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8.xml" ContentType="application/vnd.openxmlformats-officedocument.drawingml.chart+xml"/>
  <Override PartName="/ppt/drawings/drawing1.xml" ContentType="application/vnd.openxmlformats-officedocument.drawingml.chartshapes+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1.xml" ContentType="application/vnd.openxmlformats-officedocument.drawingml.chart+xml"/>
  <Override PartName="/ppt/drawings/drawing2.xml" ContentType="application/vnd.openxmlformats-officedocument.drawingml.chartshapes+xml"/>
  <Override PartName="/ppt/charts/chart12.xml" ContentType="application/vnd.openxmlformats-officedocument.drawingml.chart+xml"/>
  <Override PartName="/ppt/drawings/drawing3.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82" r:id="rId3"/>
    <p:sldId id="274" r:id="rId4"/>
    <p:sldId id="279" r:id="rId5"/>
    <p:sldId id="261" r:id="rId6"/>
    <p:sldId id="286" r:id="rId7"/>
    <p:sldId id="289" r:id="rId8"/>
    <p:sldId id="290" r:id="rId9"/>
    <p:sldId id="291" r:id="rId10"/>
    <p:sldId id="292" r:id="rId11"/>
    <p:sldId id="293" r:id="rId12"/>
    <p:sldId id="294" r:id="rId13"/>
    <p:sldId id="295" r:id="rId14"/>
    <p:sldId id="296" r:id="rId15"/>
    <p:sldId id="297" r:id="rId16"/>
    <p:sldId id="298" r:id="rId17"/>
  </p:sldIdLst>
  <p:sldSz cx="6858000" cy="9144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CC"/>
    <a:srgbClr val="FFCC99"/>
    <a:srgbClr val="CCFF66"/>
    <a:srgbClr val="99FF33"/>
    <a:srgbClr val="CCFF99"/>
    <a:srgbClr val="FFFF99"/>
    <a:srgbClr val="FFFF66"/>
    <a:srgbClr val="FFFF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15" autoAdjust="0"/>
    <p:restoredTop sz="94784" autoAdjust="0"/>
  </p:normalViewPr>
  <p:slideViewPr>
    <p:cSldViewPr>
      <p:cViewPr>
        <p:scale>
          <a:sx n="100" d="100"/>
          <a:sy n="100" d="100"/>
        </p:scale>
        <p:origin x="-402" y="48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Kikaku\disk1\&#32207;&#21512;&#35336;&#30011;&#35506;&#20849;&#26377;&#12501;&#12457;&#12523;&#12480;\06&#12497;&#12477;&#12467;&#12531;&#12450;&#12483;&#12503;&#12487;&#12540;&#12488;\01&#35336;&#30011;&#12539;&#35519;&#25972;\02&#24489;&#33288;&#35336;&#30011;\&#9679;&#24489;&#33288;&#12499;&#12472;&#12519;&#12531;&#20849;&#26377;&#12363;&#12425;&#31227;&#21205;&#9679;\101&#9733;&#9733;&#24489;&#33288;&#35336;&#30011;&#9733;&#9733;\&#8658;&#8658;&#8658;&#8810;&#24489;&#33288;&#35336;&#30011;&#65288;&#31532;&#65297;&#27425;&#65289;&#36914;&#34892;&#31649;&#29702;&#8811;\(0927)&#24489;&#33288;&#12398;&#12354;&#12422;&#12415;&#65288;&#20206;&#65289;\&#31532;5&#29256;&#20316;&#25104;&#65288;&#20316;&#26989;&#20013;&#65289;\&#12487;&#12540;&#12479;\&#21307;&#30274;&#27231;&#22120;&#29983;&#29987;&#37329;&#38989;2.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Kikaku-1\disk1\&#32207;&#21512;&#35336;&#30011;&#35506;&#20849;&#26377;&#12501;&#12457;&#12523;&#12480;\06&#12497;&#12477;&#12467;&#12531;&#12450;&#12483;&#12503;&#12487;&#12540;&#12488;\01&#35336;&#30011;&#12539;&#35519;&#25972;\02&#24489;&#33288;&#35336;&#30011;\&#9679;&#24489;&#33288;&#12499;&#12472;&#12519;&#12531;&#20849;&#26377;&#12363;&#12425;&#31227;&#21205;&#9679;\101&#9733;&#9733;&#24489;&#33288;&#35336;&#30011;&#9733;&#9733;\&#8658;&#8658;&#8658;&#8810;&#24489;&#33288;&#35336;&#30011;&#65288;&#31532;&#65297;&#27425;&#65289;&#36914;&#34892;&#31649;&#29702;&#8811;\(0927)&#24489;&#33288;&#12398;&#12354;&#12422;&#12415;&#65288;&#20206;&#65289;\&#31532;10&#29256;&#20316;&#25104;\&#21307;&#30274;&#27231;&#22120;&#29983;&#29987;&#37329;&#38989;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p13016\Desktop\H25&#20837;&#36796;&#23458;&#12539;&#25945;&#32946;&#26053;&#34892;&#29366;&#27841;&#65411;&#65438;&#65392;&#65408;.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6938896789113257"/>
          <c:y val="5.0639399600170422E-2"/>
          <c:w val="0.6306109348883544"/>
          <c:h val="0.8287202176121653"/>
        </c:manualLayout>
      </c:layout>
      <c:barChart>
        <c:barDir val="col"/>
        <c:grouping val="stacked"/>
        <c:varyColors val="0"/>
        <c:ser>
          <c:idx val="0"/>
          <c:order val="0"/>
          <c:tx>
            <c:strRef>
              <c:f>'2014年10月'!$C$16</c:f>
              <c:strCache>
                <c:ptCount val="1"/>
                <c:pt idx="0">
                  <c:v>県内避難者</c:v>
                </c:pt>
              </c:strCache>
            </c:strRef>
          </c:tx>
          <c:spPr>
            <a:solidFill>
              <a:schemeClr val="accent1"/>
            </a:solidFill>
          </c:spPr>
          <c:invertIfNegative val="0"/>
          <c:dLbls>
            <c:dLbl>
              <c:idx val="0"/>
              <c:layout>
                <c:manualLayout>
                  <c:x val="0"/>
                  <c:y val="-7.7601454041274803E-2"/>
                </c:manualLayout>
              </c:layout>
              <c:showLegendKey val="0"/>
              <c:showVal val="1"/>
              <c:showCatName val="0"/>
              <c:showSerName val="0"/>
              <c:showPercent val="0"/>
              <c:showBubbleSize val="0"/>
            </c:dLbl>
            <c:dLbl>
              <c:idx val="1"/>
              <c:layout>
                <c:manualLayout>
                  <c:x val="3.308518575638466E-3"/>
                  <c:y val="-8.4656131681390759E-2"/>
                </c:manualLayout>
              </c:layout>
              <c:showLegendKey val="0"/>
              <c:showVal val="1"/>
              <c:showCatName val="0"/>
              <c:showSerName val="0"/>
              <c:showPercent val="0"/>
              <c:showBubbleSize val="0"/>
            </c:dLbl>
            <c:dLbl>
              <c:idx val="2"/>
              <c:layout>
                <c:manualLayout>
                  <c:x val="0"/>
                  <c:y val="-8.4656131681390745E-2"/>
                </c:manualLayout>
              </c:layout>
              <c:showLegendKey val="0"/>
              <c:showVal val="1"/>
              <c:showCatName val="0"/>
              <c:showSerName val="0"/>
              <c:showPercent val="0"/>
              <c:showBubbleSize val="0"/>
            </c:dLbl>
            <c:dLbl>
              <c:idx val="3"/>
              <c:layout>
                <c:manualLayout>
                  <c:x val="0"/>
                  <c:y val="-9.1710809321506701E-2"/>
                </c:manualLayout>
              </c:layout>
              <c:showLegendKey val="0"/>
              <c:showVal val="1"/>
              <c:showCatName val="0"/>
              <c:showSerName val="0"/>
              <c:showPercent val="0"/>
              <c:showBubbleSize val="0"/>
            </c:dLbl>
            <c:dLbl>
              <c:idx val="4"/>
              <c:layout>
                <c:manualLayout>
                  <c:x val="0"/>
                  <c:y val="-8.46561316813908E-2"/>
                </c:manualLayout>
              </c:layout>
              <c:showLegendKey val="0"/>
              <c:showVal val="1"/>
              <c:showCatName val="0"/>
              <c:showSerName val="0"/>
              <c:showPercent val="0"/>
              <c:showBubbleSize val="0"/>
            </c:dLbl>
            <c:dLbl>
              <c:idx val="5"/>
              <c:layout>
                <c:manualLayout>
                  <c:x val="0"/>
                  <c:y val="-9.1710809321506701E-2"/>
                </c:manualLayout>
              </c:layout>
              <c:showLegendKey val="0"/>
              <c:showVal val="1"/>
              <c:showCatName val="0"/>
              <c:showSerName val="0"/>
              <c:showPercent val="0"/>
              <c:showBubbleSize val="0"/>
            </c:dLbl>
            <c:dLbl>
              <c:idx val="6"/>
              <c:layout>
                <c:manualLayout>
                  <c:x val="0"/>
                  <c:y val="-9.1710809321506701E-2"/>
                </c:manualLayout>
              </c:layout>
              <c:showLegendKey val="0"/>
              <c:showVal val="1"/>
              <c:showCatName val="0"/>
              <c:showSerName val="0"/>
              <c:showPercent val="0"/>
              <c:showBubbleSize val="0"/>
            </c:dLbl>
            <c:dLbl>
              <c:idx val="7"/>
              <c:layout>
                <c:manualLayout>
                  <c:x val="0"/>
                  <c:y val="-7.0546776401158973E-2"/>
                </c:manualLayout>
              </c:layout>
              <c:showLegendKey val="0"/>
              <c:showVal val="1"/>
              <c:showCatName val="0"/>
              <c:showSerName val="0"/>
              <c:showPercent val="0"/>
              <c:showBubbleSize val="0"/>
            </c:dLbl>
            <c:spPr>
              <a:solidFill>
                <a:schemeClr val="bg1"/>
              </a:solidFill>
              <a:ln>
                <a:solidFill>
                  <a:srgbClr val="000000"/>
                </a:solidFill>
              </a:ln>
            </c:spPr>
            <c:txPr>
              <a:bodyPr/>
              <a:lstStyle/>
              <a:p>
                <a:pPr>
                  <a:defRPr sz="1100" baseline="0"/>
                </a:pPr>
                <a:endParaRPr lang="ja-JP"/>
              </a:p>
            </c:txPr>
            <c:showLegendKey val="0"/>
            <c:showVal val="1"/>
            <c:showCatName val="0"/>
            <c:showSerName val="0"/>
            <c:showPercent val="0"/>
            <c:showBubbleSize val="0"/>
            <c:showLeaderLines val="0"/>
          </c:dLbls>
          <c:cat>
            <c:strRef>
              <c:f>'2014年10月'!$B$21:$B$25</c:f>
              <c:strCache>
                <c:ptCount val="4"/>
                <c:pt idx="0">
                  <c:v>6月</c:v>
                </c:pt>
                <c:pt idx="1">
                  <c:v>6月</c:v>
                </c:pt>
                <c:pt idx="2">
                  <c:v>6月</c:v>
                </c:pt>
                <c:pt idx="3">
                  <c:v>3月</c:v>
                </c:pt>
              </c:strCache>
            </c:strRef>
          </c:cat>
          <c:val>
            <c:numRef>
              <c:f>'2014年10月'!$C$21:$C$25</c:f>
              <c:numCache>
                <c:formatCode>#,##0_ </c:formatCode>
                <c:ptCount val="5"/>
                <c:pt idx="0">
                  <c:v>102180</c:v>
                </c:pt>
                <c:pt idx="1">
                  <c:v>96386</c:v>
                </c:pt>
                <c:pt idx="2">
                  <c:v>81560</c:v>
                </c:pt>
                <c:pt idx="3">
                  <c:v>69351</c:v>
                </c:pt>
              </c:numCache>
            </c:numRef>
          </c:val>
        </c:ser>
        <c:ser>
          <c:idx val="1"/>
          <c:order val="1"/>
          <c:tx>
            <c:strRef>
              <c:f>'2014年10月'!$D$16</c:f>
              <c:strCache>
                <c:ptCount val="1"/>
                <c:pt idx="0">
                  <c:v>県外避難者</c:v>
                </c:pt>
              </c:strCache>
            </c:strRef>
          </c:tx>
          <c:spPr>
            <a:solidFill>
              <a:srgbClr val="FF7C80"/>
            </a:solidFill>
          </c:spPr>
          <c:invertIfNegative val="0"/>
          <c:dLbls>
            <c:spPr>
              <a:solidFill>
                <a:schemeClr val="bg1"/>
              </a:solidFill>
              <a:ln>
                <a:solidFill>
                  <a:srgbClr val="000000"/>
                </a:solidFill>
              </a:ln>
            </c:spPr>
            <c:txPr>
              <a:bodyPr/>
              <a:lstStyle/>
              <a:p>
                <a:pPr>
                  <a:defRPr sz="1100" baseline="0"/>
                </a:pPr>
                <a:endParaRPr lang="ja-JP"/>
              </a:p>
            </c:txPr>
            <c:showLegendKey val="0"/>
            <c:showVal val="1"/>
            <c:showCatName val="0"/>
            <c:showSerName val="0"/>
            <c:showPercent val="0"/>
            <c:showBubbleSize val="0"/>
            <c:showLeaderLines val="0"/>
          </c:dLbls>
          <c:cat>
            <c:strRef>
              <c:f>'2014年10月'!$B$21:$B$25</c:f>
              <c:strCache>
                <c:ptCount val="4"/>
                <c:pt idx="0">
                  <c:v>6月</c:v>
                </c:pt>
                <c:pt idx="1">
                  <c:v>6月</c:v>
                </c:pt>
                <c:pt idx="2">
                  <c:v>6月</c:v>
                </c:pt>
                <c:pt idx="3">
                  <c:v>3月</c:v>
                </c:pt>
              </c:strCache>
            </c:strRef>
          </c:cat>
          <c:val>
            <c:numRef>
              <c:f>'2014年10月'!$D$21:$D$25</c:f>
              <c:numCache>
                <c:formatCode>#,##0_ </c:formatCode>
                <c:ptCount val="5"/>
                <c:pt idx="0">
                  <c:v>62038</c:v>
                </c:pt>
                <c:pt idx="1">
                  <c:v>53960</c:v>
                </c:pt>
                <c:pt idx="2">
                  <c:v>45279</c:v>
                </c:pt>
                <c:pt idx="3">
                  <c:v>46902</c:v>
                </c:pt>
              </c:numCache>
            </c:numRef>
          </c:val>
        </c:ser>
        <c:dLbls>
          <c:showLegendKey val="0"/>
          <c:showVal val="0"/>
          <c:showCatName val="0"/>
          <c:showSerName val="0"/>
          <c:showPercent val="0"/>
          <c:showBubbleSize val="0"/>
        </c:dLbls>
        <c:gapWidth val="120"/>
        <c:overlap val="100"/>
        <c:axId val="201682304"/>
        <c:axId val="201794688"/>
      </c:barChart>
      <c:catAx>
        <c:axId val="201682304"/>
        <c:scaling>
          <c:orientation val="minMax"/>
        </c:scaling>
        <c:delete val="1"/>
        <c:axPos val="b"/>
        <c:majorTickMark val="out"/>
        <c:minorTickMark val="none"/>
        <c:tickLblPos val="nextTo"/>
        <c:crossAx val="201794688"/>
        <c:crosses val="autoZero"/>
        <c:auto val="1"/>
        <c:lblAlgn val="ctr"/>
        <c:lblOffset val="100"/>
        <c:noMultiLvlLbl val="0"/>
      </c:catAx>
      <c:valAx>
        <c:axId val="201794688"/>
        <c:scaling>
          <c:orientation val="minMax"/>
          <c:max val="200000"/>
        </c:scaling>
        <c:delete val="0"/>
        <c:axPos val="l"/>
        <c:majorGridlines/>
        <c:numFmt formatCode="#,##0_ " sourceLinked="1"/>
        <c:majorTickMark val="out"/>
        <c:minorTickMark val="none"/>
        <c:tickLblPos val="nextTo"/>
        <c:txPr>
          <a:bodyPr/>
          <a:lstStyle/>
          <a:p>
            <a:pPr>
              <a:defRPr sz="900" baseline="0"/>
            </a:pPr>
            <a:endParaRPr lang="ja-JP"/>
          </a:p>
        </c:txPr>
        <c:crossAx val="201682304"/>
        <c:crosses val="autoZero"/>
        <c:crossBetween val="between"/>
      </c:valAx>
    </c:plotArea>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083097287160549"/>
          <c:y val="0.14229852017927372"/>
          <c:w val="0.92464643561890525"/>
          <c:h val="0.65981673494644066"/>
        </c:manualLayout>
      </c:layout>
      <c:bar3DChart>
        <c:barDir val="col"/>
        <c:grouping val="stacked"/>
        <c:varyColors val="0"/>
        <c:ser>
          <c:idx val="0"/>
          <c:order val="0"/>
          <c:tx>
            <c:strRef>
              <c:f>日本語!$D$23</c:f>
              <c:strCache>
                <c:ptCount val="1"/>
                <c:pt idx="0">
                  <c:v>新設</c:v>
                </c:pt>
              </c:strCache>
            </c:strRef>
          </c:tx>
          <c:invertIfNegative val="0"/>
          <c:dLbls>
            <c:dLbl>
              <c:idx val="0"/>
              <c:layout>
                <c:manualLayout>
                  <c:x val="6.4861276030694194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4861276030694194E-3"/>
                  <c:y val="0"/>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4861276030694194E-3"/>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7291914046041296E-3"/>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9.7291914046041296E-3"/>
                  <c:y val="0"/>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291914046041886E-3"/>
                  <c:y val="0"/>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9.7291914046041296E-3"/>
                  <c:y val="0"/>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6.4861276030694194E-3"/>
                  <c:y val="0"/>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6.4861276030694194E-3"/>
                  <c:y val="0"/>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9.7291914046041296E-3"/>
                  <c:y val="0"/>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1.0147774899603489E-2"/>
                  <c:y val="0"/>
                </c:manualLayout>
              </c:layout>
              <c:showLegendKey val="0"/>
              <c:showVal val="1"/>
              <c:showCatName val="0"/>
              <c:showSerName val="0"/>
              <c:showPercent val="0"/>
              <c:showBubbleSize val="0"/>
              <c:extLst>
                <c:ext xmlns:c15="http://schemas.microsoft.com/office/drawing/2012/chart" uri="{CE6537A1-D6FC-4f65-9D91-7224C49458BB}"/>
              </c:extLst>
            </c:dLbl>
            <c:dLbl>
              <c:idx val="11"/>
              <c:layout>
                <c:manualLayout>
                  <c:x val="7.3235823966452222E-3"/>
                  <c:y val="-6.9720000087836864E-3"/>
                </c:manualLayout>
              </c:layout>
              <c:showLegendKey val="0"/>
              <c:showVal val="1"/>
              <c:showCatName val="0"/>
              <c:showSerName val="0"/>
              <c:showPercent val="0"/>
              <c:showBubbleSize val="0"/>
            </c:dLbl>
            <c:spPr>
              <a:noFill/>
              <a:ln>
                <a:noFill/>
              </a:ln>
              <a:effectLst/>
            </c:spPr>
            <c:txPr>
              <a:bodyPr/>
              <a:lstStyle/>
              <a:p>
                <a:pPr>
                  <a:defRPr sz="1200" b="1">
                    <a:solidFill>
                      <a:schemeClr val="bg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日本語!$C$24:$C$35</c:f>
              <c:numCache>
                <c:formatCode>General</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cat>
          <c:val>
            <c:numRef>
              <c:f>日本語!$D$24:$D$35</c:f>
              <c:numCache>
                <c:formatCode>#,##0_ </c:formatCode>
                <c:ptCount val="12"/>
                <c:pt idx="0">
                  <c:v>22</c:v>
                </c:pt>
                <c:pt idx="1">
                  <c:v>24</c:v>
                </c:pt>
                <c:pt idx="2">
                  <c:v>33</c:v>
                </c:pt>
                <c:pt idx="3">
                  <c:v>43</c:v>
                </c:pt>
                <c:pt idx="4">
                  <c:v>49</c:v>
                </c:pt>
                <c:pt idx="5">
                  <c:v>23</c:v>
                </c:pt>
                <c:pt idx="6">
                  <c:v>13</c:v>
                </c:pt>
                <c:pt idx="7">
                  <c:v>16</c:v>
                </c:pt>
                <c:pt idx="8">
                  <c:v>34</c:v>
                </c:pt>
                <c:pt idx="9">
                  <c:v>60</c:v>
                </c:pt>
                <c:pt idx="10">
                  <c:v>56</c:v>
                </c:pt>
                <c:pt idx="11">
                  <c:v>35</c:v>
                </c:pt>
              </c:numCache>
            </c:numRef>
          </c:val>
        </c:ser>
        <c:ser>
          <c:idx val="1"/>
          <c:order val="1"/>
          <c:tx>
            <c:strRef>
              <c:f>日本語!$E$23</c:f>
              <c:strCache>
                <c:ptCount val="1"/>
                <c:pt idx="0">
                  <c:v>増設</c:v>
                </c:pt>
              </c:strCache>
            </c:strRef>
          </c:tx>
          <c:spPr>
            <a:solidFill>
              <a:srgbClr val="FF6699"/>
            </a:solidFill>
          </c:spPr>
          <c:invertIfNegative val="0"/>
          <c:dLbls>
            <c:dLbl>
              <c:idx val="0"/>
              <c:layout>
                <c:manualLayout>
                  <c:x val="6.4861276030694194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4861276030694194E-3"/>
                  <c:y val="0"/>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4861276030694194E-3"/>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972255206138839E-2"/>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2972255206138839E-2"/>
                  <c:y val="5.7971040954486342E-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291914046041886E-3"/>
                  <c:y val="5.7971040954486342E-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9.7292303803792075E-3"/>
                  <c:y val="-1.4058143151747075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6.4861276030694194E-3"/>
                  <c:y val="0"/>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9.7291914046041296E-3"/>
                  <c:y val="0"/>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9.7291914046041296E-3"/>
                  <c:y val="0"/>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1.0147774899603489E-2"/>
                  <c:y val="-6.9725489851622663E-3"/>
                </c:manualLayout>
              </c:layout>
              <c:showLegendKey val="0"/>
              <c:showVal val="1"/>
              <c:showCatName val="0"/>
              <c:showSerName val="0"/>
              <c:showPercent val="0"/>
              <c:showBubbleSize val="0"/>
              <c:extLst>
                <c:ext xmlns:c15="http://schemas.microsoft.com/office/drawing/2012/chart" uri="{CE6537A1-D6FC-4f65-9D91-7224C49458BB}"/>
              </c:extLst>
            </c:dLbl>
            <c:dLbl>
              <c:idx val="11"/>
              <c:layout>
                <c:manualLayout>
                  <c:x val="7.3235823966452222E-3"/>
                  <c:y val="0"/>
                </c:manualLayout>
              </c:layout>
              <c:showLegendKey val="0"/>
              <c:showVal val="1"/>
              <c:showCatName val="0"/>
              <c:showSerName val="0"/>
              <c:showPercent val="0"/>
              <c:showBubbleSize val="0"/>
            </c:dLbl>
            <c:spPr>
              <a:noFill/>
              <a:ln>
                <a:noFill/>
              </a:ln>
              <a:effectLst/>
            </c:spPr>
            <c:txPr>
              <a:bodyPr/>
              <a:lstStyle/>
              <a:p>
                <a:pPr>
                  <a:defRPr sz="1200" b="1">
                    <a:solidFill>
                      <a:schemeClr val="bg1"/>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日本語!$C$24:$C$35</c:f>
              <c:numCache>
                <c:formatCode>General</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cat>
          <c:val>
            <c:numRef>
              <c:f>日本語!$E$24:$E$35</c:f>
              <c:numCache>
                <c:formatCode>#,##0_ </c:formatCode>
                <c:ptCount val="12"/>
                <c:pt idx="0">
                  <c:v>32</c:v>
                </c:pt>
                <c:pt idx="1">
                  <c:v>43</c:v>
                </c:pt>
                <c:pt idx="2">
                  <c:v>55</c:v>
                </c:pt>
                <c:pt idx="3">
                  <c:v>60</c:v>
                </c:pt>
                <c:pt idx="4">
                  <c:v>51</c:v>
                </c:pt>
                <c:pt idx="5">
                  <c:v>52</c:v>
                </c:pt>
                <c:pt idx="6">
                  <c:v>10</c:v>
                </c:pt>
                <c:pt idx="7">
                  <c:v>26</c:v>
                </c:pt>
                <c:pt idx="8">
                  <c:v>18</c:v>
                </c:pt>
                <c:pt idx="9">
                  <c:v>42</c:v>
                </c:pt>
                <c:pt idx="10">
                  <c:v>46</c:v>
                </c:pt>
                <c:pt idx="11">
                  <c:v>35</c:v>
                </c:pt>
              </c:numCache>
            </c:numRef>
          </c:val>
        </c:ser>
        <c:dLbls>
          <c:showLegendKey val="0"/>
          <c:showVal val="0"/>
          <c:showCatName val="0"/>
          <c:showSerName val="0"/>
          <c:showPercent val="0"/>
          <c:showBubbleSize val="0"/>
        </c:dLbls>
        <c:gapWidth val="23"/>
        <c:gapDepth val="155"/>
        <c:shape val="cylinder"/>
        <c:axId val="364012288"/>
        <c:axId val="364013824"/>
        <c:axId val="0"/>
      </c:bar3DChart>
      <c:catAx>
        <c:axId val="364012288"/>
        <c:scaling>
          <c:orientation val="minMax"/>
        </c:scaling>
        <c:delete val="0"/>
        <c:axPos val="b"/>
        <c:numFmt formatCode="General" sourceLinked="0"/>
        <c:majorTickMark val="out"/>
        <c:minorTickMark val="none"/>
        <c:tickLblPos val="nextTo"/>
        <c:txPr>
          <a:bodyPr/>
          <a:lstStyle/>
          <a:p>
            <a:pPr>
              <a:defRPr sz="900" b="1"/>
            </a:pPr>
            <a:endParaRPr lang="ja-JP"/>
          </a:p>
        </c:txPr>
        <c:crossAx val="364013824"/>
        <c:crosses val="autoZero"/>
        <c:auto val="1"/>
        <c:lblAlgn val="ctr"/>
        <c:lblOffset val="100"/>
        <c:noMultiLvlLbl val="0"/>
      </c:catAx>
      <c:valAx>
        <c:axId val="364013824"/>
        <c:scaling>
          <c:orientation val="minMax"/>
        </c:scaling>
        <c:delete val="0"/>
        <c:axPos val="l"/>
        <c:majorGridlines/>
        <c:numFmt formatCode="#,##0_ " sourceLinked="1"/>
        <c:majorTickMark val="out"/>
        <c:minorTickMark val="none"/>
        <c:tickLblPos val="nextTo"/>
        <c:txPr>
          <a:bodyPr/>
          <a:lstStyle/>
          <a:p>
            <a:pPr>
              <a:defRPr sz="1050" b="1"/>
            </a:pPr>
            <a:endParaRPr lang="ja-JP"/>
          </a:p>
        </c:txPr>
        <c:crossAx val="364012288"/>
        <c:crosses val="autoZero"/>
        <c:crossBetween val="between"/>
        <c:majorUnit val="20"/>
      </c:valAx>
    </c:plotArea>
    <c:legend>
      <c:legendPos val="r"/>
      <c:layout>
        <c:manualLayout>
          <c:xMode val="edge"/>
          <c:yMode val="edge"/>
          <c:x val="0.10452626225114235"/>
          <c:y val="0.18447033661035633"/>
          <c:w val="0.16095771036167783"/>
          <c:h val="0.20965706249323862"/>
        </c:manualLayout>
      </c:layout>
      <c:overlay val="0"/>
      <c:spPr>
        <a:solidFill>
          <a:schemeClr val="bg1"/>
        </a:solidFill>
        <a:ln>
          <a:solidFill>
            <a:schemeClr val="tx1"/>
          </a:solidFill>
        </a:ln>
      </c:spPr>
      <c:txPr>
        <a:bodyPr/>
        <a:lstStyle/>
        <a:p>
          <a:pPr>
            <a:defRPr sz="1100" b="1"/>
          </a:pPr>
          <a:endParaRPr lang="ja-JP"/>
        </a:p>
      </c:txPr>
    </c:legend>
    <c:plotVisOnly val="1"/>
    <c:dispBlanksAs val="gap"/>
    <c:showDLblsOverMax val="0"/>
  </c:chart>
  <c:spPr>
    <a:ln w="0"/>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0"/>
      <c:rotY val="30"/>
      <c:rAngAx val="1"/>
    </c:view3D>
    <c:floor>
      <c:thickness val="0"/>
      <c:spPr>
        <a:solidFill>
          <a:schemeClr val="accent5">
            <a:lumMod val="20000"/>
            <a:lumOff val="80000"/>
          </a:schemeClr>
        </a:solidFill>
      </c:spPr>
    </c:floor>
    <c:sideWall>
      <c:thickness val="0"/>
      <c:spPr>
        <a:scene3d>
          <a:camera prst="orthographicFront"/>
          <a:lightRig rig="flat" dir="t"/>
        </a:scene3d>
        <a:sp3d prstMaterial="matte">
          <a:bevelT w="146050"/>
        </a:sp3d>
      </c:spPr>
    </c:sideWall>
    <c:backWall>
      <c:thickness val="0"/>
      <c:spPr>
        <a:scene3d>
          <a:camera prst="orthographicFront"/>
          <a:lightRig rig="flat" dir="t"/>
        </a:scene3d>
        <a:sp3d prstMaterial="matte">
          <a:bevelT w="146050"/>
        </a:sp3d>
      </c:spPr>
    </c:backWall>
    <c:plotArea>
      <c:layout>
        <c:manualLayout>
          <c:layoutTarget val="inner"/>
          <c:xMode val="edge"/>
          <c:yMode val="edge"/>
          <c:x val="8.6808740102455734E-2"/>
          <c:y val="8.7328920966727563E-2"/>
          <c:w val="0.91319125989754424"/>
          <c:h val="0.80401107964271279"/>
        </c:manualLayout>
      </c:layout>
      <c:bar3DChart>
        <c:barDir val="col"/>
        <c:grouping val="clustered"/>
        <c:varyColors val="0"/>
        <c:ser>
          <c:idx val="0"/>
          <c:order val="0"/>
          <c:spPr>
            <a:solidFill>
              <a:schemeClr val="accent5">
                <a:lumMod val="60000"/>
                <a:lumOff val="40000"/>
              </a:schemeClr>
            </a:solidFill>
          </c:spPr>
          <c:invertIfNegative val="0"/>
          <c:dLbls>
            <c:dLbl>
              <c:idx val="0"/>
              <c:layout>
                <c:manualLayout>
                  <c:x val="1.2507744708012141E-2"/>
                  <c:y val="9.7405413256149327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302992786279074E-2"/>
                  <c:y val="-3.785752077433029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5792491347386702E-2"/>
                  <c:y val="1.2465635471455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997243269119663E-2"/>
                  <c:y val="4.2090193271295704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7608742303438486E-2"/>
                  <c:y val="1.01812372267695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4813494225171539E-2"/>
                  <c:y val="3.0674426566244571E-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302772688005395E-2"/>
                  <c:y val="4.910730032263784E-3"/>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2.3688737021080011E-2"/>
                  <c:y val="8.337534883238474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c:spPr>
            <c:txPr>
              <a:bodyPr/>
              <a:lstStyle/>
              <a:p>
                <a:pPr>
                  <a:defRPr sz="1000" b="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[医療機器生産金額2.xlsx]Sheet1!$C$3:$C$10</c:f>
              <c:numCache>
                <c:formatCode>General</c:formatCode>
                <c:ptCount val="8"/>
                <c:pt idx="0">
                  <c:v>610</c:v>
                </c:pt>
                <c:pt idx="1">
                  <c:v>628</c:v>
                </c:pt>
                <c:pt idx="2">
                  <c:v>688</c:v>
                </c:pt>
                <c:pt idx="3">
                  <c:v>942</c:v>
                </c:pt>
                <c:pt idx="4">
                  <c:v>801</c:v>
                </c:pt>
                <c:pt idx="5">
                  <c:v>911</c:v>
                </c:pt>
                <c:pt idx="6">
                  <c:v>976</c:v>
                </c:pt>
                <c:pt idx="7">
                  <c:v>1089</c:v>
                </c:pt>
              </c:numCache>
            </c:numRef>
          </c:val>
        </c:ser>
        <c:dLbls>
          <c:showLegendKey val="0"/>
          <c:showVal val="0"/>
          <c:showCatName val="0"/>
          <c:showSerName val="0"/>
          <c:showPercent val="0"/>
          <c:showBubbleSize val="0"/>
        </c:dLbls>
        <c:gapWidth val="62"/>
        <c:gapDepth val="100"/>
        <c:shape val="box"/>
        <c:axId val="33746944"/>
        <c:axId val="33748480"/>
        <c:axId val="0"/>
      </c:bar3DChart>
      <c:catAx>
        <c:axId val="33746944"/>
        <c:scaling>
          <c:orientation val="minMax"/>
        </c:scaling>
        <c:delete val="1"/>
        <c:axPos val="b"/>
        <c:majorGridlines>
          <c:spPr>
            <a:ln>
              <a:noFill/>
            </a:ln>
          </c:spPr>
        </c:majorGridlines>
        <c:majorTickMark val="out"/>
        <c:minorTickMark val="none"/>
        <c:tickLblPos val="none"/>
        <c:crossAx val="33748480"/>
        <c:crosses val="autoZero"/>
        <c:auto val="0"/>
        <c:lblAlgn val="ctr"/>
        <c:lblOffset val="100"/>
        <c:tickMarkSkip val="2004"/>
        <c:noMultiLvlLbl val="0"/>
      </c:catAx>
      <c:valAx>
        <c:axId val="33748480"/>
        <c:scaling>
          <c:orientation val="minMax"/>
          <c:max val="1100"/>
          <c:min val="0"/>
        </c:scaling>
        <c:delete val="0"/>
        <c:axPos val="l"/>
        <c:majorGridlines>
          <c:spPr>
            <a:ln>
              <a:noFill/>
            </a:ln>
          </c:spPr>
        </c:majorGridlines>
        <c:numFmt formatCode="General" sourceLinked="1"/>
        <c:majorTickMark val="out"/>
        <c:minorTickMark val="none"/>
        <c:tickLblPos val="nextTo"/>
        <c:spPr>
          <a:ln>
            <a:solidFill>
              <a:schemeClr val="lt1">
                <a:shade val="50000"/>
              </a:schemeClr>
            </a:solidFill>
          </a:ln>
        </c:spPr>
        <c:crossAx val="33746944"/>
        <c:crosses val="autoZero"/>
        <c:crossBetween val="between"/>
        <c:majorUnit val="200"/>
      </c:valAx>
    </c:plotArea>
    <c:plotVisOnly val="1"/>
    <c:dispBlanksAs val="gap"/>
    <c:showDLblsOverMax val="0"/>
  </c:chart>
  <c:spPr>
    <a:scene3d>
      <a:camera prst="orthographicFront"/>
      <a:lightRig rig="threePt" dir="t"/>
    </a:scene3d>
  </c:spPr>
  <c:txPr>
    <a:bodyPr/>
    <a:lstStyle/>
    <a:p>
      <a:pPr>
        <a:defRPr sz="800"/>
      </a:pPr>
      <a:endParaRPr lang="ja-JP"/>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0"/>
      <c:rotY val="30"/>
      <c:rAngAx val="1"/>
    </c:view3D>
    <c:floor>
      <c:thickness val="0"/>
      <c:spPr>
        <a:solidFill>
          <a:schemeClr val="accent5">
            <a:lumMod val="20000"/>
            <a:lumOff val="80000"/>
          </a:schemeClr>
        </a:solidFill>
      </c:spPr>
    </c:floor>
    <c:sideWall>
      <c:thickness val="0"/>
      <c:spPr>
        <a:scene3d>
          <a:camera prst="orthographicFront"/>
          <a:lightRig rig="flat" dir="t"/>
        </a:scene3d>
        <a:sp3d prstMaterial="matte">
          <a:bevelT w="146050"/>
        </a:sp3d>
      </c:spPr>
    </c:sideWall>
    <c:backWall>
      <c:thickness val="0"/>
      <c:spPr>
        <a:scene3d>
          <a:camera prst="orthographicFront"/>
          <a:lightRig rig="flat" dir="t"/>
        </a:scene3d>
        <a:sp3d prstMaterial="matte">
          <a:bevelT w="146050"/>
        </a:sp3d>
      </c:spPr>
    </c:backWall>
    <c:plotArea>
      <c:layout>
        <c:manualLayout>
          <c:layoutTarget val="inner"/>
          <c:xMode val="edge"/>
          <c:yMode val="edge"/>
          <c:x val="8.6808740102455734E-2"/>
          <c:y val="8.7328920966727563E-2"/>
          <c:w val="0.91319125989754424"/>
          <c:h val="0.80401107964271279"/>
        </c:manualLayout>
      </c:layout>
      <c:bar3DChart>
        <c:barDir val="col"/>
        <c:grouping val="clustered"/>
        <c:varyColors val="0"/>
        <c:ser>
          <c:idx val="0"/>
          <c:order val="0"/>
          <c:spPr>
            <a:solidFill>
              <a:schemeClr val="accent5">
                <a:lumMod val="60000"/>
                <a:lumOff val="40000"/>
              </a:schemeClr>
            </a:solidFill>
          </c:spPr>
          <c:invertIfNegative val="0"/>
          <c:dLbls>
            <c:dLbl>
              <c:idx val="0"/>
              <c:layout>
                <c:manualLayout>
                  <c:x val="4.1212741067985911E-3"/>
                  <c:y val="5.6331331771998103E-2"/>
                </c:manualLayout>
              </c:layout>
              <c:showLegendKey val="0"/>
              <c:showVal val="1"/>
              <c:showCatName val="0"/>
              <c:showSerName val="0"/>
              <c:showPercent val="0"/>
              <c:showBubbleSize val="0"/>
            </c:dLbl>
            <c:dLbl>
              <c:idx val="1"/>
              <c:layout>
                <c:manualLayout>
                  <c:x val="9.8510296241594228E-3"/>
                  <c:y val="4.2804651135489903E-2"/>
                </c:manualLayout>
              </c:layout>
              <c:showLegendKey val="0"/>
              <c:showVal val="1"/>
              <c:showCatName val="0"/>
              <c:showSerName val="0"/>
              <c:showPercent val="0"/>
              <c:showBubbleSize val="0"/>
            </c:dLbl>
            <c:dLbl>
              <c:idx val="2"/>
              <c:layout>
                <c:manualLayout>
                  <c:x val="9.798747851545964E-3"/>
                  <c:y val="4.0420093093145974E-2"/>
                </c:manualLayout>
              </c:layout>
              <c:showLegendKey val="0"/>
              <c:showVal val="1"/>
              <c:showCatName val="0"/>
              <c:showSerName val="0"/>
              <c:showPercent val="0"/>
              <c:showBubbleSize val="0"/>
            </c:dLbl>
            <c:dLbl>
              <c:idx val="3"/>
              <c:layout>
                <c:manualLayout>
                  <c:x val="1.8726268976649654E-2"/>
                  <c:y val="3.2163652585301211E-2"/>
                </c:manualLayout>
              </c:layout>
              <c:showLegendKey val="0"/>
              <c:showVal val="1"/>
              <c:showCatName val="0"/>
              <c:showSerName val="0"/>
              <c:showPercent val="0"/>
              <c:showBubbleSize val="0"/>
            </c:dLbl>
            <c:dLbl>
              <c:idx val="4"/>
              <c:layout>
                <c:manualLayout>
                  <c:x val="1.2018272479528398E-2"/>
                  <c:y val="4.7453438752810134E-2"/>
                </c:manualLayout>
              </c:layout>
              <c:showLegendKey val="0"/>
              <c:showVal val="1"/>
              <c:showCatName val="0"/>
              <c:showSerName val="0"/>
              <c:showPercent val="0"/>
              <c:showBubbleSize val="0"/>
            </c:dLbl>
            <c:dLbl>
              <c:idx val="5"/>
              <c:layout>
                <c:manualLayout>
                  <c:x val="1.0531101119483527E-2"/>
                  <c:y val="4.9656770383935914E-2"/>
                </c:manualLayout>
              </c:layout>
              <c:showLegendKey val="0"/>
              <c:showVal val="1"/>
              <c:showCatName val="0"/>
              <c:showSerName val="0"/>
              <c:showPercent val="0"/>
              <c:showBubbleSize val="0"/>
            </c:dLbl>
            <c:dLbl>
              <c:idx val="6"/>
              <c:layout>
                <c:manualLayout>
                  <c:x val="6.9167151362267004E-3"/>
                  <c:y val="4.2183198624146823E-2"/>
                </c:manualLayout>
              </c:layout>
              <c:showLegendKey val="0"/>
              <c:showVal val="1"/>
              <c:showCatName val="0"/>
              <c:showSerName val="0"/>
              <c:showPercent val="0"/>
              <c:showBubbleSize val="0"/>
            </c:dLbl>
            <c:dLbl>
              <c:idx val="7"/>
              <c:layout>
                <c:manualLayout>
                  <c:x val="-1.0652411169999767E-3"/>
                  <c:y val="2.6974120574994157E-2"/>
                </c:manualLayout>
              </c:layout>
              <c:tx>
                <c:rich>
                  <a:bodyPr/>
                  <a:lstStyle/>
                  <a:p>
                    <a:r>
                      <a:rPr lang="en-US" altLang="en-US" dirty="0" smtClean="0"/>
                      <a:t>1</a:t>
                    </a:r>
                    <a:r>
                      <a:rPr lang="en-US" altLang="ja-JP" dirty="0" smtClean="0"/>
                      <a:t>,</a:t>
                    </a:r>
                    <a:r>
                      <a:rPr lang="en-US" altLang="en-US" dirty="0" smtClean="0"/>
                      <a:t>089</a:t>
                    </a:r>
                    <a:endParaRPr lang="en-US" altLang="en-US" dirty="0"/>
                  </a:p>
                </c:rich>
              </c:tx>
              <c:showLegendKey val="0"/>
              <c:showVal val="1"/>
              <c:showCatName val="0"/>
              <c:showSerName val="0"/>
              <c:showPercent val="0"/>
              <c:showBubbleSize val="0"/>
            </c:dLbl>
            <c:dLbl>
              <c:idx val="8"/>
              <c:layout>
                <c:manualLayout>
                  <c:x val="1.7576886881849722E-2"/>
                  <c:y val="2.2681182388608289E-2"/>
                </c:manualLayout>
              </c:layout>
              <c:tx>
                <c:rich>
                  <a:bodyPr anchor="t" anchorCtr="1"/>
                  <a:lstStyle/>
                  <a:p>
                    <a:pPr>
                      <a:defRPr sz="1200" b="1">
                        <a:solidFill>
                          <a:srgbClr val="FFC000"/>
                        </a:solidFill>
                        <a:effectLst>
                          <a:outerShdw blurRad="38100" dist="38100" dir="2700000" algn="tl">
                            <a:srgbClr val="000000">
                              <a:alpha val="43137"/>
                            </a:srgbClr>
                          </a:outerShdw>
                        </a:effectLst>
                      </a:defRPr>
                    </a:pPr>
                    <a:r>
                      <a:rPr lang="en-US" altLang="en-US" sz="1200" dirty="0" smtClean="0">
                        <a:solidFill>
                          <a:srgbClr val="FFC000"/>
                        </a:solidFill>
                        <a:effectLst>
                          <a:outerShdw blurRad="38100" dist="38100" dir="2700000" algn="tl">
                            <a:srgbClr val="000000">
                              <a:alpha val="43137"/>
                            </a:srgbClr>
                          </a:outerShdw>
                        </a:effectLst>
                      </a:rPr>
                      <a:t>1</a:t>
                    </a:r>
                    <a:r>
                      <a:rPr lang="en-US" altLang="ja-JP" sz="1200" dirty="0" smtClean="0">
                        <a:solidFill>
                          <a:srgbClr val="FFC000"/>
                        </a:solidFill>
                        <a:effectLst>
                          <a:outerShdw blurRad="38100" dist="38100" dir="2700000" algn="tl">
                            <a:srgbClr val="000000">
                              <a:alpha val="43137"/>
                            </a:srgbClr>
                          </a:outerShdw>
                        </a:effectLst>
                      </a:rPr>
                      <a:t>,</a:t>
                    </a:r>
                    <a:r>
                      <a:rPr lang="en-US" altLang="en-US" sz="1200" dirty="0" smtClean="0">
                        <a:solidFill>
                          <a:srgbClr val="FFC000"/>
                        </a:solidFill>
                        <a:effectLst>
                          <a:outerShdw blurRad="38100" dist="38100" dir="2700000" algn="tl">
                            <a:srgbClr val="000000">
                              <a:alpha val="43137"/>
                            </a:srgbClr>
                          </a:outerShdw>
                        </a:effectLst>
                      </a:rPr>
                      <a:t>245</a:t>
                    </a:r>
                    <a:endParaRPr lang="en-US" altLang="en-US" sz="1200" dirty="0">
                      <a:solidFill>
                        <a:srgbClr val="FFC000"/>
                      </a:solidFill>
                      <a:effectLst>
                        <a:outerShdw blurRad="38100" dist="38100" dir="2700000" algn="tl">
                          <a:srgbClr val="000000">
                            <a:alpha val="43137"/>
                          </a:srgbClr>
                        </a:outerShdw>
                      </a:effectLst>
                    </a:endParaRPr>
                  </a:p>
                </c:rich>
              </c:tx>
              <c:spPr>
                <a:noFill/>
                <a:ln>
                  <a:noFill/>
                </a:ln>
              </c:spPr>
              <c:showLegendKey val="0"/>
              <c:showVal val="1"/>
              <c:showCatName val="0"/>
              <c:showSerName val="0"/>
              <c:showPercent val="0"/>
              <c:showBubbleSize val="0"/>
            </c:dLbl>
            <c:spPr>
              <a:noFill/>
              <a:ln>
                <a:noFill/>
              </a:ln>
            </c:spPr>
            <c:txPr>
              <a:bodyPr anchor="t" anchorCtr="1"/>
              <a:lstStyle/>
              <a:p>
                <a:pPr>
                  <a:defRPr sz="1000" b="1"/>
                </a:pPr>
                <a:endParaRPr lang="ja-JP"/>
              </a:p>
            </c:txPr>
            <c:showLegendKey val="0"/>
            <c:showVal val="1"/>
            <c:showCatName val="0"/>
            <c:showSerName val="0"/>
            <c:showPercent val="0"/>
            <c:showBubbleSize val="0"/>
            <c:showLeaderLines val="0"/>
          </c:dLbls>
          <c:val>
            <c:numRef>
              <c:f>[医療機器生産金額2.xlsx]Sheet1!$C$3:$C$11</c:f>
              <c:numCache>
                <c:formatCode>General</c:formatCode>
                <c:ptCount val="9"/>
                <c:pt idx="0">
                  <c:v>610</c:v>
                </c:pt>
                <c:pt idx="1">
                  <c:v>628</c:v>
                </c:pt>
                <c:pt idx="2">
                  <c:v>688</c:v>
                </c:pt>
                <c:pt idx="3">
                  <c:v>942</c:v>
                </c:pt>
                <c:pt idx="4">
                  <c:v>801</c:v>
                </c:pt>
                <c:pt idx="5">
                  <c:v>911</c:v>
                </c:pt>
                <c:pt idx="6">
                  <c:v>976</c:v>
                </c:pt>
                <c:pt idx="7">
                  <c:v>1089</c:v>
                </c:pt>
                <c:pt idx="8">
                  <c:v>1245</c:v>
                </c:pt>
              </c:numCache>
            </c:numRef>
          </c:val>
        </c:ser>
        <c:dLbls>
          <c:showLegendKey val="0"/>
          <c:showVal val="0"/>
          <c:showCatName val="0"/>
          <c:showSerName val="0"/>
          <c:showPercent val="0"/>
          <c:showBubbleSize val="0"/>
        </c:dLbls>
        <c:gapWidth val="62"/>
        <c:gapDepth val="100"/>
        <c:shape val="box"/>
        <c:axId val="33996800"/>
        <c:axId val="33998336"/>
        <c:axId val="0"/>
      </c:bar3DChart>
      <c:catAx>
        <c:axId val="33996800"/>
        <c:scaling>
          <c:orientation val="minMax"/>
        </c:scaling>
        <c:delete val="1"/>
        <c:axPos val="b"/>
        <c:majorGridlines>
          <c:spPr>
            <a:ln>
              <a:noFill/>
            </a:ln>
          </c:spPr>
        </c:majorGridlines>
        <c:majorTickMark val="out"/>
        <c:minorTickMark val="none"/>
        <c:tickLblPos val="none"/>
        <c:crossAx val="33998336"/>
        <c:crosses val="autoZero"/>
        <c:auto val="0"/>
        <c:lblAlgn val="ctr"/>
        <c:lblOffset val="100"/>
        <c:tickMarkSkip val="2004"/>
        <c:noMultiLvlLbl val="0"/>
      </c:catAx>
      <c:valAx>
        <c:axId val="33998336"/>
        <c:scaling>
          <c:orientation val="minMax"/>
          <c:max val="1400"/>
          <c:min val="0"/>
        </c:scaling>
        <c:delete val="0"/>
        <c:axPos val="l"/>
        <c:majorGridlines>
          <c:spPr>
            <a:ln>
              <a:noFill/>
            </a:ln>
          </c:spPr>
        </c:majorGridlines>
        <c:numFmt formatCode="General" sourceLinked="1"/>
        <c:majorTickMark val="out"/>
        <c:minorTickMark val="none"/>
        <c:tickLblPos val="nextTo"/>
        <c:spPr>
          <a:ln>
            <a:solidFill>
              <a:schemeClr val="lt1">
                <a:shade val="50000"/>
              </a:schemeClr>
            </a:solidFill>
          </a:ln>
        </c:spPr>
        <c:txPr>
          <a:bodyPr/>
          <a:lstStyle/>
          <a:p>
            <a:pPr>
              <a:defRPr sz="900"/>
            </a:pPr>
            <a:endParaRPr lang="ja-JP"/>
          </a:p>
        </c:txPr>
        <c:crossAx val="33996800"/>
        <c:crosses val="autoZero"/>
        <c:crossBetween val="between"/>
        <c:majorUnit val="200"/>
      </c:valAx>
    </c:plotArea>
    <c:plotVisOnly val="1"/>
    <c:dispBlanksAs val="gap"/>
    <c:showDLblsOverMax val="0"/>
  </c:chart>
  <c:spPr>
    <a:scene3d>
      <a:camera prst="orthographicFront"/>
      <a:lightRig rig="threePt" dir="t"/>
    </a:scene3d>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049694117753625"/>
          <c:y val="8.1207657061150171E-2"/>
          <c:w val="0.80888609626478114"/>
          <c:h val="0.82068384530099803"/>
        </c:manualLayout>
      </c:layout>
      <c:lineChart>
        <c:grouping val="standard"/>
        <c:varyColors val="0"/>
        <c:ser>
          <c:idx val="0"/>
          <c:order val="0"/>
          <c:spPr>
            <a:ln>
              <a:solidFill>
                <a:srgbClr val="FF3399"/>
              </a:solidFill>
            </a:ln>
          </c:spPr>
          <c:marker>
            <c:spPr>
              <a:solidFill>
                <a:srgbClr val="FF66CC"/>
              </a:solidFill>
              <a:ln>
                <a:solidFill>
                  <a:srgbClr val="FF3399"/>
                </a:solidFill>
              </a:ln>
            </c:spPr>
          </c:marker>
          <c:dPt>
            <c:idx val="3"/>
            <c:marker>
              <c:spPr>
                <a:solidFill>
                  <a:srgbClr val="FF66CC"/>
                </a:solidFill>
                <a:ln>
                  <a:solidFill>
                    <a:srgbClr val="FF3399"/>
                  </a:solidFill>
                  <a:miter lim="800000"/>
                </a:ln>
              </c:spPr>
            </c:marker>
            <c:bubble3D val="0"/>
          </c:dPt>
          <c:dLbls>
            <c:dLbl>
              <c:idx val="0"/>
              <c:layout>
                <c:manualLayout>
                  <c:x val="-1.1449706269777583E-2"/>
                  <c:y val="-3.2772322350478174E-2"/>
                </c:manualLayout>
              </c:layout>
              <c:showLegendKey val="0"/>
              <c:showVal val="1"/>
              <c:showCatName val="0"/>
              <c:showSerName val="0"/>
              <c:showPercent val="0"/>
              <c:showBubbleSize val="0"/>
            </c:dLbl>
            <c:dLbl>
              <c:idx val="4"/>
              <c:layout>
                <c:manualLayout>
                  <c:x val="0"/>
                  <c:y val="-0.12194940976311087"/>
                </c:manualLayout>
              </c:layout>
              <c:showLegendKey val="0"/>
              <c:showVal val="1"/>
              <c:showCatName val="0"/>
              <c:showSerName val="0"/>
              <c:showPercent val="0"/>
              <c:showBubbleSize val="0"/>
            </c:dLbl>
            <c:dLbl>
              <c:idx val="5"/>
              <c:layout>
                <c:manualLayout>
                  <c:x val="0"/>
                  <c:y val="-6.1244193471052213E-2"/>
                </c:manualLayout>
              </c:layout>
              <c:tx>
                <c:rich>
                  <a:bodyPr/>
                  <a:lstStyle/>
                  <a:p>
                    <a:r>
                      <a:rPr lang="en-US" altLang="en-US" sz="1000" dirty="0" smtClean="0"/>
                      <a:t>0.</a:t>
                    </a:r>
                    <a:r>
                      <a:rPr lang="en-US" altLang="ja-JP" sz="1000" dirty="0" smtClean="0"/>
                      <a:t>27</a:t>
                    </a:r>
                    <a:endParaRPr lang="en-US" altLang="en-US" sz="1400" dirty="0"/>
                  </a:p>
                </c:rich>
              </c:tx>
              <c:showLegendKey val="0"/>
              <c:showVal val="1"/>
              <c:showCatName val="0"/>
              <c:showSerName val="0"/>
              <c:showPercent val="0"/>
              <c:showBubbleSize val="0"/>
            </c:dLbl>
            <c:txPr>
              <a:bodyPr/>
              <a:lstStyle/>
              <a:p>
                <a:pPr>
                  <a:defRPr sz="1000"/>
                </a:pPr>
                <a:endParaRPr lang="ja-JP"/>
              </a:p>
            </c:txPr>
            <c:showLegendKey val="0"/>
            <c:showVal val="0"/>
            <c:showCatName val="0"/>
            <c:showSerName val="0"/>
            <c:showPercent val="0"/>
            <c:showBubbleSize val="0"/>
          </c:dLbls>
          <c:cat>
            <c:numRef>
              <c:f>県内空間放射線量推移!$Z$16:$Z$20</c:f>
              <c:numCache>
                <c:formatCode>mmm\-yy</c:formatCode>
                <c:ptCount val="5"/>
                <c:pt idx="0">
                  <c:v>40634</c:v>
                </c:pt>
                <c:pt idx="1">
                  <c:v>40969</c:v>
                </c:pt>
                <c:pt idx="2">
                  <c:v>41334</c:v>
                </c:pt>
                <c:pt idx="3">
                  <c:v>41712</c:v>
                </c:pt>
                <c:pt idx="4">
                  <c:v>42078</c:v>
                </c:pt>
              </c:numCache>
            </c:numRef>
          </c:cat>
          <c:val>
            <c:numRef>
              <c:f>県内空間放射線量推移!$AA$16:$AA$20</c:f>
              <c:numCache>
                <c:formatCode>General</c:formatCode>
                <c:ptCount val="5"/>
                <c:pt idx="0">
                  <c:v>2.74</c:v>
                </c:pt>
                <c:pt idx="1">
                  <c:v>0.63</c:v>
                </c:pt>
                <c:pt idx="2">
                  <c:v>0.46</c:v>
                </c:pt>
                <c:pt idx="3">
                  <c:v>0.24</c:v>
                </c:pt>
                <c:pt idx="4">
                  <c:v>0.23</c:v>
                </c:pt>
              </c:numCache>
            </c:numRef>
          </c:val>
          <c:smooth val="0"/>
        </c:ser>
        <c:dLbls>
          <c:showLegendKey val="0"/>
          <c:showVal val="0"/>
          <c:showCatName val="0"/>
          <c:showSerName val="0"/>
          <c:showPercent val="0"/>
          <c:showBubbleSize val="0"/>
        </c:dLbls>
        <c:marker val="1"/>
        <c:smooth val="0"/>
        <c:axId val="218865024"/>
        <c:axId val="221537792"/>
      </c:lineChart>
      <c:dateAx>
        <c:axId val="218865024"/>
        <c:scaling>
          <c:orientation val="minMax"/>
        </c:scaling>
        <c:delete val="1"/>
        <c:axPos val="b"/>
        <c:numFmt formatCode="mmm\-yy" sourceLinked="1"/>
        <c:majorTickMark val="out"/>
        <c:minorTickMark val="none"/>
        <c:tickLblPos val="nextTo"/>
        <c:crossAx val="221537792"/>
        <c:crosses val="autoZero"/>
        <c:auto val="1"/>
        <c:lblOffset val="100"/>
        <c:baseTimeUnit val="months"/>
      </c:dateAx>
      <c:valAx>
        <c:axId val="221537792"/>
        <c:scaling>
          <c:orientation val="minMax"/>
        </c:scaling>
        <c:delete val="0"/>
        <c:axPos val="l"/>
        <c:majorGridlines/>
        <c:numFmt formatCode="General" sourceLinked="1"/>
        <c:majorTickMark val="out"/>
        <c:minorTickMark val="none"/>
        <c:tickLblPos val="nextTo"/>
        <c:txPr>
          <a:bodyPr/>
          <a:lstStyle/>
          <a:p>
            <a:pPr>
              <a:defRPr sz="1200"/>
            </a:pPr>
            <a:endParaRPr lang="ja-JP"/>
          </a:p>
        </c:txPr>
        <c:crossAx val="218865024"/>
        <c:crosses val="autoZero"/>
        <c:crossBetween val="between"/>
        <c:majorUnit val="1"/>
      </c:valAx>
      <c:spPr>
        <a:solidFill>
          <a:schemeClr val="accent3">
            <a:lumMod val="20000"/>
            <a:lumOff val="80000"/>
          </a:schemeClr>
        </a:solidFill>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769052928234668"/>
          <c:y val="0"/>
          <c:w val="0.68397125831541117"/>
          <c:h val="0.80783333333333329"/>
        </c:manualLayout>
      </c:layout>
      <c:barChart>
        <c:barDir val="bar"/>
        <c:grouping val="stacked"/>
        <c:varyColors val="0"/>
        <c:ser>
          <c:idx val="1"/>
          <c:order val="0"/>
          <c:tx>
            <c:strRef>
              <c:f>'全体概要 (二ヶ月毎表示)'!$AU$81</c:f>
              <c:strCache>
                <c:ptCount val="1"/>
                <c:pt idx="0">
                  <c:v>全体計画数</c:v>
                </c:pt>
              </c:strCache>
            </c:strRef>
          </c:tx>
          <c:spPr>
            <a:solidFill>
              <a:schemeClr val="tx2">
                <a:lumMod val="40000"/>
                <a:lumOff val="60000"/>
              </a:schemeClr>
            </a:solidFill>
            <a:ln>
              <a:solidFill>
                <a:schemeClr val="tx1"/>
              </a:solidFill>
            </a:ln>
          </c:spPr>
          <c:invertIfNegative val="0"/>
          <c:dPt>
            <c:idx val="1"/>
            <c:invertIfNegative val="0"/>
            <c:bubble3D val="0"/>
            <c:spPr>
              <a:solidFill>
                <a:schemeClr val="accent1">
                  <a:lumMod val="75000"/>
                </a:schemeClr>
              </a:solidFill>
              <a:ln>
                <a:solidFill>
                  <a:schemeClr val="tx1"/>
                </a:solidFill>
              </a:ln>
            </c:spPr>
          </c:dPt>
          <c:dPt>
            <c:idx val="3"/>
            <c:invertIfNegative val="0"/>
            <c:bubble3D val="0"/>
            <c:spPr>
              <a:solidFill>
                <a:schemeClr val="accent6">
                  <a:lumMod val="20000"/>
                  <a:lumOff val="80000"/>
                </a:schemeClr>
              </a:solidFill>
              <a:ln>
                <a:solidFill>
                  <a:schemeClr val="tx1"/>
                </a:solidFill>
              </a:ln>
            </c:spPr>
          </c:dPt>
          <c:cat>
            <c:strRef>
              <c:f>'全体概要 (二ヶ月毎表示)'!$AT$83:$AT$85</c:f>
              <c:strCache>
                <c:ptCount val="3"/>
                <c:pt idx="0">
                  <c:v>H26までの
計画数</c:v>
                </c:pt>
                <c:pt idx="1">
                  <c:v>発注数</c:v>
                </c:pt>
                <c:pt idx="2">
                  <c:v>進捗数</c:v>
                </c:pt>
              </c:strCache>
            </c:strRef>
          </c:cat>
          <c:val>
            <c:numRef>
              <c:f>'全体概要 (二ヶ月毎表示)'!$AU$83:$AU$85</c:f>
              <c:numCache>
                <c:formatCode>General</c:formatCode>
                <c:ptCount val="3"/>
              </c:numCache>
            </c:numRef>
          </c:val>
        </c:ser>
        <c:ser>
          <c:idx val="2"/>
          <c:order val="1"/>
          <c:tx>
            <c:strRef>
              <c:f>'全体概要 (二ヶ月毎表示)'!$AV$81</c:f>
              <c:strCache>
                <c:ptCount val="1"/>
                <c:pt idx="0">
                  <c:v>H23-H26</c:v>
                </c:pt>
              </c:strCache>
            </c:strRef>
          </c:tx>
          <c:spPr>
            <a:ln w="3175">
              <a:solidFill>
                <a:schemeClr val="tx1"/>
              </a:solidFill>
            </a:ln>
          </c:spPr>
          <c:invertIfNegative val="0"/>
          <c:dPt>
            <c:idx val="0"/>
            <c:invertIfNegative val="0"/>
            <c:bubble3D val="0"/>
            <c:spPr>
              <a:solidFill>
                <a:schemeClr val="tx2"/>
              </a:solidFill>
              <a:ln w="3175">
                <a:solidFill>
                  <a:schemeClr val="tx1"/>
                </a:solidFill>
              </a:ln>
            </c:spPr>
          </c:dPt>
          <c:dPt>
            <c:idx val="1"/>
            <c:invertIfNegative val="0"/>
            <c:bubble3D val="0"/>
            <c:spPr>
              <a:solidFill>
                <a:schemeClr val="accent5"/>
              </a:solidFill>
              <a:ln w="3175">
                <a:solidFill>
                  <a:schemeClr val="tx1"/>
                </a:solidFill>
              </a:ln>
            </c:spPr>
          </c:dPt>
          <c:dPt>
            <c:idx val="2"/>
            <c:invertIfNegative val="0"/>
            <c:bubble3D val="0"/>
            <c:spPr>
              <a:solidFill>
                <a:schemeClr val="accent6">
                  <a:lumMod val="20000"/>
                  <a:lumOff val="80000"/>
                </a:schemeClr>
              </a:solidFill>
              <a:ln w="3175">
                <a:solidFill>
                  <a:schemeClr val="tx1"/>
                </a:solidFill>
              </a:ln>
            </c:spPr>
          </c:dPt>
          <c:cat>
            <c:strRef>
              <c:f>'全体概要 (二ヶ月毎表示)'!$AT$83:$AT$85</c:f>
              <c:strCache>
                <c:ptCount val="3"/>
                <c:pt idx="0">
                  <c:v>H26までの
計画数</c:v>
                </c:pt>
                <c:pt idx="1">
                  <c:v>発注数</c:v>
                </c:pt>
                <c:pt idx="2">
                  <c:v>進捗数</c:v>
                </c:pt>
              </c:strCache>
            </c:strRef>
          </c:cat>
          <c:val>
            <c:numRef>
              <c:f>'全体概要 (二ヶ月毎表示)'!$AV$83:$AV$85</c:f>
              <c:numCache>
                <c:formatCode>#,##0_);[Red]\(#,##0\)</c:formatCode>
                <c:ptCount val="3"/>
                <c:pt idx="0">
                  <c:v>318392</c:v>
                </c:pt>
                <c:pt idx="1">
                  <c:v>310281</c:v>
                </c:pt>
                <c:pt idx="2">
                  <c:v>215126</c:v>
                </c:pt>
              </c:numCache>
            </c:numRef>
          </c:val>
        </c:ser>
        <c:dLbls>
          <c:showLegendKey val="0"/>
          <c:showVal val="0"/>
          <c:showCatName val="0"/>
          <c:showSerName val="0"/>
          <c:showPercent val="0"/>
          <c:showBubbleSize val="0"/>
        </c:dLbls>
        <c:gapWidth val="40"/>
        <c:overlap val="100"/>
        <c:axId val="222649728"/>
        <c:axId val="222655616"/>
      </c:barChart>
      <c:catAx>
        <c:axId val="222649728"/>
        <c:scaling>
          <c:orientation val="minMax"/>
        </c:scaling>
        <c:delete val="0"/>
        <c:axPos val="l"/>
        <c:numFmt formatCode="General" sourceLinked="1"/>
        <c:majorTickMark val="out"/>
        <c:minorTickMark val="none"/>
        <c:tickLblPos val="none"/>
        <c:txPr>
          <a:bodyPr/>
          <a:lstStyle/>
          <a:p>
            <a:pPr>
              <a:defRPr sz="600" baseline="0"/>
            </a:pPr>
            <a:endParaRPr lang="ja-JP"/>
          </a:p>
        </c:txPr>
        <c:crossAx val="222655616"/>
        <c:crosses val="autoZero"/>
        <c:auto val="1"/>
        <c:lblAlgn val="ctr"/>
        <c:lblOffset val="100"/>
        <c:noMultiLvlLbl val="0"/>
      </c:catAx>
      <c:valAx>
        <c:axId val="222655616"/>
        <c:scaling>
          <c:orientation val="minMax"/>
        </c:scaling>
        <c:delete val="0"/>
        <c:axPos val="b"/>
        <c:majorGridlines/>
        <c:numFmt formatCode="General" sourceLinked="1"/>
        <c:majorTickMark val="out"/>
        <c:minorTickMark val="none"/>
        <c:tickLblPos val="nextTo"/>
        <c:txPr>
          <a:bodyPr/>
          <a:lstStyle/>
          <a:p>
            <a:pPr>
              <a:defRPr sz="800" baseline="0"/>
            </a:pPr>
            <a:endParaRPr lang="ja-JP"/>
          </a:p>
        </c:txPr>
        <c:crossAx val="222649728"/>
        <c:crosses val="autoZero"/>
        <c:crossBetween val="between"/>
        <c:majorUnit val="250000"/>
      </c:valAx>
    </c:plotArea>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089597566485848"/>
          <c:y val="0"/>
          <c:w val="0.67124059214414089"/>
          <c:h val="0.78573055555555549"/>
        </c:manualLayout>
      </c:layout>
      <c:barChart>
        <c:barDir val="bar"/>
        <c:grouping val="stacked"/>
        <c:varyColors val="0"/>
        <c:ser>
          <c:idx val="1"/>
          <c:order val="0"/>
          <c:tx>
            <c:strRef>
              <c:f>'全体概要 (二ヶ月毎表示)'!$AU$89</c:f>
              <c:strCache>
                <c:ptCount val="1"/>
                <c:pt idx="0">
                  <c:v>全体計画数</c:v>
                </c:pt>
              </c:strCache>
            </c:strRef>
          </c:tx>
          <c:spPr>
            <a:solidFill>
              <a:schemeClr val="bg1">
                <a:lumMod val="85000"/>
              </a:schemeClr>
            </a:solidFill>
            <a:ln>
              <a:solidFill>
                <a:prstClr val="black"/>
              </a:solidFill>
            </a:ln>
          </c:spPr>
          <c:invertIfNegative val="0"/>
          <c:dPt>
            <c:idx val="1"/>
            <c:invertIfNegative val="0"/>
            <c:bubble3D val="0"/>
            <c:spPr>
              <a:solidFill>
                <a:schemeClr val="accent1">
                  <a:lumMod val="75000"/>
                </a:schemeClr>
              </a:solidFill>
              <a:ln>
                <a:solidFill>
                  <a:prstClr val="black"/>
                </a:solidFill>
              </a:ln>
            </c:spPr>
          </c:dPt>
          <c:dPt>
            <c:idx val="2"/>
            <c:invertIfNegative val="0"/>
            <c:bubble3D val="0"/>
            <c:spPr>
              <a:solidFill>
                <a:schemeClr val="accent1">
                  <a:lumMod val="40000"/>
                  <a:lumOff val="60000"/>
                </a:schemeClr>
              </a:solidFill>
              <a:ln>
                <a:solidFill>
                  <a:prstClr val="black"/>
                </a:solidFill>
              </a:ln>
            </c:spPr>
          </c:dPt>
          <c:dPt>
            <c:idx val="3"/>
            <c:invertIfNegative val="0"/>
            <c:bubble3D val="0"/>
            <c:spPr>
              <a:solidFill>
                <a:schemeClr val="accent6">
                  <a:lumMod val="20000"/>
                  <a:lumOff val="80000"/>
                </a:schemeClr>
              </a:solidFill>
              <a:ln>
                <a:solidFill>
                  <a:prstClr val="black"/>
                </a:solidFill>
              </a:ln>
            </c:spPr>
          </c:dPt>
          <c:cat>
            <c:strRef>
              <c:f>'全体概要 (二ヶ月毎表示)'!$AT$91:$AT$93</c:f>
              <c:strCache>
                <c:ptCount val="3"/>
                <c:pt idx="0">
                  <c:v>H26までの
計画数</c:v>
                </c:pt>
                <c:pt idx="1">
                  <c:v>発注数</c:v>
                </c:pt>
                <c:pt idx="2">
                  <c:v>進捗数</c:v>
                </c:pt>
              </c:strCache>
            </c:strRef>
          </c:cat>
          <c:val>
            <c:numRef>
              <c:f>'全体概要 (二ヶ月毎表示)'!$AU$91:$AU$93</c:f>
              <c:numCache>
                <c:formatCode>General</c:formatCode>
                <c:ptCount val="3"/>
              </c:numCache>
            </c:numRef>
          </c:val>
        </c:ser>
        <c:ser>
          <c:idx val="2"/>
          <c:order val="1"/>
          <c:tx>
            <c:strRef>
              <c:f>'全体概要 (二ヶ月毎表示)'!$AV$89</c:f>
              <c:strCache>
                <c:ptCount val="1"/>
                <c:pt idx="0">
                  <c:v>H23-H26</c:v>
                </c:pt>
              </c:strCache>
            </c:strRef>
          </c:tx>
          <c:spPr>
            <a:ln w="3175">
              <a:solidFill>
                <a:schemeClr val="tx1"/>
              </a:solidFill>
            </a:ln>
          </c:spPr>
          <c:invertIfNegative val="0"/>
          <c:dPt>
            <c:idx val="0"/>
            <c:invertIfNegative val="0"/>
            <c:bubble3D val="0"/>
            <c:spPr>
              <a:solidFill>
                <a:schemeClr val="tx2"/>
              </a:solidFill>
              <a:ln w="3175">
                <a:solidFill>
                  <a:schemeClr val="tx1"/>
                </a:solidFill>
              </a:ln>
            </c:spPr>
          </c:dPt>
          <c:dPt>
            <c:idx val="1"/>
            <c:invertIfNegative val="0"/>
            <c:bubble3D val="0"/>
            <c:spPr>
              <a:solidFill>
                <a:schemeClr val="accent5"/>
              </a:solidFill>
              <a:ln w="3175">
                <a:solidFill>
                  <a:schemeClr val="tx1"/>
                </a:solidFill>
              </a:ln>
            </c:spPr>
          </c:dPt>
          <c:dPt>
            <c:idx val="2"/>
            <c:invertIfNegative val="0"/>
            <c:bubble3D val="0"/>
            <c:spPr>
              <a:solidFill>
                <a:schemeClr val="accent6">
                  <a:lumMod val="20000"/>
                  <a:lumOff val="80000"/>
                </a:schemeClr>
              </a:solidFill>
              <a:ln w="3175">
                <a:solidFill>
                  <a:schemeClr val="tx1"/>
                </a:solidFill>
              </a:ln>
            </c:spPr>
          </c:dPt>
          <c:cat>
            <c:strRef>
              <c:f>'全体概要 (二ヶ月毎表示)'!$AT$91:$AT$93</c:f>
              <c:strCache>
                <c:ptCount val="3"/>
                <c:pt idx="0">
                  <c:v>H26までの
計画数</c:v>
                </c:pt>
                <c:pt idx="1">
                  <c:v>発注数</c:v>
                </c:pt>
                <c:pt idx="2">
                  <c:v>進捗数</c:v>
                </c:pt>
              </c:strCache>
            </c:strRef>
          </c:cat>
          <c:val>
            <c:numRef>
              <c:f>'全体概要 (二ヶ月毎表示)'!$AV$91:$AV$93</c:f>
              <c:numCache>
                <c:formatCode>#,##0_);[Red]\(#,##0\)</c:formatCode>
                <c:ptCount val="3"/>
                <c:pt idx="0">
                  <c:v>8298</c:v>
                </c:pt>
                <c:pt idx="1">
                  <c:v>7914</c:v>
                </c:pt>
                <c:pt idx="2">
                  <c:v>6782</c:v>
                </c:pt>
              </c:numCache>
            </c:numRef>
          </c:val>
        </c:ser>
        <c:dLbls>
          <c:showLegendKey val="0"/>
          <c:showVal val="0"/>
          <c:showCatName val="0"/>
          <c:showSerName val="0"/>
          <c:showPercent val="0"/>
          <c:showBubbleSize val="0"/>
        </c:dLbls>
        <c:gapWidth val="40"/>
        <c:overlap val="100"/>
        <c:axId val="223882624"/>
        <c:axId val="223884416"/>
      </c:barChart>
      <c:catAx>
        <c:axId val="223882624"/>
        <c:scaling>
          <c:orientation val="minMax"/>
        </c:scaling>
        <c:delete val="0"/>
        <c:axPos val="l"/>
        <c:numFmt formatCode="General" sourceLinked="1"/>
        <c:majorTickMark val="out"/>
        <c:minorTickMark val="none"/>
        <c:tickLblPos val="none"/>
        <c:txPr>
          <a:bodyPr/>
          <a:lstStyle/>
          <a:p>
            <a:pPr>
              <a:defRPr sz="600" baseline="0"/>
            </a:pPr>
            <a:endParaRPr lang="ja-JP"/>
          </a:p>
        </c:txPr>
        <c:crossAx val="223884416"/>
        <c:crosses val="autoZero"/>
        <c:auto val="1"/>
        <c:lblAlgn val="ctr"/>
        <c:lblOffset val="100"/>
        <c:noMultiLvlLbl val="0"/>
      </c:catAx>
      <c:valAx>
        <c:axId val="223884416"/>
        <c:scaling>
          <c:orientation val="minMax"/>
          <c:max val="10000"/>
          <c:min val="0"/>
        </c:scaling>
        <c:delete val="0"/>
        <c:axPos val="b"/>
        <c:majorGridlines/>
        <c:numFmt formatCode="General" sourceLinked="1"/>
        <c:majorTickMark val="out"/>
        <c:minorTickMark val="none"/>
        <c:tickLblPos val="nextTo"/>
        <c:txPr>
          <a:bodyPr/>
          <a:lstStyle/>
          <a:p>
            <a:pPr>
              <a:defRPr sz="800" baseline="0"/>
            </a:pPr>
            <a:endParaRPr lang="ja-JP"/>
          </a:p>
        </c:txPr>
        <c:crossAx val="223882624"/>
        <c:crosses val="autoZero"/>
        <c:crossBetween val="between"/>
      </c:valAx>
    </c:plotArea>
    <c:plotVisOnly val="1"/>
    <c:dispBlanksAs val="gap"/>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432161458333334"/>
          <c:y val="0"/>
          <c:w val="0.69623914930555553"/>
          <c:h val="0.82962777777777774"/>
        </c:manualLayout>
      </c:layout>
      <c:barChart>
        <c:barDir val="bar"/>
        <c:grouping val="stacked"/>
        <c:varyColors val="0"/>
        <c:ser>
          <c:idx val="1"/>
          <c:order val="0"/>
          <c:tx>
            <c:strRef>
              <c:f>'全体概要 (二ヶ月毎表示)'!$AU$97</c:f>
              <c:strCache>
                <c:ptCount val="1"/>
              </c:strCache>
            </c:strRef>
          </c:tx>
          <c:spPr>
            <a:solidFill>
              <a:schemeClr val="bg1">
                <a:lumMod val="85000"/>
              </a:schemeClr>
            </a:solidFill>
            <a:ln>
              <a:solidFill>
                <a:schemeClr val="tx1"/>
              </a:solidFill>
            </a:ln>
          </c:spPr>
          <c:invertIfNegative val="0"/>
          <c:dPt>
            <c:idx val="1"/>
            <c:invertIfNegative val="0"/>
            <c:bubble3D val="0"/>
            <c:spPr>
              <a:solidFill>
                <a:schemeClr val="accent1">
                  <a:lumMod val="75000"/>
                </a:schemeClr>
              </a:solidFill>
              <a:ln>
                <a:solidFill>
                  <a:schemeClr val="tx1"/>
                </a:solidFill>
              </a:ln>
            </c:spPr>
          </c:dPt>
          <c:dPt>
            <c:idx val="2"/>
            <c:invertIfNegative val="0"/>
            <c:bubble3D val="0"/>
            <c:spPr>
              <a:solidFill>
                <a:schemeClr val="tx2">
                  <a:lumMod val="40000"/>
                  <a:lumOff val="60000"/>
                </a:schemeClr>
              </a:solidFill>
              <a:ln>
                <a:solidFill>
                  <a:schemeClr val="tx1"/>
                </a:solidFill>
              </a:ln>
            </c:spPr>
          </c:dPt>
          <c:dPt>
            <c:idx val="3"/>
            <c:invertIfNegative val="0"/>
            <c:bubble3D val="0"/>
            <c:spPr>
              <a:solidFill>
                <a:schemeClr val="accent2">
                  <a:lumMod val="20000"/>
                  <a:lumOff val="80000"/>
                </a:schemeClr>
              </a:solidFill>
              <a:ln>
                <a:solidFill>
                  <a:schemeClr val="tx1"/>
                </a:solidFill>
              </a:ln>
            </c:spPr>
          </c:dPt>
          <c:cat>
            <c:strRef>
              <c:f>'全体概要 (二ヶ月毎表示)'!$AT$99:$AT$101</c:f>
              <c:strCache>
                <c:ptCount val="3"/>
                <c:pt idx="0">
                  <c:v>H26までの
計画数</c:v>
                </c:pt>
                <c:pt idx="1">
                  <c:v>発注数</c:v>
                </c:pt>
                <c:pt idx="2">
                  <c:v>進捗数</c:v>
                </c:pt>
              </c:strCache>
            </c:strRef>
          </c:cat>
          <c:val>
            <c:numRef>
              <c:f>'全体概要 (二ヶ月毎表示)'!$AU$99:$AU$101</c:f>
              <c:numCache>
                <c:formatCode>General</c:formatCode>
                <c:ptCount val="3"/>
              </c:numCache>
            </c:numRef>
          </c:val>
        </c:ser>
        <c:ser>
          <c:idx val="2"/>
          <c:order val="1"/>
          <c:tx>
            <c:strRef>
              <c:f>'全体概要 (二ヶ月毎表示)'!$AV$97</c:f>
              <c:strCache>
                <c:ptCount val="1"/>
                <c:pt idx="0">
                  <c:v>H23-H26</c:v>
                </c:pt>
              </c:strCache>
            </c:strRef>
          </c:tx>
          <c:spPr>
            <a:ln w="3175">
              <a:solidFill>
                <a:schemeClr val="tx1"/>
              </a:solidFill>
            </a:ln>
          </c:spPr>
          <c:invertIfNegative val="0"/>
          <c:dPt>
            <c:idx val="0"/>
            <c:invertIfNegative val="0"/>
            <c:bubble3D val="0"/>
            <c:spPr>
              <a:solidFill>
                <a:schemeClr val="tx2"/>
              </a:solidFill>
              <a:ln w="3175">
                <a:solidFill>
                  <a:schemeClr val="tx1"/>
                </a:solidFill>
              </a:ln>
            </c:spPr>
          </c:dPt>
          <c:dPt>
            <c:idx val="1"/>
            <c:invertIfNegative val="0"/>
            <c:bubble3D val="0"/>
            <c:spPr>
              <a:solidFill>
                <a:schemeClr val="accent5"/>
              </a:solidFill>
              <a:ln w="3175">
                <a:solidFill>
                  <a:schemeClr val="tx1"/>
                </a:solidFill>
              </a:ln>
            </c:spPr>
          </c:dPt>
          <c:dPt>
            <c:idx val="2"/>
            <c:invertIfNegative val="0"/>
            <c:bubble3D val="0"/>
            <c:spPr>
              <a:solidFill>
                <a:schemeClr val="accent6">
                  <a:lumMod val="20000"/>
                  <a:lumOff val="80000"/>
                </a:schemeClr>
              </a:solidFill>
              <a:ln w="3175">
                <a:solidFill>
                  <a:schemeClr val="tx1"/>
                </a:solidFill>
              </a:ln>
            </c:spPr>
          </c:dPt>
          <c:cat>
            <c:strRef>
              <c:f>'全体概要 (二ヶ月毎表示)'!$AT$99:$AT$101</c:f>
              <c:strCache>
                <c:ptCount val="3"/>
                <c:pt idx="0">
                  <c:v>H26までの
計画数</c:v>
                </c:pt>
                <c:pt idx="1">
                  <c:v>発注数</c:v>
                </c:pt>
                <c:pt idx="2">
                  <c:v>進捗数</c:v>
                </c:pt>
              </c:strCache>
            </c:strRef>
          </c:cat>
          <c:val>
            <c:numRef>
              <c:f>'全体概要 (二ヶ月毎表示)'!$AV$99:$AV$101</c:f>
              <c:numCache>
                <c:formatCode>#,##0_);[Red]\(#,##0\)</c:formatCode>
                <c:ptCount val="3"/>
                <c:pt idx="0">
                  <c:v>8571.6999999999989</c:v>
                </c:pt>
                <c:pt idx="1">
                  <c:v>6303.3996799999986</c:v>
                </c:pt>
                <c:pt idx="2">
                  <c:v>3766.7768999999998</c:v>
                </c:pt>
              </c:numCache>
            </c:numRef>
          </c:val>
        </c:ser>
        <c:dLbls>
          <c:showLegendKey val="0"/>
          <c:showVal val="0"/>
          <c:showCatName val="0"/>
          <c:showSerName val="0"/>
          <c:showPercent val="0"/>
          <c:showBubbleSize val="0"/>
        </c:dLbls>
        <c:gapWidth val="40"/>
        <c:overlap val="100"/>
        <c:axId val="224013696"/>
        <c:axId val="224023680"/>
      </c:barChart>
      <c:catAx>
        <c:axId val="224013696"/>
        <c:scaling>
          <c:orientation val="minMax"/>
        </c:scaling>
        <c:delete val="0"/>
        <c:axPos val="l"/>
        <c:numFmt formatCode="General" sourceLinked="1"/>
        <c:majorTickMark val="out"/>
        <c:minorTickMark val="none"/>
        <c:tickLblPos val="none"/>
        <c:txPr>
          <a:bodyPr/>
          <a:lstStyle/>
          <a:p>
            <a:pPr>
              <a:defRPr sz="600" baseline="0"/>
            </a:pPr>
            <a:endParaRPr lang="ja-JP"/>
          </a:p>
        </c:txPr>
        <c:crossAx val="224023680"/>
        <c:crosses val="autoZero"/>
        <c:auto val="1"/>
        <c:lblAlgn val="ctr"/>
        <c:lblOffset val="100"/>
        <c:noMultiLvlLbl val="0"/>
      </c:catAx>
      <c:valAx>
        <c:axId val="224023680"/>
        <c:scaling>
          <c:orientation val="minMax"/>
          <c:max val="20000"/>
          <c:min val="0"/>
        </c:scaling>
        <c:delete val="0"/>
        <c:axPos val="b"/>
        <c:majorGridlines/>
        <c:numFmt formatCode="#,##0_);\(#,##0\)" sourceLinked="0"/>
        <c:majorTickMark val="out"/>
        <c:minorTickMark val="none"/>
        <c:tickLblPos val="nextTo"/>
        <c:txPr>
          <a:bodyPr/>
          <a:lstStyle/>
          <a:p>
            <a:pPr>
              <a:defRPr sz="800" baseline="0"/>
            </a:pPr>
            <a:endParaRPr lang="ja-JP"/>
          </a:p>
        </c:txPr>
        <c:crossAx val="224013696"/>
        <c:crosses val="autoZero"/>
        <c:crossBetween val="between"/>
      </c:valAx>
    </c:plotArea>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30"/>
    </c:view3D>
    <c:floor>
      <c:thickness val="0"/>
      <c:spPr>
        <a:solidFill>
          <a:schemeClr val="accent6">
            <a:lumMod val="40000"/>
            <a:lumOff val="60000"/>
          </a:schemeClr>
        </a:solidFill>
      </c:spPr>
    </c:floor>
    <c:sideWall>
      <c:thickness val="0"/>
      <c:spPr>
        <a:solidFill>
          <a:schemeClr val="accent6">
            <a:lumMod val="20000"/>
            <a:lumOff val="80000"/>
            <a:alpha val="40000"/>
          </a:schemeClr>
        </a:solidFill>
        <a:ln>
          <a:solidFill>
            <a:schemeClr val="dk1">
              <a:shade val="95000"/>
              <a:satMod val="105000"/>
            </a:schemeClr>
          </a:solidFill>
        </a:ln>
      </c:spPr>
    </c:sideWall>
    <c:backWall>
      <c:thickness val="0"/>
      <c:spPr>
        <a:solidFill>
          <a:schemeClr val="accent6">
            <a:lumMod val="20000"/>
            <a:lumOff val="80000"/>
            <a:alpha val="40000"/>
          </a:schemeClr>
        </a:solidFill>
        <a:ln>
          <a:solidFill>
            <a:schemeClr val="dk1">
              <a:shade val="95000"/>
              <a:satMod val="105000"/>
            </a:schemeClr>
          </a:solidFill>
        </a:ln>
      </c:spPr>
    </c:backWall>
    <c:plotArea>
      <c:layout>
        <c:manualLayout>
          <c:layoutTarget val="inner"/>
          <c:xMode val="edge"/>
          <c:yMode val="edge"/>
          <c:x val="0"/>
          <c:y val="5.5650828452907093E-2"/>
          <c:w val="0.83814263227218155"/>
          <c:h val="0.86695643794346944"/>
        </c:manualLayout>
      </c:layout>
      <c:bar3DChart>
        <c:barDir val="col"/>
        <c:grouping val="stacked"/>
        <c:varyColors val="0"/>
        <c:ser>
          <c:idx val="0"/>
          <c:order val="0"/>
          <c:tx>
            <c:strRef>
              <c:f>'林業産出額 (英語)'!$A$3</c:f>
              <c:strCache>
                <c:ptCount val="1"/>
                <c:pt idx="0">
                  <c:v>木材生産</c:v>
                </c:pt>
              </c:strCache>
            </c:strRef>
          </c:tx>
          <c:spPr>
            <a:solidFill>
              <a:srgbClr val="CC9900">
                <a:alpha val="69804"/>
              </a:srgbClr>
            </a:solidFill>
            <a:ln>
              <a:solidFill>
                <a:schemeClr val="bg1"/>
              </a:solidFill>
            </a:ln>
          </c:spPr>
          <c:invertIfNegative val="0"/>
          <c:dLbls>
            <c:dLbl>
              <c:idx val="0"/>
              <c:layout>
                <c:manualLayout>
                  <c:x val="1.2041161810933856E-2"/>
                  <c:y val="-8.5940185630800966E-3"/>
                </c:manualLayout>
              </c:layout>
              <c:showLegendKey val="0"/>
              <c:showVal val="1"/>
              <c:showCatName val="0"/>
              <c:showSerName val="0"/>
              <c:showPercent val="0"/>
              <c:showBubbleSize val="0"/>
            </c:dLbl>
            <c:txPr>
              <a:bodyPr/>
              <a:lstStyle/>
              <a:p>
                <a:pPr>
                  <a:defRPr sz="900">
                    <a:latin typeface="+mj-ea"/>
                    <a:ea typeface="+mj-ea"/>
                  </a:defRPr>
                </a:pPr>
                <a:endParaRPr lang="ja-JP"/>
              </a:p>
            </c:txPr>
            <c:showLegendKey val="0"/>
            <c:showVal val="1"/>
            <c:showCatName val="0"/>
            <c:showSerName val="0"/>
            <c:showPercent val="0"/>
            <c:showBubbleSize val="0"/>
            <c:showLeaderLines val="0"/>
          </c:dLbls>
          <c:cat>
            <c:numRef>
              <c:f>'林業産出額 (英語)'!$B$2:$G$2</c:f>
              <c:numCache>
                <c:formatCode>General</c:formatCode>
                <c:ptCount val="6"/>
                <c:pt idx="0">
                  <c:v>2008</c:v>
                </c:pt>
                <c:pt idx="1">
                  <c:v>2009</c:v>
                </c:pt>
                <c:pt idx="2">
                  <c:v>2010</c:v>
                </c:pt>
                <c:pt idx="3">
                  <c:v>2011</c:v>
                </c:pt>
                <c:pt idx="4">
                  <c:v>2012</c:v>
                </c:pt>
                <c:pt idx="5">
                  <c:v>2013</c:v>
                </c:pt>
              </c:numCache>
            </c:numRef>
          </c:cat>
          <c:val>
            <c:numRef>
              <c:f>'林業産出額 (英語)'!$B$3:$G$3</c:f>
              <c:numCache>
                <c:formatCode>#,##0.0_ </c:formatCode>
                <c:ptCount val="6"/>
                <c:pt idx="0">
                  <c:v>90.4</c:v>
                </c:pt>
                <c:pt idx="1">
                  <c:v>82.5</c:v>
                </c:pt>
                <c:pt idx="2">
                  <c:v>73.3</c:v>
                </c:pt>
                <c:pt idx="3">
                  <c:v>61.7</c:v>
                </c:pt>
                <c:pt idx="4">
                  <c:v>56.2</c:v>
                </c:pt>
                <c:pt idx="5">
                  <c:v>61.7</c:v>
                </c:pt>
              </c:numCache>
            </c:numRef>
          </c:val>
        </c:ser>
        <c:ser>
          <c:idx val="1"/>
          <c:order val="1"/>
          <c:tx>
            <c:strRef>
              <c:f>'林業産出額 (英語)'!$A$4</c:f>
              <c:strCache>
                <c:ptCount val="1"/>
                <c:pt idx="0">
                  <c:v>薪炭生産</c:v>
                </c:pt>
              </c:strCache>
            </c:strRef>
          </c:tx>
          <c:spPr>
            <a:solidFill>
              <a:srgbClr val="000066">
                <a:alpha val="69804"/>
              </a:srgbClr>
            </a:solidFill>
            <a:ln>
              <a:solidFill>
                <a:schemeClr val="bg1"/>
              </a:solidFill>
            </a:ln>
          </c:spPr>
          <c:invertIfNegative val="0"/>
          <c:dLbls>
            <c:dLbl>
              <c:idx val="4"/>
              <c:layout>
                <c:manualLayout>
                  <c:x val="-2.4428388508559891E-3"/>
                  <c:y val="2.8454998470670713E-2"/>
                </c:manualLayout>
              </c:layout>
              <c:showLegendKey val="0"/>
              <c:showVal val="1"/>
              <c:showCatName val="0"/>
              <c:showSerName val="0"/>
              <c:showPercent val="0"/>
              <c:showBubbleSize val="0"/>
            </c:dLbl>
            <c:txPr>
              <a:bodyPr/>
              <a:lstStyle/>
              <a:p>
                <a:pPr>
                  <a:defRPr sz="900">
                    <a:latin typeface="+mj-ea"/>
                    <a:ea typeface="+mj-ea"/>
                  </a:defRPr>
                </a:pPr>
                <a:endParaRPr lang="ja-JP"/>
              </a:p>
            </c:txPr>
            <c:showLegendKey val="0"/>
            <c:showVal val="1"/>
            <c:showCatName val="0"/>
            <c:showSerName val="0"/>
            <c:showPercent val="0"/>
            <c:showBubbleSize val="0"/>
            <c:showLeaderLines val="0"/>
          </c:dLbls>
          <c:cat>
            <c:numRef>
              <c:f>'林業産出額 (英語)'!$B$2:$G$2</c:f>
              <c:numCache>
                <c:formatCode>General</c:formatCode>
                <c:ptCount val="6"/>
                <c:pt idx="0">
                  <c:v>2008</c:v>
                </c:pt>
                <c:pt idx="1">
                  <c:v>2009</c:v>
                </c:pt>
                <c:pt idx="2">
                  <c:v>2010</c:v>
                </c:pt>
                <c:pt idx="3">
                  <c:v>2011</c:v>
                </c:pt>
                <c:pt idx="4">
                  <c:v>2012</c:v>
                </c:pt>
                <c:pt idx="5">
                  <c:v>2013</c:v>
                </c:pt>
              </c:numCache>
            </c:numRef>
          </c:cat>
          <c:val>
            <c:numRef>
              <c:f>'林業産出額 (英語)'!$B$4:$G$4</c:f>
              <c:numCache>
                <c:formatCode>#,##0.0_ </c:formatCode>
                <c:ptCount val="6"/>
                <c:pt idx="0">
                  <c:v>2.4</c:v>
                </c:pt>
                <c:pt idx="1">
                  <c:v>1.8</c:v>
                </c:pt>
                <c:pt idx="2">
                  <c:v>2</c:v>
                </c:pt>
                <c:pt idx="3">
                  <c:v>1.1000000000000001</c:v>
                </c:pt>
                <c:pt idx="4">
                  <c:v>1</c:v>
                </c:pt>
                <c:pt idx="5">
                  <c:v>0.7</c:v>
                </c:pt>
              </c:numCache>
            </c:numRef>
          </c:val>
        </c:ser>
        <c:ser>
          <c:idx val="2"/>
          <c:order val="2"/>
          <c:tx>
            <c:strRef>
              <c:f>'林業産出額 (英語)'!$A$5</c:f>
              <c:strCache>
                <c:ptCount val="1"/>
                <c:pt idx="0">
                  <c:v>栽培きのこ類生産</c:v>
                </c:pt>
              </c:strCache>
            </c:strRef>
          </c:tx>
          <c:spPr>
            <a:solidFill>
              <a:schemeClr val="accent4">
                <a:lumMod val="60000"/>
                <a:lumOff val="40000"/>
                <a:alpha val="70000"/>
              </a:schemeClr>
            </a:solidFill>
            <a:ln>
              <a:solidFill>
                <a:schemeClr val="bg1"/>
              </a:solidFill>
            </a:ln>
          </c:spPr>
          <c:invertIfNegative val="0"/>
          <c:dLbls>
            <c:dLbl>
              <c:idx val="0"/>
              <c:layout>
                <c:manualLayout>
                  <c:x val="6.0205809054669247E-3"/>
                  <c:y val="8.5940185630800966E-3"/>
                </c:manualLayout>
              </c:layout>
              <c:showLegendKey val="0"/>
              <c:showVal val="1"/>
              <c:showCatName val="0"/>
              <c:showSerName val="0"/>
              <c:showPercent val="0"/>
              <c:showBubbleSize val="0"/>
            </c:dLbl>
            <c:dLbl>
              <c:idx val="4"/>
              <c:layout>
                <c:manualLayout>
                  <c:x val="-3.5778770004769563E-3"/>
                  <c:y val="0"/>
                </c:manualLayout>
              </c:layout>
              <c:showLegendKey val="0"/>
              <c:showVal val="1"/>
              <c:showCatName val="0"/>
              <c:showSerName val="0"/>
              <c:showPercent val="0"/>
              <c:showBubbleSize val="0"/>
            </c:dLbl>
            <c:spPr>
              <a:ln>
                <a:noFill/>
              </a:ln>
            </c:spPr>
            <c:txPr>
              <a:bodyPr/>
              <a:lstStyle/>
              <a:p>
                <a:pPr>
                  <a:defRPr sz="900">
                    <a:latin typeface="+mj-ea"/>
                    <a:ea typeface="+mj-ea"/>
                  </a:defRPr>
                </a:pPr>
                <a:endParaRPr lang="ja-JP"/>
              </a:p>
            </c:txPr>
            <c:showLegendKey val="0"/>
            <c:showVal val="1"/>
            <c:showCatName val="0"/>
            <c:showSerName val="0"/>
            <c:showPercent val="0"/>
            <c:showBubbleSize val="0"/>
            <c:showLeaderLines val="0"/>
          </c:dLbls>
          <c:cat>
            <c:numRef>
              <c:f>'林業産出額 (英語)'!$B$2:$G$2</c:f>
              <c:numCache>
                <c:formatCode>General</c:formatCode>
                <c:ptCount val="6"/>
                <c:pt idx="0">
                  <c:v>2008</c:v>
                </c:pt>
                <c:pt idx="1">
                  <c:v>2009</c:v>
                </c:pt>
                <c:pt idx="2">
                  <c:v>2010</c:v>
                </c:pt>
                <c:pt idx="3">
                  <c:v>2011</c:v>
                </c:pt>
                <c:pt idx="4">
                  <c:v>2012</c:v>
                </c:pt>
                <c:pt idx="5">
                  <c:v>2013</c:v>
                </c:pt>
              </c:numCache>
            </c:numRef>
          </c:cat>
          <c:val>
            <c:numRef>
              <c:f>'林業産出額 (英語)'!$B$5:$G$5</c:f>
              <c:numCache>
                <c:formatCode>#,##0.0_ </c:formatCode>
                <c:ptCount val="6"/>
                <c:pt idx="0">
                  <c:v>43.4</c:v>
                </c:pt>
                <c:pt idx="1">
                  <c:v>45.7</c:v>
                </c:pt>
                <c:pt idx="2">
                  <c:v>49.3</c:v>
                </c:pt>
                <c:pt idx="3">
                  <c:v>24.3</c:v>
                </c:pt>
                <c:pt idx="4">
                  <c:v>16.600000000000001</c:v>
                </c:pt>
                <c:pt idx="5">
                  <c:v>23.1</c:v>
                </c:pt>
              </c:numCache>
            </c:numRef>
          </c:val>
        </c:ser>
        <c:ser>
          <c:idx val="3"/>
          <c:order val="3"/>
          <c:tx>
            <c:strRef>
              <c:f>'林業産出額 (英語)'!$A$6</c:f>
              <c:strCache>
                <c:ptCount val="1"/>
                <c:pt idx="0">
                  <c:v>林野副産物採取</c:v>
                </c:pt>
              </c:strCache>
            </c:strRef>
          </c:tx>
          <c:spPr>
            <a:solidFill>
              <a:srgbClr val="FFFF00"/>
            </a:solidFill>
            <a:ln>
              <a:solidFill>
                <a:schemeClr val="bg1"/>
              </a:solidFill>
            </a:ln>
          </c:spPr>
          <c:invertIfNegative val="0"/>
          <c:dLbls>
            <c:dLbl>
              <c:idx val="0"/>
              <c:layout>
                <c:manualLayout>
                  <c:x val="6.0205809054669247E-3"/>
                  <c:y val="0"/>
                </c:manualLayout>
              </c:layout>
              <c:showLegendKey val="0"/>
              <c:showVal val="1"/>
              <c:showCatName val="0"/>
              <c:showSerName val="0"/>
              <c:showPercent val="0"/>
              <c:showBubbleSize val="0"/>
            </c:dLbl>
            <c:dLbl>
              <c:idx val="3"/>
              <c:layout>
                <c:manualLayout>
                  <c:x val="0"/>
                  <c:y val="-2.032520325203252E-2"/>
                </c:manualLayout>
              </c:layout>
              <c:showLegendKey val="0"/>
              <c:showVal val="1"/>
              <c:showCatName val="0"/>
              <c:showSerName val="0"/>
              <c:showPercent val="0"/>
              <c:showBubbleSize val="0"/>
            </c:dLbl>
            <c:dLbl>
              <c:idx val="4"/>
              <c:layout>
                <c:manualLayout>
                  <c:x val="0"/>
                  <c:y val="-3.2520325203252036E-2"/>
                </c:manualLayout>
              </c:layout>
              <c:showLegendKey val="0"/>
              <c:showVal val="1"/>
              <c:showCatName val="0"/>
              <c:showSerName val="0"/>
              <c:showPercent val="0"/>
              <c:showBubbleSize val="0"/>
            </c:dLbl>
            <c:txPr>
              <a:bodyPr/>
              <a:lstStyle/>
              <a:p>
                <a:pPr>
                  <a:defRPr sz="900" b="0">
                    <a:latin typeface="+mj-ea"/>
                    <a:ea typeface="+mj-ea"/>
                  </a:defRPr>
                </a:pPr>
                <a:endParaRPr lang="ja-JP"/>
              </a:p>
            </c:txPr>
            <c:showLegendKey val="0"/>
            <c:showVal val="1"/>
            <c:showCatName val="0"/>
            <c:showSerName val="0"/>
            <c:showPercent val="0"/>
            <c:showBubbleSize val="0"/>
            <c:showLeaderLines val="0"/>
          </c:dLbls>
          <c:cat>
            <c:numRef>
              <c:f>'林業産出額 (英語)'!$B$2:$G$2</c:f>
              <c:numCache>
                <c:formatCode>General</c:formatCode>
                <c:ptCount val="6"/>
                <c:pt idx="0">
                  <c:v>2008</c:v>
                </c:pt>
                <c:pt idx="1">
                  <c:v>2009</c:v>
                </c:pt>
                <c:pt idx="2">
                  <c:v>2010</c:v>
                </c:pt>
                <c:pt idx="3">
                  <c:v>2011</c:v>
                </c:pt>
                <c:pt idx="4">
                  <c:v>2012</c:v>
                </c:pt>
                <c:pt idx="5">
                  <c:v>2013</c:v>
                </c:pt>
              </c:numCache>
            </c:numRef>
          </c:cat>
          <c:val>
            <c:numRef>
              <c:f>'林業産出額 (英語)'!$B$6:$G$6</c:f>
              <c:numCache>
                <c:formatCode>#,##0.0_ </c:formatCode>
                <c:ptCount val="6"/>
                <c:pt idx="0">
                  <c:v>0.1</c:v>
                </c:pt>
                <c:pt idx="1">
                  <c:v>0.1</c:v>
                </c:pt>
                <c:pt idx="2">
                  <c:v>0.3</c:v>
                </c:pt>
                <c:pt idx="3">
                  <c:v>0.1</c:v>
                </c:pt>
                <c:pt idx="4">
                  <c:v>0.1</c:v>
                </c:pt>
                <c:pt idx="5">
                  <c:v>0</c:v>
                </c:pt>
              </c:numCache>
            </c:numRef>
          </c:val>
        </c:ser>
        <c:dLbls>
          <c:showLegendKey val="0"/>
          <c:showVal val="0"/>
          <c:showCatName val="0"/>
          <c:showSerName val="0"/>
          <c:showPercent val="0"/>
          <c:showBubbleSize val="0"/>
        </c:dLbls>
        <c:gapWidth val="116"/>
        <c:shape val="cylinder"/>
        <c:axId val="290102656"/>
        <c:axId val="290202752"/>
        <c:axId val="0"/>
      </c:bar3DChart>
      <c:catAx>
        <c:axId val="290102656"/>
        <c:scaling>
          <c:orientation val="minMax"/>
        </c:scaling>
        <c:delete val="1"/>
        <c:axPos val="b"/>
        <c:majorGridlines/>
        <c:numFmt formatCode="General" sourceLinked="1"/>
        <c:majorTickMark val="none"/>
        <c:minorTickMark val="none"/>
        <c:tickLblPos val="nextTo"/>
        <c:crossAx val="290202752"/>
        <c:crosses val="autoZero"/>
        <c:auto val="1"/>
        <c:lblAlgn val="ctr"/>
        <c:lblOffset val="0"/>
        <c:noMultiLvlLbl val="0"/>
      </c:catAx>
      <c:valAx>
        <c:axId val="290202752"/>
        <c:scaling>
          <c:orientation val="minMax"/>
          <c:max val="150"/>
        </c:scaling>
        <c:delete val="0"/>
        <c:axPos val="l"/>
        <c:majorGridlines/>
        <c:numFmt formatCode="#,##0_);[Red]\(#,##0\)" sourceLinked="0"/>
        <c:majorTickMark val="none"/>
        <c:minorTickMark val="none"/>
        <c:tickLblPos val="high"/>
        <c:txPr>
          <a:bodyPr/>
          <a:lstStyle/>
          <a:p>
            <a:pPr>
              <a:defRPr sz="900"/>
            </a:pPr>
            <a:endParaRPr lang="ja-JP"/>
          </a:p>
        </c:txPr>
        <c:crossAx val="290102656"/>
        <c:crosses val="autoZero"/>
        <c:crossBetween val="between"/>
        <c:majorUnit val="30"/>
      </c:valAx>
    </c:plotArea>
    <c:plotVisOnly val="1"/>
    <c:dispBlanksAs val="gap"/>
    <c:showDLblsOverMax val="0"/>
  </c:chart>
  <c:spPr>
    <a:noFill/>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9"/>
    </mc:Choice>
    <mc:Fallback>
      <c:style val="39"/>
    </mc:Fallback>
  </mc:AlternateContent>
  <c:chart>
    <c:autoTitleDeleted val="1"/>
    <c:view3D>
      <c:rotX val="15"/>
      <c:rotY val="0"/>
      <c:rAngAx val="0"/>
      <c:perspective val="30"/>
    </c:view3D>
    <c:floor>
      <c:thickness val="0"/>
    </c:floor>
    <c:sideWall>
      <c:thickness val="0"/>
    </c:sideWall>
    <c:backWall>
      <c:thickness val="0"/>
    </c:backWall>
    <c:plotArea>
      <c:layout>
        <c:manualLayout>
          <c:layoutTarget val="inner"/>
          <c:xMode val="edge"/>
          <c:yMode val="edge"/>
          <c:x val="0"/>
          <c:y val="4.7437052653054285E-2"/>
          <c:w val="0.83814263227218155"/>
          <c:h val="0.86695643794346944"/>
        </c:manualLayout>
      </c:layout>
      <c:bar3DChart>
        <c:barDir val="col"/>
        <c:grouping val="stacked"/>
        <c:varyColors val="0"/>
        <c:ser>
          <c:idx val="0"/>
          <c:order val="0"/>
          <c:tx>
            <c:strRef>
              <c:f>'海面漁業水産 (英語)'!$A$4</c:f>
              <c:strCache>
                <c:ptCount val="1"/>
                <c:pt idx="0">
                  <c:v>海面漁業水産</c:v>
                </c:pt>
              </c:strCache>
            </c:strRef>
          </c:tx>
          <c:invertIfNegative val="0"/>
          <c:dLbls>
            <c:dLbl>
              <c:idx val="0"/>
              <c:layout>
                <c:manualLayout>
                  <c:x val="-3.5778770004769563E-3"/>
                  <c:y val="-0.3861423074906688"/>
                </c:manualLayout>
              </c:layout>
              <c:showLegendKey val="0"/>
              <c:showVal val="1"/>
              <c:showCatName val="0"/>
              <c:showSerName val="0"/>
              <c:showPercent val="0"/>
              <c:showBubbleSize val="0"/>
            </c:dLbl>
            <c:dLbl>
              <c:idx val="1"/>
              <c:layout>
                <c:manualLayout>
                  <c:x val="0"/>
                  <c:y val="-0.32111218804863612"/>
                </c:manualLayout>
              </c:layout>
              <c:showLegendKey val="0"/>
              <c:showVal val="1"/>
              <c:showCatName val="0"/>
              <c:showSerName val="0"/>
              <c:showPercent val="0"/>
              <c:showBubbleSize val="0"/>
            </c:dLbl>
            <c:dLbl>
              <c:idx val="2"/>
              <c:layout>
                <c:manualLayout>
                  <c:x val="3.935664700524652E-2"/>
                  <c:y val="-0.35770273881693443"/>
                </c:manualLayout>
              </c:layout>
              <c:showLegendKey val="0"/>
              <c:showVal val="1"/>
              <c:showCatName val="0"/>
              <c:showSerName val="0"/>
              <c:showPercent val="0"/>
              <c:showBubbleSize val="0"/>
            </c:dLbl>
            <c:dLbl>
              <c:idx val="3"/>
              <c:layout>
                <c:manualLayout>
                  <c:x val="-2.8172259846275248E-7"/>
                  <c:y val="-0.21542114153388581"/>
                </c:manualLayout>
              </c:layout>
              <c:showLegendKey val="0"/>
              <c:showVal val="1"/>
              <c:showCatName val="0"/>
              <c:showSerName val="0"/>
              <c:showPercent val="0"/>
              <c:showBubbleSize val="0"/>
            </c:dLbl>
            <c:dLbl>
              <c:idx val="4"/>
              <c:layout>
                <c:manualLayout>
                  <c:x val="0"/>
                  <c:y val="-0.17273330046413582"/>
                </c:manualLayout>
              </c:layout>
              <c:tx>
                <c:rich>
                  <a:bodyPr/>
                  <a:lstStyle/>
                  <a:p>
                    <a:r>
                      <a:rPr lang="en-US" altLang="en-US" dirty="0">
                        <a:solidFill>
                          <a:srgbClr val="FF0000"/>
                        </a:solidFill>
                      </a:rPr>
                      <a:t>64.1</a:t>
                    </a:r>
                    <a:r>
                      <a:rPr lang="en-US" altLang="en-US" dirty="0"/>
                      <a:t> </a:t>
                    </a:r>
                  </a:p>
                </c:rich>
              </c:tx>
              <c:showLegendKey val="0"/>
              <c:showVal val="1"/>
              <c:showCatName val="0"/>
              <c:showSerName val="0"/>
              <c:showPercent val="0"/>
              <c:showBubbleSize val="0"/>
            </c:dLbl>
            <c:dLbl>
              <c:idx val="5"/>
              <c:layout>
                <c:manualLayout>
                  <c:x val="1.8538819850842787E-2"/>
                  <c:y val="-0.19000663051054931"/>
                </c:manualLayout>
              </c:layout>
              <c:showLegendKey val="0"/>
              <c:showVal val="1"/>
              <c:showCatName val="0"/>
              <c:showSerName val="0"/>
              <c:showPercent val="0"/>
              <c:showBubbleSize val="0"/>
            </c:dLbl>
            <c:spPr>
              <a:solidFill>
                <a:schemeClr val="bg1"/>
              </a:solidFill>
              <a:ln>
                <a:solidFill>
                  <a:schemeClr val="dk1">
                    <a:shade val="95000"/>
                    <a:satMod val="105000"/>
                  </a:schemeClr>
                </a:solidFill>
              </a:ln>
            </c:spPr>
            <c:txPr>
              <a:bodyPr anchor="t" anchorCtr="0"/>
              <a:lstStyle/>
              <a:p>
                <a:pPr>
                  <a:defRPr sz="1050"/>
                </a:pPr>
                <a:endParaRPr lang="ja-JP"/>
              </a:p>
            </c:txPr>
            <c:showLegendKey val="0"/>
            <c:showVal val="1"/>
            <c:showCatName val="0"/>
            <c:showSerName val="0"/>
            <c:showPercent val="0"/>
            <c:showBubbleSize val="0"/>
            <c:showLeaderLines val="0"/>
          </c:dLbls>
          <c:cat>
            <c:numRef>
              <c:f>'海面漁業水産 (英語)'!$B$3:$G$3</c:f>
              <c:numCache>
                <c:formatCode>General</c:formatCode>
                <c:ptCount val="6"/>
                <c:pt idx="0">
                  <c:v>2008</c:v>
                </c:pt>
                <c:pt idx="1">
                  <c:v>2009</c:v>
                </c:pt>
                <c:pt idx="2">
                  <c:v>2010</c:v>
                </c:pt>
                <c:pt idx="3">
                  <c:v>2011</c:v>
                </c:pt>
                <c:pt idx="4">
                  <c:v>2012</c:v>
                </c:pt>
                <c:pt idx="5">
                  <c:v>2013</c:v>
                </c:pt>
              </c:numCache>
            </c:numRef>
          </c:cat>
          <c:val>
            <c:numRef>
              <c:f>'海面漁業水産 (英語)'!$B$4:$G$4</c:f>
              <c:numCache>
                <c:formatCode>#,##0.0_ </c:formatCode>
                <c:ptCount val="6"/>
                <c:pt idx="0">
                  <c:v>203.8</c:v>
                </c:pt>
                <c:pt idx="1">
                  <c:v>160.1</c:v>
                </c:pt>
                <c:pt idx="2">
                  <c:v>181.8</c:v>
                </c:pt>
                <c:pt idx="3">
                  <c:v>86.7</c:v>
                </c:pt>
                <c:pt idx="4">
                  <c:v>64.099999999999994</c:v>
                </c:pt>
                <c:pt idx="5">
                  <c:v>79</c:v>
                </c:pt>
              </c:numCache>
            </c:numRef>
          </c:val>
        </c:ser>
        <c:dLbls>
          <c:showLegendKey val="0"/>
          <c:showVal val="0"/>
          <c:showCatName val="0"/>
          <c:showSerName val="0"/>
          <c:showPercent val="0"/>
          <c:showBubbleSize val="0"/>
        </c:dLbls>
        <c:gapWidth val="116"/>
        <c:shape val="cylinder"/>
        <c:axId val="290468992"/>
        <c:axId val="290470528"/>
        <c:axId val="0"/>
      </c:bar3DChart>
      <c:catAx>
        <c:axId val="290468992"/>
        <c:scaling>
          <c:orientation val="minMax"/>
        </c:scaling>
        <c:delete val="1"/>
        <c:axPos val="b"/>
        <c:majorGridlines/>
        <c:numFmt formatCode="General" sourceLinked="1"/>
        <c:majorTickMark val="none"/>
        <c:minorTickMark val="none"/>
        <c:tickLblPos val="nextTo"/>
        <c:crossAx val="290470528"/>
        <c:crosses val="autoZero"/>
        <c:auto val="1"/>
        <c:lblAlgn val="ctr"/>
        <c:lblOffset val="0"/>
        <c:noMultiLvlLbl val="0"/>
      </c:catAx>
      <c:valAx>
        <c:axId val="290470528"/>
        <c:scaling>
          <c:orientation val="minMax"/>
          <c:max val="250"/>
        </c:scaling>
        <c:delete val="0"/>
        <c:axPos val="l"/>
        <c:majorGridlines/>
        <c:numFmt formatCode="#,##0_);[Red]\(#,##0\)" sourceLinked="0"/>
        <c:majorTickMark val="none"/>
        <c:minorTickMark val="none"/>
        <c:tickLblPos val="high"/>
        <c:txPr>
          <a:bodyPr/>
          <a:lstStyle/>
          <a:p>
            <a:pPr>
              <a:defRPr sz="900"/>
            </a:pPr>
            <a:endParaRPr lang="ja-JP"/>
          </a:p>
        </c:txPr>
        <c:crossAx val="290468992"/>
        <c:crosses val="autoZero"/>
        <c:crossBetween val="between"/>
        <c:majorUnit val="50"/>
      </c:valAx>
    </c:plotArea>
    <c:plotVisOnly val="1"/>
    <c:dispBlanksAs val="gap"/>
    <c:showDLblsOverMax val="0"/>
  </c:chart>
  <c:spPr>
    <a:noFill/>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16920145859446"/>
          <c:y val="4.4636518046935296E-2"/>
          <c:w val="0.6385991085733943"/>
          <c:h val="0.87083499998135838"/>
        </c:manualLayout>
      </c:layout>
      <c:lineChart>
        <c:grouping val="standard"/>
        <c:varyColors val="0"/>
        <c:ser>
          <c:idx val="0"/>
          <c:order val="0"/>
          <c:tx>
            <c:strRef>
              <c:f>入込・教育旅行推移!$A$4</c:f>
              <c:strCache>
                <c:ptCount val="1"/>
                <c:pt idx="0">
                  <c:v>観光入込数</c:v>
                </c:pt>
              </c:strCache>
            </c:strRef>
          </c:tx>
          <c:spPr>
            <a:ln>
              <a:solidFill>
                <a:srgbClr val="92D050"/>
              </a:solidFill>
            </a:ln>
          </c:spPr>
          <c:marker>
            <c:spPr>
              <a:solidFill>
                <a:srgbClr val="92D050"/>
              </a:solidFill>
              <a:ln>
                <a:solidFill>
                  <a:srgbClr val="92D050"/>
                </a:solidFill>
              </a:ln>
            </c:spPr>
          </c:marker>
          <c:dLbls>
            <c:dLbl>
              <c:idx val="0"/>
              <c:layout>
                <c:manualLayout>
                  <c:x val="-9.2006433868852766E-2"/>
                  <c:y val="5.306039186778752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1111111111111112"/>
                  <c:y val="4.1666666666666692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4175438936536087E-2"/>
                  <c:y val="3.703713566985439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5.1935562118388075E-2"/>
                  <c:y val="4.843088306335855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737669059367565E-2"/>
                  <c:y val="5.0565612848005807E-2"/>
                </c:manualLayout>
              </c:layout>
              <c:spPr/>
              <c:txPr>
                <a:bodyPr/>
                <a:lstStyle/>
                <a:p>
                  <a:pPr>
                    <a:defRPr sz="1000" b="1">
                      <a:effectLst>
                        <a:glow rad="101600">
                          <a:schemeClr val="accent2">
                            <a:satMod val="175000"/>
                            <a:alpha val="40000"/>
                          </a:schemeClr>
                        </a:glow>
                      </a:effectLst>
                    </a:defRPr>
                  </a:pPr>
                  <a:endParaRPr lang="ja-JP"/>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7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入込・教育旅行推移!$B$3:$F$3</c:f>
              <c:strCache>
                <c:ptCount val="5"/>
                <c:pt idx="0">
                  <c:v>H21</c:v>
                </c:pt>
                <c:pt idx="1">
                  <c:v>H22</c:v>
                </c:pt>
                <c:pt idx="2">
                  <c:v>H23</c:v>
                </c:pt>
                <c:pt idx="3">
                  <c:v>H24</c:v>
                </c:pt>
                <c:pt idx="4">
                  <c:v>H25</c:v>
                </c:pt>
              </c:strCache>
            </c:strRef>
          </c:cat>
          <c:val>
            <c:numRef>
              <c:f>入込・教育旅行推移!$B$4:$F$4</c:f>
              <c:numCache>
                <c:formatCode>#,##0_);[Red]\(#,##0\)</c:formatCode>
                <c:ptCount val="5"/>
                <c:pt idx="0">
                  <c:v>56225</c:v>
                </c:pt>
                <c:pt idx="1">
                  <c:v>57179</c:v>
                </c:pt>
                <c:pt idx="2">
                  <c:v>35211</c:v>
                </c:pt>
                <c:pt idx="3">
                  <c:v>44459</c:v>
                </c:pt>
                <c:pt idx="4">
                  <c:v>48315</c:v>
                </c:pt>
              </c:numCache>
            </c:numRef>
          </c:val>
          <c:smooth val="0"/>
        </c:ser>
        <c:dLbls>
          <c:showLegendKey val="0"/>
          <c:showVal val="0"/>
          <c:showCatName val="0"/>
          <c:showSerName val="0"/>
          <c:showPercent val="0"/>
          <c:showBubbleSize val="0"/>
        </c:dLbls>
        <c:marker val="1"/>
        <c:smooth val="0"/>
        <c:axId val="33496064"/>
        <c:axId val="33510144"/>
      </c:lineChart>
      <c:lineChart>
        <c:grouping val="standard"/>
        <c:varyColors val="0"/>
        <c:ser>
          <c:idx val="1"/>
          <c:order val="1"/>
          <c:tx>
            <c:strRef>
              <c:f>入込・教育旅行推移!$A$5</c:f>
              <c:strCache>
                <c:ptCount val="1"/>
                <c:pt idx="0">
                  <c:v>教育旅行</c:v>
                </c:pt>
              </c:strCache>
            </c:strRef>
          </c:tx>
          <c:spPr>
            <a:ln>
              <a:solidFill>
                <a:schemeClr val="accent6"/>
              </a:solidFill>
            </a:ln>
          </c:spPr>
          <c:marker>
            <c:spPr>
              <a:solidFill>
                <a:srgbClr val="EAB200"/>
              </a:solidFill>
              <a:ln>
                <a:solidFill>
                  <a:schemeClr val="accent6"/>
                </a:solidFill>
              </a:ln>
            </c:spPr>
          </c:marker>
          <c:dPt>
            <c:idx val="0"/>
            <c:marker>
              <c:spPr>
                <a:solidFill>
                  <a:schemeClr val="accent6"/>
                </a:solidFill>
                <a:ln>
                  <a:solidFill>
                    <a:schemeClr val="accent6"/>
                  </a:solidFill>
                </a:ln>
              </c:spPr>
            </c:marker>
            <c:bubble3D val="0"/>
          </c:dPt>
          <c:dPt>
            <c:idx val="1"/>
            <c:marker>
              <c:spPr>
                <a:solidFill>
                  <a:schemeClr val="accent6"/>
                </a:solidFill>
                <a:ln>
                  <a:solidFill>
                    <a:schemeClr val="accent6"/>
                  </a:solidFill>
                </a:ln>
              </c:spPr>
            </c:marker>
            <c:bubble3D val="0"/>
          </c:dPt>
          <c:dPt>
            <c:idx val="2"/>
            <c:marker>
              <c:spPr>
                <a:solidFill>
                  <a:schemeClr val="accent6"/>
                </a:solidFill>
                <a:ln>
                  <a:solidFill>
                    <a:schemeClr val="accent6"/>
                  </a:solidFill>
                </a:ln>
              </c:spPr>
            </c:marker>
            <c:bubble3D val="0"/>
          </c:dPt>
          <c:dPt>
            <c:idx val="3"/>
            <c:marker>
              <c:spPr>
                <a:solidFill>
                  <a:schemeClr val="accent6"/>
                </a:solidFill>
                <a:ln>
                  <a:solidFill>
                    <a:schemeClr val="accent6"/>
                  </a:solidFill>
                </a:ln>
              </c:spPr>
            </c:marker>
            <c:bubble3D val="0"/>
          </c:dPt>
          <c:dPt>
            <c:idx val="4"/>
            <c:marker>
              <c:spPr>
                <a:solidFill>
                  <a:schemeClr val="accent6"/>
                </a:solidFill>
                <a:ln>
                  <a:solidFill>
                    <a:schemeClr val="accent6"/>
                  </a:solidFill>
                </a:ln>
              </c:spPr>
            </c:marker>
            <c:bubble3D val="0"/>
          </c:dPt>
          <c:dLbls>
            <c:dLbl>
              <c:idx val="0"/>
              <c:layout>
                <c:manualLayout>
                  <c:x val="-8.5859882923654277E-2"/>
                  <c:y val="-5.555570350478107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4766478665363534E-2"/>
                  <c:y val="-5.982463045686354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523370660908151E-2"/>
                  <c:y val="4.843035044614699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8.6273757528199449E-2"/>
                  <c:y val="5.838336828189937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7544455177694824E-2"/>
                  <c:y val="5.5195121652434426E-2"/>
                </c:manualLayout>
              </c:layout>
              <c:spPr/>
              <c:txPr>
                <a:bodyPr/>
                <a:lstStyle/>
                <a:p>
                  <a:pPr>
                    <a:defRPr sz="1000" b="1">
                      <a:effectLst>
                        <a:glow rad="101600">
                          <a:schemeClr val="accent2">
                            <a:satMod val="175000"/>
                            <a:alpha val="40000"/>
                          </a:schemeClr>
                        </a:glow>
                      </a:effectLst>
                    </a:defRPr>
                  </a:pPr>
                  <a:endParaRPr lang="ja-JP"/>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7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入込・教育旅行推移!$B$3:$F$3</c:f>
              <c:strCache>
                <c:ptCount val="5"/>
                <c:pt idx="0">
                  <c:v>H21</c:v>
                </c:pt>
                <c:pt idx="1">
                  <c:v>H22</c:v>
                </c:pt>
                <c:pt idx="2">
                  <c:v>H23</c:v>
                </c:pt>
                <c:pt idx="3">
                  <c:v>H24</c:v>
                </c:pt>
                <c:pt idx="4">
                  <c:v>H25</c:v>
                </c:pt>
              </c:strCache>
            </c:strRef>
          </c:cat>
          <c:val>
            <c:numRef>
              <c:f>入込・教育旅行推移!$B$5:$F$5</c:f>
              <c:numCache>
                <c:formatCode>#,##0_);[Red]\(#,##0\)</c:formatCode>
                <c:ptCount val="5"/>
                <c:pt idx="0">
                  <c:v>709932</c:v>
                </c:pt>
                <c:pt idx="1">
                  <c:v>673912</c:v>
                </c:pt>
                <c:pt idx="2">
                  <c:v>132445</c:v>
                </c:pt>
                <c:pt idx="3">
                  <c:v>240148</c:v>
                </c:pt>
                <c:pt idx="4">
                  <c:v>318618</c:v>
                </c:pt>
              </c:numCache>
            </c:numRef>
          </c:val>
          <c:smooth val="0"/>
        </c:ser>
        <c:dLbls>
          <c:showLegendKey val="0"/>
          <c:showVal val="0"/>
          <c:showCatName val="0"/>
          <c:showSerName val="0"/>
          <c:showPercent val="0"/>
          <c:showBubbleSize val="0"/>
        </c:dLbls>
        <c:marker val="1"/>
        <c:smooth val="0"/>
        <c:axId val="33542144"/>
        <c:axId val="33511680"/>
      </c:lineChart>
      <c:catAx>
        <c:axId val="33496064"/>
        <c:scaling>
          <c:orientation val="minMax"/>
        </c:scaling>
        <c:delete val="1"/>
        <c:axPos val="b"/>
        <c:numFmt formatCode="General" sourceLinked="0"/>
        <c:majorTickMark val="out"/>
        <c:minorTickMark val="none"/>
        <c:tickLblPos val="none"/>
        <c:crossAx val="33510144"/>
        <c:crosses val="autoZero"/>
        <c:auto val="1"/>
        <c:lblAlgn val="ctr"/>
        <c:lblOffset val="100"/>
        <c:noMultiLvlLbl val="0"/>
      </c:catAx>
      <c:valAx>
        <c:axId val="33510144"/>
        <c:scaling>
          <c:orientation val="minMax"/>
        </c:scaling>
        <c:delete val="0"/>
        <c:axPos val="l"/>
        <c:majorGridlines/>
        <c:numFmt formatCode="#,##0_);[Red]\(#,##0\)" sourceLinked="1"/>
        <c:majorTickMark val="out"/>
        <c:minorTickMark val="none"/>
        <c:tickLblPos val="nextTo"/>
        <c:txPr>
          <a:bodyPr/>
          <a:lstStyle/>
          <a:p>
            <a:pPr>
              <a:defRPr sz="800" b="1">
                <a:solidFill>
                  <a:srgbClr val="92D050"/>
                </a:solidFill>
              </a:defRPr>
            </a:pPr>
            <a:endParaRPr lang="ja-JP"/>
          </a:p>
        </c:txPr>
        <c:crossAx val="33496064"/>
        <c:crosses val="autoZero"/>
        <c:crossBetween val="between"/>
      </c:valAx>
      <c:valAx>
        <c:axId val="33511680"/>
        <c:scaling>
          <c:orientation val="minMax"/>
        </c:scaling>
        <c:delete val="0"/>
        <c:axPos val="r"/>
        <c:numFmt formatCode="#,##0_);[Red]\(#,##0\)" sourceLinked="1"/>
        <c:majorTickMark val="out"/>
        <c:minorTickMark val="none"/>
        <c:tickLblPos val="nextTo"/>
        <c:txPr>
          <a:bodyPr/>
          <a:lstStyle/>
          <a:p>
            <a:pPr>
              <a:defRPr sz="800" b="1">
                <a:solidFill>
                  <a:schemeClr val="accent6"/>
                </a:solidFill>
              </a:defRPr>
            </a:pPr>
            <a:endParaRPr lang="ja-JP"/>
          </a:p>
        </c:txPr>
        <c:crossAx val="33542144"/>
        <c:crosses val="max"/>
        <c:crossBetween val="between"/>
      </c:valAx>
      <c:catAx>
        <c:axId val="33542144"/>
        <c:scaling>
          <c:orientation val="minMax"/>
        </c:scaling>
        <c:delete val="1"/>
        <c:axPos val="b"/>
        <c:numFmt formatCode="General" sourceLinked="0"/>
        <c:majorTickMark val="out"/>
        <c:minorTickMark val="none"/>
        <c:tickLblPos val="none"/>
        <c:crossAx val="33511680"/>
        <c:crosses val="autoZero"/>
        <c:auto val="1"/>
        <c:lblAlgn val="ctr"/>
        <c:lblOffset val="100"/>
        <c:noMultiLvlLbl val="0"/>
      </c:catAx>
    </c:plotArea>
    <c:plotVisOnly val="1"/>
    <c:dispBlanksAs val="gap"/>
    <c:showDLblsOverMax val="0"/>
  </c:chart>
  <c:spPr>
    <a:ln>
      <a:noFill/>
    </a:ln>
  </c:sp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31526677429192"/>
          <c:y val="4.0339836593445234E-2"/>
          <c:w val="0.73657344114037027"/>
          <c:h val="0.84859531447457959"/>
        </c:manualLayout>
      </c:layout>
      <c:lineChart>
        <c:grouping val="standard"/>
        <c:varyColors val="0"/>
        <c:ser>
          <c:idx val="0"/>
          <c:order val="0"/>
          <c:tx>
            <c:strRef>
              <c:f>'[Microsoft PowerPoint 内のグラフ]実宿泊者数の推移'!$A$39</c:f>
              <c:strCache>
                <c:ptCount val="1"/>
                <c:pt idx="0">
                  <c:v>福島県</c:v>
                </c:pt>
              </c:strCache>
            </c:strRef>
          </c:tx>
          <c:dLbls>
            <c:dLbl>
              <c:idx val="16"/>
              <c:layout>
                <c:manualLayout>
                  <c:x val="-5.7493734295647164E-2"/>
                  <c:y val="9.6078475550419984E-2"/>
                </c:manualLayout>
              </c:layout>
              <c:dLblPos val="r"/>
              <c:showLegendKey val="0"/>
              <c:showVal val="1"/>
              <c:showCatName val="0"/>
              <c:showSerName val="0"/>
              <c:showPercent val="0"/>
              <c:showBubbleSize val="0"/>
            </c:dLbl>
            <c:txPr>
              <a:bodyPr/>
              <a:lstStyle/>
              <a:p>
                <a:pPr>
                  <a:defRPr>
                    <a:solidFill>
                      <a:srgbClr val="0070C0"/>
                    </a:solidFill>
                    <a:effectLst>
                      <a:outerShdw blurRad="38100" dist="38100" dir="2700000" algn="tl">
                        <a:srgbClr val="000000">
                          <a:alpha val="43137"/>
                        </a:srgbClr>
                      </a:outerShdw>
                    </a:effectLst>
                  </a:defRPr>
                </a:pPr>
                <a:endParaRPr lang="ja-JP"/>
              </a:p>
            </c:txPr>
            <c:dLblPos val="b"/>
            <c:showLegendKey val="0"/>
            <c:showVal val="0"/>
            <c:showCatName val="0"/>
            <c:showSerName val="0"/>
            <c:showPercent val="0"/>
            <c:showBubbleSize val="0"/>
          </c:dLbls>
          <c:cat>
            <c:strRef>
              <c:f>'[Microsoft PowerPoint 内のグラフ]実宿泊者数の推移'!$B$38:$R$38</c:f>
              <c:strCache>
                <c:ptCount val="17"/>
                <c:pt idx="0">
                  <c:v>2月</c:v>
                </c:pt>
                <c:pt idx="1">
                  <c:v>3月</c:v>
                </c:pt>
                <c:pt idx="2">
                  <c:v>6月</c:v>
                </c:pt>
                <c:pt idx="3">
                  <c:v>9月</c:v>
                </c:pt>
                <c:pt idx="4">
                  <c:v>12月</c:v>
                </c:pt>
                <c:pt idx="5">
                  <c:v>3月</c:v>
                </c:pt>
                <c:pt idx="6">
                  <c:v>6月</c:v>
                </c:pt>
                <c:pt idx="7">
                  <c:v>9月</c:v>
                </c:pt>
                <c:pt idx="8">
                  <c:v>12月</c:v>
                </c:pt>
                <c:pt idx="9">
                  <c:v>3月</c:v>
                </c:pt>
                <c:pt idx="10">
                  <c:v>6月</c:v>
                </c:pt>
                <c:pt idx="11">
                  <c:v>9月</c:v>
                </c:pt>
                <c:pt idx="12">
                  <c:v>12月</c:v>
                </c:pt>
                <c:pt idx="13">
                  <c:v>3月</c:v>
                </c:pt>
                <c:pt idx="14">
                  <c:v>6月</c:v>
                </c:pt>
                <c:pt idx="15">
                  <c:v>9月</c:v>
                </c:pt>
                <c:pt idx="16">
                  <c:v>12月</c:v>
                </c:pt>
              </c:strCache>
            </c:strRef>
          </c:cat>
          <c:val>
            <c:numRef>
              <c:f>'[Microsoft PowerPoint 内のグラフ]実宿泊者数の推移'!$B$39:$R$39</c:f>
              <c:numCache>
                <c:formatCode>0.0%</c:formatCode>
                <c:ptCount val="17"/>
                <c:pt idx="0">
                  <c:v>-0.187</c:v>
                </c:pt>
                <c:pt idx="1">
                  <c:v>-0.65500000000000003</c:v>
                </c:pt>
                <c:pt idx="2">
                  <c:v>-0.42899999999999999</c:v>
                </c:pt>
                <c:pt idx="3">
                  <c:v>-0.375</c:v>
                </c:pt>
                <c:pt idx="4">
                  <c:v>-0.25700000000000001</c:v>
                </c:pt>
                <c:pt idx="5">
                  <c:v>-0.439</c:v>
                </c:pt>
                <c:pt idx="6">
                  <c:v>-0.248</c:v>
                </c:pt>
                <c:pt idx="7">
                  <c:v>-0.16500000000000001</c:v>
                </c:pt>
                <c:pt idx="8">
                  <c:v>-0.246</c:v>
                </c:pt>
                <c:pt idx="9">
                  <c:v>-0.33300000000000002</c:v>
                </c:pt>
                <c:pt idx="10">
                  <c:v>-0.24</c:v>
                </c:pt>
                <c:pt idx="11">
                  <c:v>4.9000000000000002E-2</c:v>
                </c:pt>
                <c:pt idx="12">
                  <c:v>-0.29499999999999998</c:v>
                </c:pt>
                <c:pt idx="13">
                  <c:v>-0.26</c:v>
                </c:pt>
                <c:pt idx="14">
                  <c:v>-0.23208201794142469</c:v>
                </c:pt>
                <c:pt idx="15">
                  <c:v>-9.3682939914163099E-2</c:v>
                </c:pt>
                <c:pt idx="16">
                  <c:v>-2.4E-2</c:v>
                </c:pt>
              </c:numCache>
            </c:numRef>
          </c:val>
          <c:smooth val="0"/>
        </c:ser>
        <c:ser>
          <c:idx val="1"/>
          <c:order val="1"/>
          <c:tx>
            <c:strRef>
              <c:f>'[Microsoft PowerPoint 内のグラフ]実宿泊者数の推移'!$A$40</c:f>
              <c:strCache>
                <c:ptCount val="1"/>
                <c:pt idx="0">
                  <c:v>全国</c:v>
                </c:pt>
              </c:strCache>
            </c:strRef>
          </c:tx>
          <c:dLbls>
            <c:dLbl>
              <c:idx val="16"/>
              <c:layout>
                <c:manualLayout>
                  <c:x val="-4.8905770274702054E-2"/>
                  <c:y val="2.7251435260138554E-2"/>
                </c:manualLayout>
              </c:layout>
              <c:dLblPos val="r"/>
              <c:showLegendKey val="0"/>
              <c:showVal val="1"/>
              <c:showCatName val="0"/>
              <c:showSerName val="0"/>
              <c:showPercent val="0"/>
              <c:showBubbleSize val="0"/>
            </c:dLbl>
            <c:txPr>
              <a:bodyPr/>
              <a:lstStyle/>
              <a:p>
                <a:pPr>
                  <a:defRPr>
                    <a:solidFill>
                      <a:schemeClr val="accent2"/>
                    </a:solidFill>
                  </a:defRPr>
                </a:pPr>
                <a:endParaRPr lang="ja-JP"/>
              </a:p>
            </c:txPr>
            <c:dLblPos val="t"/>
            <c:showLegendKey val="0"/>
            <c:showVal val="0"/>
            <c:showCatName val="0"/>
            <c:showSerName val="0"/>
            <c:showPercent val="0"/>
            <c:showBubbleSize val="0"/>
          </c:dLbls>
          <c:cat>
            <c:strRef>
              <c:f>'[Microsoft PowerPoint 内のグラフ]実宿泊者数の推移'!$B$38:$R$38</c:f>
              <c:strCache>
                <c:ptCount val="17"/>
                <c:pt idx="0">
                  <c:v>2月</c:v>
                </c:pt>
                <c:pt idx="1">
                  <c:v>3月</c:v>
                </c:pt>
                <c:pt idx="2">
                  <c:v>6月</c:v>
                </c:pt>
                <c:pt idx="3">
                  <c:v>9月</c:v>
                </c:pt>
                <c:pt idx="4">
                  <c:v>12月</c:v>
                </c:pt>
                <c:pt idx="5">
                  <c:v>3月</c:v>
                </c:pt>
                <c:pt idx="6">
                  <c:v>6月</c:v>
                </c:pt>
                <c:pt idx="7">
                  <c:v>9月</c:v>
                </c:pt>
                <c:pt idx="8">
                  <c:v>12月</c:v>
                </c:pt>
                <c:pt idx="9">
                  <c:v>3月</c:v>
                </c:pt>
                <c:pt idx="10">
                  <c:v>6月</c:v>
                </c:pt>
                <c:pt idx="11">
                  <c:v>9月</c:v>
                </c:pt>
                <c:pt idx="12">
                  <c:v>12月</c:v>
                </c:pt>
                <c:pt idx="13">
                  <c:v>3月</c:v>
                </c:pt>
                <c:pt idx="14">
                  <c:v>6月</c:v>
                </c:pt>
                <c:pt idx="15">
                  <c:v>9月</c:v>
                </c:pt>
                <c:pt idx="16">
                  <c:v>12月</c:v>
                </c:pt>
              </c:strCache>
            </c:strRef>
          </c:cat>
          <c:val>
            <c:numRef>
              <c:f>'[Microsoft PowerPoint 内のグラフ]実宿泊者数の推移'!$B$40:$R$40</c:f>
              <c:numCache>
                <c:formatCode>0.0%</c:formatCode>
                <c:ptCount val="17"/>
                <c:pt idx="0">
                  <c:v>-7.6999999999999999E-2</c:v>
                </c:pt>
                <c:pt idx="1">
                  <c:v>-0.35699999999999998</c:v>
                </c:pt>
                <c:pt idx="2">
                  <c:v>-0.108</c:v>
                </c:pt>
                <c:pt idx="3">
                  <c:v>-1.6E-2</c:v>
                </c:pt>
                <c:pt idx="4">
                  <c:v>-3.0000000000000001E-3</c:v>
                </c:pt>
                <c:pt idx="5">
                  <c:v>-8.5999999999999993E-2</c:v>
                </c:pt>
                <c:pt idx="6">
                  <c:v>-1.4E-2</c:v>
                </c:pt>
                <c:pt idx="7">
                  <c:v>-1.4E-2</c:v>
                </c:pt>
                <c:pt idx="8">
                  <c:v>1.2999999999999999E-2</c:v>
                </c:pt>
                <c:pt idx="9">
                  <c:v>-3.4000000000000002E-2</c:v>
                </c:pt>
                <c:pt idx="10">
                  <c:v>5.7000000000000002E-2</c:v>
                </c:pt>
                <c:pt idx="11">
                  <c:v>5.5E-2</c:v>
                </c:pt>
                <c:pt idx="12">
                  <c:v>7.4999999999999997E-2</c:v>
                </c:pt>
                <c:pt idx="13">
                  <c:v>3.0000000000000001E-3</c:v>
                </c:pt>
                <c:pt idx="14">
                  <c:v>4.2721979222119177E-2</c:v>
                </c:pt>
                <c:pt idx="15">
                  <c:v>5.868881948616167E-2</c:v>
                </c:pt>
                <c:pt idx="16">
                  <c:v>9.5000000000000001E-2</c:v>
                </c:pt>
              </c:numCache>
            </c:numRef>
          </c:val>
          <c:smooth val="0"/>
        </c:ser>
        <c:dLbls>
          <c:showLegendKey val="0"/>
          <c:showVal val="0"/>
          <c:showCatName val="0"/>
          <c:showSerName val="0"/>
          <c:showPercent val="0"/>
          <c:showBubbleSize val="0"/>
        </c:dLbls>
        <c:marker val="1"/>
        <c:smooth val="0"/>
        <c:axId val="33564928"/>
        <c:axId val="33579008"/>
      </c:lineChart>
      <c:catAx>
        <c:axId val="33564928"/>
        <c:scaling>
          <c:orientation val="minMax"/>
        </c:scaling>
        <c:delete val="0"/>
        <c:axPos val="b"/>
        <c:numFmt formatCode="General" sourceLinked="1"/>
        <c:majorTickMark val="out"/>
        <c:minorTickMark val="none"/>
        <c:tickLblPos val="nextTo"/>
        <c:txPr>
          <a:bodyPr rot="0" anchor="b" anchorCtr="0"/>
          <a:lstStyle/>
          <a:p>
            <a:pPr>
              <a:defRPr sz="900"/>
            </a:pPr>
            <a:endParaRPr lang="ja-JP"/>
          </a:p>
        </c:txPr>
        <c:crossAx val="33579008"/>
        <c:crossesAt val="-0.70000000000000007"/>
        <c:auto val="1"/>
        <c:lblAlgn val="ctr"/>
        <c:lblOffset val="100"/>
        <c:noMultiLvlLbl val="0"/>
      </c:catAx>
      <c:valAx>
        <c:axId val="33579008"/>
        <c:scaling>
          <c:orientation val="minMax"/>
          <c:max val="0.1"/>
        </c:scaling>
        <c:delete val="0"/>
        <c:axPos val="l"/>
        <c:majorGridlines/>
        <c:numFmt formatCode="0.0%" sourceLinked="1"/>
        <c:majorTickMark val="out"/>
        <c:minorTickMark val="none"/>
        <c:tickLblPos val="nextTo"/>
        <c:txPr>
          <a:bodyPr/>
          <a:lstStyle/>
          <a:p>
            <a:pPr>
              <a:defRPr sz="900"/>
            </a:pPr>
            <a:endParaRPr lang="ja-JP"/>
          </a:p>
        </c:txPr>
        <c:crossAx val="33564928"/>
        <c:crossesAt val="1"/>
        <c:crossBetween val="between"/>
      </c:valAx>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image" Target="../media/image97.emf"/></Relationships>
</file>

<file path=ppt/drawings/drawing1.xml><?xml version="1.0" encoding="utf-8"?>
<c:userShapes xmlns:c="http://schemas.openxmlformats.org/drawingml/2006/chart">
  <cdr:relSizeAnchor xmlns:cdr="http://schemas.openxmlformats.org/drawingml/2006/chartDrawing">
    <cdr:from>
      <cdr:x>0.18269</cdr:x>
      <cdr:y>0.55208</cdr:y>
    </cdr:from>
    <cdr:to>
      <cdr:x>0.36188</cdr:x>
      <cdr:y>0.67761</cdr:y>
    </cdr:to>
    <cdr:sp macro="" textlink="">
      <cdr:nvSpPr>
        <cdr:cNvPr id="2" name="線吹き出し 1 (枠付き) 1"/>
        <cdr:cNvSpPr/>
      </cdr:nvSpPr>
      <cdr:spPr>
        <a:xfrm xmlns:a="http://schemas.openxmlformats.org/drawingml/2006/main">
          <a:off x="640939" y="1036535"/>
          <a:ext cx="628647" cy="235692"/>
        </a:xfrm>
        <a:prstGeom xmlns:a="http://schemas.openxmlformats.org/drawingml/2006/main" prst="borderCallout1">
          <a:avLst>
            <a:gd name="adj1" fmla="val 46238"/>
            <a:gd name="adj2" fmla="val 99903"/>
            <a:gd name="adj3" fmla="val 51202"/>
            <a:gd name="adj4" fmla="val 99539"/>
          </a:avLst>
        </a:prstGeom>
        <a:solidFill xmlns:a="http://schemas.openxmlformats.org/drawingml/2006/main">
          <a:srgbClr val="FFF5D1"/>
        </a:solidFill>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a:p>
      </cdr:txBody>
    </cdr:sp>
  </cdr:relSizeAnchor>
</c:userShapes>
</file>

<file path=ppt/drawings/drawing2.xml><?xml version="1.0" encoding="utf-8"?>
<c:userShapes xmlns:c="http://schemas.openxmlformats.org/drawingml/2006/chart">
  <cdr:absSizeAnchor xmlns:cdr="http://schemas.openxmlformats.org/drawingml/2006/chartDrawing">
    <cdr:from>
      <cdr:x>0.12123</cdr:x>
      <cdr:y>0.85145</cdr:y>
    </cdr:from>
    <cdr:ext cx="2031029" cy="143510"/>
    <cdr:sp macro="" textlink="">
      <cdr:nvSpPr>
        <cdr:cNvPr id="11" name="テキスト ボックス 1"/>
        <cdr:cNvSpPr txBox="1"/>
      </cdr:nvSpPr>
      <cdr:spPr>
        <a:xfrm xmlns:a="http://schemas.openxmlformats.org/drawingml/2006/main">
          <a:off x="280609" y="1045352"/>
          <a:ext cx="2031029" cy="1435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700" dirty="0"/>
            <a:t>   2005</a:t>
          </a:r>
          <a:r>
            <a:rPr lang="ja-JP" altLang="en-US" sz="700" baseline="0" dirty="0"/>
            <a:t>  </a:t>
          </a:r>
          <a:r>
            <a:rPr lang="en-US" altLang="ja-JP" sz="700" dirty="0"/>
            <a:t>2006  2007  2008  2009  2010  2011  2012</a:t>
          </a:r>
          <a:endParaRPr lang="ja-JP" altLang="en-US" sz="700" dirty="0"/>
        </a:p>
      </cdr:txBody>
    </cdr:sp>
  </cdr:absSizeAnchor>
</c:userShapes>
</file>

<file path=ppt/drawings/drawing3.xml><?xml version="1.0" encoding="utf-8"?>
<c:userShapes xmlns:c="http://schemas.openxmlformats.org/drawingml/2006/chart">
  <cdr:absSizeAnchor xmlns:cdr="http://schemas.openxmlformats.org/drawingml/2006/chartDrawing">
    <cdr:from>
      <cdr:x>0.00457</cdr:x>
      <cdr:y>0.86587</cdr:y>
    </cdr:from>
    <cdr:ext cx="2437074" cy="159314"/>
    <cdr:sp macro="" textlink="">
      <cdr:nvSpPr>
        <cdr:cNvPr id="11" name="テキスト ボックス 1"/>
        <cdr:cNvSpPr txBox="1"/>
      </cdr:nvSpPr>
      <cdr:spPr>
        <a:xfrm xmlns:a="http://schemas.openxmlformats.org/drawingml/2006/main">
          <a:off x="11198" y="1180127"/>
          <a:ext cx="2437074" cy="1593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700" dirty="0"/>
            <a:t>  </a:t>
          </a:r>
          <a:r>
            <a:rPr lang="ja-JP" altLang="en-US" sz="700" dirty="0" smtClean="0"/>
            <a:t>　　　</a:t>
          </a:r>
          <a:r>
            <a:rPr lang="en-US" altLang="ja-JP" sz="700" dirty="0" smtClean="0"/>
            <a:t> </a:t>
          </a:r>
          <a:r>
            <a:rPr lang="ja-JP" altLang="en-US" sz="700" dirty="0" smtClean="0"/>
            <a:t>　</a:t>
          </a:r>
          <a:r>
            <a:rPr lang="en-US" altLang="ja-JP" sz="700" dirty="0" smtClean="0"/>
            <a:t>2005</a:t>
          </a:r>
          <a:r>
            <a:rPr lang="ja-JP" altLang="en-US" sz="700" baseline="0" dirty="0" smtClean="0"/>
            <a:t>  </a:t>
          </a:r>
          <a:r>
            <a:rPr lang="en-US" altLang="ja-JP" sz="700" dirty="0"/>
            <a:t>2006  2007  2008  2009  2010  2011  2012  2013</a:t>
          </a:r>
        </a:p>
        <a:p xmlns:a="http://schemas.openxmlformats.org/drawingml/2006/main">
          <a:r>
            <a:rPr lang="en-US" altLang="ja-JP" sz="700" dirty="0"/>
            <a:t> </a:t>
          </a:r>
          <a:endParaRPr lang="ja-JP" altLang="en-US" sz="700" dirty="0"/>
        </a:p>
      </cdr:txBody>
    </cdr:sp>
  </cdr:absSizeAnchor>
  <cdr:relSizeAnchor xmlns:cdr="http://schemas.openxmlformats.org/drawingml/2006/chartDrawing">
    <cdr:from>
      <cdr:x>0.02791</cdr:x>
      <cdr:y>0.04883</cdr:y>
    </cdr:from>
    <cdr:to>
      <cdr:x>0.18969</cdr:x>
      <cdr:y>0.13269</cdr:y>
    </cdr:to>
    <cdr:sp macro="" textlink="">
      <cdr:nvSpPr>
        <cdr:cNvPr id="2" name="正方形/長方形 1"/>
        <cdr:cNvSpPr/>
      </cdr:nvSpPr>
      <cdr:spPr>
        <a:xfrm xmlns:a="http://schemas.openxmlformats.org/drawingml/2006/main">
          <a:off x="68336" y="66552"/>
          <a:ext cx="396081" cy="114300"/>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366" tIns="45684" rIns="91366" bIns="45684"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14763" y="0"/>
            <a:ext cx="2919412" cy="493713"/>
          </a:xfrm>
          <a:prstGeom prst="rect">
            <a:avLst/>
          </a:prstGeom>
        </p:spPr>
        <p:txBody>
          <a:bodyPr vert="horz" lIns="91366" tIns="45684" rIns="91366" bIns="45684" rtlCol="0"/>
          <a:lstStyle>
            <a:lvl1pPr algn="r" fontAlgn="auto">
              <a:spcBef>
                <a:spcPts val="0"/>
              </a:spcBef>
              <a:spcAft>
                <a:spcPts val="0"/>
              </a:spcAft>
              <a:defRPr sz="1200">
                <a:latin typeface="+mn-lt"/>
                <a:ea typeface="+mn-ea"/>
              </a:defRPr>
            </a:lvl1pPr>
          </a:lstStyle>
          <a:p>
            <a:pPr>
              <a:defRPr/>
            </a:pPr>
            <a:fld id="{D133185A-2F54-462A-A417-29FBF741CFB8}" type="datetimeFigureOut">
              <a:rPr lang="ja-JP" altLang="en-US"/>
              <a:pPr>
                <a:defRPr/>
              </a:pPr>
              <a:t>2015/8/31</a:t>
            </a:fld>
            <a:endParaRPr lang="ja-JP" altLang="en-US"/>
          </a:p>
        </p:txBody>
      </p:sp>
      <p:sp>
        <p:nvSpPr>
          <p:cNvPr id="4" name="スライド イメージ プレースホルダー 3"/>
          <p:cNvSpPr>
            <a:spLocks noGrp="1" noRot="1" noChangeAspect="1"/>
          </p:cNvSpPr>
          <p:nvPr>
            <p:ph type="sldImg" idx="2"/>
          </p:nvPr>
        </p:nvSpPr>
        <p:spPr>
          <a:xfrm>
            <a:off x="1981200" y="739775"/>
            <a:ext cx="2773363" cy="3700463"/>
          </a:xfrm>
          <a:prstGeom prst="rect">
            <a:avLst/>
          </a:prstGeom>
          <a:noFill/>
          <a:ln w="12700">
            <a:solidFill>
              <a:prstClr val="black"/>
            </a:solidFill>
          </a:ln>
        </p:spPr>
        <p:txBody>
          <a:bodyPr vert="horz" lIns="91366" tIns="45684" rIns="91366" bIns="45684" rtlCol="0" anchor="ctr"/>
          <a:lstStyle/>
          <a:p>
            <a:pPr lvl="0"/>
            <a:endParaRPr lang="ja-JP" altLang="en-US" noProof="0"/>
          </a:p>
        </p:txBody>
      </p:sp>
      <p:sp>
        <p:nvSpPr>
          <p:cNvPr id="5" name="ノート プレースホルダー 4"/>
          <p:cNvSpPr>
            <a:spLocks noGrp="1"/>
          </p:cNvSpPr>
          <p:nvPr>
            <p:ph type="body" sz="quarter" idx="3"/>
          </p:nvPr>
        </p:nvSpPr>
        <p:spPr>
          <a:xfrm>
            <a:off x="673100" y="4686300"/>
            <a:ext cx="5389563" cy="4440238"/>
          </a:xfrm>
          <a:prstGeom prst="rect">
            <a:avLst/>
          </a:prstGeom>
        </p:spPr>
        <p:txBody>
          <a:bodyPr vert="horz" lIns="91366" tIns="45684" rIns="91366" bIns="45684"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0" y="9371013"/>
            <a:ext cx="2919413" cy="493712"/>
          </a:xfrm>
          <a:prstGeom prst="rect">
            <a:avLst/>
          </a:prstGeom>
        </p:spPr>
        <p:txBody>
          <a:bodyPr vert="horz" lIns="91366" tIns="45684" rIns="91366" bIns="45684"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14763" y="9371013"/>
            <a:ext cx="2919412" cy="493712"/>
          </a:xfrm>
          <a:prstGeom prst="rect">
            <a:avLst/>
          </a:prstGeom>
        </p:spPr>
        <p:txBody>
          <a:bodyPr vert="horz" lIns="91366" tIns="45684" rIns="91366" bIns="45684" rtlCol="0" anchor="b"/>
          <a:lstStyle>
            <a:lvl1pPr algn="r" fontAlgn="auto">
              <a:spcBef>
                <a:spcPts val="0"/>
              </a:spcBef>
              <a:spcAft>
                <a:spcPts val="0"/>
              </a:spcAft>
              <a:defRPr sz="1200">
                <a:latin typeface="+mn-lt"/>
                <a:ea typeface="+mn-ea"/>
              </a:defRPr>
            </a:lvl1pPr>
          </a:lstStyle>
          <a:p>
            <a:pPr>
              <a:defRPr/>
            </a:pPr>
            <a:fld id="{4B79B033-BDDE-44F0-BE1D-DFCCE58BB2E7}" type="slidenum">
              <a:rPr lang="ja-JP" altLang="en-US"/>
              <a:pPr>
                <a:defRPr/>
              </a:pPr>
              <a:t>‹#›</a:t>
            </a:fld>
            <a:endParaRPr lang="ja-JP" altLang="en-US"/>
          </a:p>
        </p:txBody>
      </p:sp>
    </p:spTree>
    <p:extLst>
      <p:ext uri="{BB962C8B-B14F-4D97-AF65-F5344CB8AC3E}">
        <p14:creationId xmlns:p14="http://schemas.microsoft.com/office/powerpoint/2010/main" val="2678449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9458"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9459"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911C00-FC12-4923-8908-6960A3B657A3}" type="slidenum">
              <a:rPr lang="ja-JP" altLang="en-US"/>
              <a:pPr fontAlgn="base">
                <a:spcBef>
                  <a:spcPct val="0"/>
                </a:spcBef>
                <a:spcAft>
                  <a:spcPct val="0"/>
                </a:spcAft>
                <a:defRPr/>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p:spPr>
      </p:sp>
      <p:sp>
        <p:nvSpPr>
          <p:cNvPr id="15362" name="Rectangle 3"/>
          <p:cNvSpPr>
            <a:spLocks noGrp="1"/>
          </p:cNvSpPr>
          <p:nvPr>
            <p:ph type="body" idx="1"/>
          </p:nvPr>
        </p:nvSpPr>
        <p:spPr bwMode="auto">
          <a:noFill/>
        </p:spPr>
        <p:txBody>
          <a:bodyPr wrap="square" lIns="90813" tIns="45408" rIns="90813" bIns="45408"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17410"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7411" name="日付プレースホルダー 3"/>
          <p:cNvSpPr txBox="1">
            <a:spLocks noGrp="1"/>
          </p:cNvSpPr>
          <p:nvPr/>
        </p:nvSpPr>
        <p:spPr bwMode="auto">
          <a:xfrm>
            <a:off x="3814763" y="0"/>
            <a:ext cx="2919412" cy="493713"/>
          </a:xfrm>
          <a:prstGeom prst="rect">
            <a:avLst/>
          </a:prstGeom>
          <a:noFill/>
          <a:ln w="9525">
            <a:noFill/>
            <a:miter lim="800000"/>
            <a:headEnd/>
            <a:tailEnd/>
          </a:ln>
        </p:spPr>
        <p:txBody>
          <a:bodyPr lIns="90798" tIns="45400" rIns="90798" bIns="45400"/>
          <a:lstStyle/>
          <a:p>
            <a:pPr algn="r"/>
            <a:fld id="{BCFE130B-5CFF-48EA-84D5-D13C9349CE8B}" type="datetime1">
              <a:rPr lang="ja-JP" altLang="en-US" sz="1000">
                <a:latin typeface="Calibri" pitchFamily="34" charset="0"/>
              </a:rPr>
              <a:pPr algn="r"/>
              <a:t>2015/8/31</a:t>
            </a:fld>
            <a:endParaRPr lang="en-US" altLang="ja-JP" sz="1000">
              <a:latin typeface="Calibri" pitchFamily="34" charset="0"/>
            </a:endParaRPr>
          </a:p>
        </p:txBody>
      </p:sp>
      <p:sp>
        <p:nvSpPr>
          <p:cNvPr id="17412" name="スライド番号プレースホルダー 4"/>
          <p:cNvSpPr txBox="1">
            <a:spLocks noGrp="1"/>
          </p:cNvSpPr>
          <p:nvPr/>
        </p:nvSpPr>
        <p:spPr bwMode="auto">
          <a:xfrm>
            <a:off x="3814763" y="9371013"/>
            <a:ext cx="2919412" cy="493712"/>
          </a:xfrm>
          <a:prstGeom prst="rect">
            <a:avLst/>
          </a:prstGeom>
          <a:noFill/>
          <a:ln w="9525">
            <a:noFill/>
            <a:miter lim="800000"/>
            <a:headEnd/>
            <a:tailEnd/>
          </a:ln>
        </p:spPr>
        <p:txBody>
          <a:bodyPr lIns="90798" tIns="45400" rIns="90798" bIns="45400" anchor="b"/>
          <a:lstStyle/>
          <a:p>
            <a:pPr algn="r"/>
            <a:fld id="{C2BD6D9A-CBFB-44D2-84E5-377AE5B98885}" type="slidenum">
              <a:rPr lang="ja-JP" altLang="en-US" sz="1000">
                <a:latin typeface="Calibri" pitchFamily="34" charset="0"/>
              </a:rPr>
              <a:pPr algn="r"/>
              <a:t>11</a:t>
            </a:fld>
            <a:endParaRPr lang="en-US" altLang="ja-JP" sz="10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9459" name="スライド番号プレースホルダー 1"/>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D3C551-D671-4B27-9BA5-60E0C4DBCE99}" type="slidenum">
              <a:rPr lang="ja-JP" altLang="en-US"/>
              <a:pPr fontAlgn="base">
                <a:spcBef>
                  <a:spcPct val="0"/>
                </a:spcBef>
                <a:spcAft>
                  <a:spcPct val="0"/>
                </a:spcAft>
                <a:defRPr/>
              </a:pPr>
              <a:t>12</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p:spPr>
      </p:sp>
      <p:sp>
        <p:nvSpPr>
          <p:cNvPr id="215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noFill/>
          <a:ln>
            <a:solidFill>
              <a:srgbClr val="000000"/>
            </a:solidFill>
            <a:miter lim="800000"/>
            <a:headEnd/>
            <a:tailEnd/>
          </a:ln>
        </p:spPr>
      </p:sp>
      <p:sp>
        <p:nvSpPr>
          <p:cNvPr id="235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noFill/>
          <a:ln>
            <a:solidFill>
              <a:srgbClr val="000000"/>
            </a:solidFill>
            <a:miter lim="800000"/>
            <a:headEnd/>
            <a:tailEnd/>
          </a:ln>
        </p:spPr>
      </p:sp>
      <p:sp>
        <p:nvSpPr>
          <p:cNvPr id="256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7651" name="スライド番号プレースホルダー 1"/>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6BE253-0FA7-4259-A738-1272AEC39556}" type="slidenum">
              <a:rPr lang="ja-JP" altLang="en-US"/>
              <a:pPr fontAlgn="base">
                <a:spcBef>
                  <a:spcPct val="0"/>
                </a:spcBef>
                <a:spcAft>
                  <a:spcPct val="0"/>
                </a:spcAft>
                <a:defRPr/>
              </a:pPr>
              <a:t>16</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noFill/>
          <a:ln>
            <a:solidFill>
              <a:srgbClr val="000000"/>
            </a:solidFill>
            <a:miter lim="800000"/>
            <a:headEnd/>
            <a:tailEnd/>
          </a:ln>
        </p:spPr>
      </p:sp>
      <p:sp>
        <p:nvSpPr>
          <p:cNvPr id="174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p:spPr>
      </p:sp>
      <p:sp>
        <p:nvSpPr>
          <p:cNvPr id="215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noFill/>
          <a:ln>
            <a:solidFill>
              <a:srgbClr val="000000"/>
            </a:solidFill>
            <a:miter lim="800000"/>
            <a:headEnd/>
            <a:tailEnd/>
          </a:ln>
        </p:spPr>
      </p:sp>
      <p:sp>
        <p:nvSpPr>
          <p:cNvPr id="235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560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25603"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E56B52-D40A-472B-B8DE-09FB2E77517A}" type="slidenum">
              <a:rPr lang="ja-JP" altLang="en-US"/>
              <a:pPr fontAlgn="base">
                <a:spcBef>
                  <a:spcPct val="0"/>
                </a:spcBef>
                <a:spcAft>
                  <a:spcPct val="0"/>
                </a:spcAft>
                <a:defRPr/>
              </a:pPr>
              <a:t>5</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p:spPr>
      </p:sp>
      <p:sp>
        <p:nvSpPr>
          <p:cNvPr id="31746" name="Rectangle 3"/>
          <p:cNvSpPr>
            <a:spLocks noGrp="1"/>
          </p:cNvSpPr>
          <p:nvPr>
            <p:ph type="body" idx="1"/>
          </p:nvPr>
        </p:nvSpPr>
        <p:spPr bwMode="auto">
          <a:noFill/>
        </p:spPr>
        <p:txBody>
          <a:bodyPr wrap="square" lIns="91103" tIns="45552" rIns="91103" bIns="45552" numCol="1" anchor="t" anchorCtr="0" compatLnSpc="1">
            <a:prstTxWarp prst="textNoShape">
              <a:avLst/>
            </a:prstTxWarp>
          </a:bodyPr>
          <a:lstStyle/>
          <a:p>
            <a:pPr eaLnBrk="1" hangingPunct="1">
              <a:spcBef>
                <a:spcPct val="0"/>
              </a:spcBef>
            </a:pPr>
            <a:endParaRPr lang="ja-JP"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379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3795" name="日付プレースホルダー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0B36A24E-71C6-4250-AFC8-B4C6E3F98D0B}" type="datetime1">
              <a:rPr lang="ja-JP" altLang="en-US"/>
              <a:pPr fontAlgn="base">
                <a:spcBef>
                  <a:spcPct val="0"/>
                </a:spcBef>
                <a:spcAft>
                  <a:spcPct val="0"/>
                </a:spcAft>
                <a:defRPr/>
              </a:pPr>
              <a:t>2015/8/31</a:t>
            </a:fld>
            <a:endParaRPr lang="ja-JP" altLang="en-US"/>
          </a:p>
        </p:txBody>
      </p:sp>
      <p:sp>
        <p:nvSpPr>
          <p:cNvPr id="33796" name="スライド番号プレースホルダー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B8DDA6-527C-4096-BEE4-107E23D78551}" type="slidenum">
              <a:rPr lang="ja-JP" altLang="en-US"/>
              <a:pPr fontAlgn="base">
                <a:spcBef>
                  <a:spcPct val="0"/>
                </a:spcBef>
                <a:spcAft>
                  <a:spcPct val="0"/>
                </a:spcAft>
                <a:defRPr/>
              </a:pPr>
              <a:t>8</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wrap="square" lIns="90798" tIns="45400" rIns="90798" bIns="45400" numCol="1" anchor="t" anchorCtr="0" compatLnSpc="1">
            <a:prstTxWarp prst="textNoShape">
              <a:avLst/>
            </a:prstTxWarp>
          </a:bodyPr>
          <a:lstStyle/>
          <a:p>
            <a:pPr eaLnBrk="1" hangingPunct="1">
              <a:spcBef>
                <a:spcPct val="0"/>
              </a:spcBef>
            </a:pPr>
            <a:endParaRPr lang="ja-JP"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2840568"/>
            <a:ext cx="5829300" cy="1960033"/>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ECA177CA-A4C1-4BCD-BEA0-53EBE706CBFD}" type="datetimeFigureOut">
              <a:rPr lang="ja-JP" altLang="en-US"/>
              <a:pPr>
                <a:defRPr/>
              </a:pPr>
              <a:t>2015/8/31</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8D0F4374-5B9D-4F5A-9E1E-7B14E23675A4}"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8C5D7A61-2761-4398-92FC-260FBF9B85C7}" type="datetimeFigureOut">
              <a:rPr lang="ja-JP" altLang="en-US"/>
              <a:pPr>
                <a:defRPr/>
              </a:pPr>
              <a:t>2015/8/31</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4BA8D391-6A6C-4FAD-8209-0F83278A43E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488951"/>
            <a:ext cx="1157288" cy="104013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257175" y="488951"/>
            <a:ext cx="3357563" cy="104013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28E6DF61-8ECB-457E-BEC0-78C8BFC928D1}" type="datetimeFigureOut">
              <a:rPr lang="ja-JP" altLang="en-US"/>
              <a:pPr>
                <a:defRPr/>
              </a:pPr>
              <a:t>2015/8/31</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ACF58DBE-FCF3-4D81-8411-2A1AFC8F0E7E}"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E29D80DC-DA82-476A-9F58-D14FC5EB5AE9}" type="datetimeFigureOut">
              <a:rPr lang="ja-JP" altLang="en-US"/>
              <a:pPr>
                <a:defRPr/>
              </a:pPr>
              <a:t>2015/8/31</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4AF37A7B-0873-4BE4-95E5-09E6003A4614}"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5875867"/>
            <a:ext cx="5829300" cy="181610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6AECFB26-CA2B-4D20-9597-C283C0A6DAE4}" type="datetimeFigureOut">
              <a:rPr lang="ja-JP" altLang="en-US"/>
              <a:pPr>
                <a:defRPr/>
              </a:pPr>
              <a:t>2015/8/31</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4288884-3BA1-4A64-9A50-F76A4E77C3DE}"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E67880D3-5731-428E-8A72-826B856D37B1}" type="datetimeFigureOut">
              <a:rPr lang="ja-JP" altLang="en-US"/>
              <a:pPr>
                <a:defRPr/>
              </a:pPr>
              <a:t>2015/8/31</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FF159182-E2C3-48A8-BF60-C217764DB91B}"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BE870286-E69A-4207-8A59-78A0AFEE8B44}" type="datetimeFigureOut">
              <a:rPr lang="ja-JP" altLang="en-US"/>
              <a:pPr>
                <a:defRPr/>
              </a:pPr>
              <a:t>2015/8/31</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9BFBDD05-E0B6-460E-B1B6-4F0F5C5BE659}"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E9FA35AA-DE4E-4099-8F0A-51D2A964723A}" type="datetimeFigureOut">
              <a:rPr lang="ja-JP" altLang="en-US"/>
              <a:pPr>
                <a:defRPr/>
              </a:pPr>
              <a:t>2015/8/31</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7F063FAA-0D70-42FE-94A4-E7FB17A83141}"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2CF0A0F2-7A86-4C48-9211-544FEDC17364}" type="datetimeFigureOut">
              <a:rPr lang="ja-JP" altLang="en-US"/>
              <a:pPr>
                <a:defRPr/>
              </a:pPr>
              <a:t>2015/8/31</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B26D9FAA-5ACB-48BD-9850-B6824D48208F}"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4067"/>
            <a:ext cx="2256235" cy="154940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393216EA-5BA1-4846-880D-8F32390C9F05}" type="datetimeFigureOut">
              <a:rPr lang="ja-JP" altLang="en-US"/>
              <a:pPr>
                <a:defRPr/>
              </a:pPr>
              <a:t>2015/8/31</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01A4F000-D86C-49CC-BAF4-7F75C7C3B367}"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400800"/>
            <a:ext cx="4114800" cy="755651"/>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7322BD4A-1521-4E02-BF82-FC9FDB6ADC30}" type="datetimeFigureOut">
              <a:rPr lang="ja-JP" altLang="en-US"/>
              <a:pPr>
                <a:defRPr/>
              </a:pPr>
              <a:t>2015/8/31</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086EA85C-1B7A-4CCA-94BE-CEBF9008C700}"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A30D6D2B-8502-48B5-81CB-1172E26AA61D}" type="datetimeFigureOut">
              <a:rPr lang="ja-JP" altLang="en-US"/>
              <a:pPr>
                <a:defRPr/>
              </a:pPr>
              <a:t>2015/8/31</a:t>
            </a:fld>
            <a:endParaRPr lang="ja-JP" altLang="en-US"/>
          </a:p>
        </p:txBody>
      </p:sp>
      <p:sp>
        <p:nvSpPr>
          <p:cNvPr id="5" name="フッター プレースホルダー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F83DDF5-22BE-4BD0-9431-4A072634FCB9}"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26.png"/><Relationship Id="rId18" Type="http://schemas.openxmlformats.org/officeDocument/2006/relationships/image" Target="../media/image131.png"/><Relationship Id="rId26" Type="http://schemas.openxmlformats.org/officeDocument/2006/relationships/image" Target="../media/image139.jpeg"/><Relationship Id="rId3" Type="http://schemas.openxmlformats.org/officeDocument/2006/relationships/image" Target="../media/image120.jpeg"/><Relationship Id="rId21" Type="http://schemas.openxmlformats.org/officeDocument/2006/relationships/image" Target="../media/image134.gif"/><Relationship Id="rId34" Type="http://schemas.openxmlformats.org/officeDocument/2006/relationships/image" Target="../media/image146.emf"/><Relationship Id="rId7" Type="http://schemas.openxmlformats.org/officeDocument/2006/relationships/image" Target="../media/image37.emf"/><Relationship Id="rId12" Type="http://schemas.openxmlformats.org/officeDocument/2006/relationships/image" Target="../media/image125.png"/><Relationship Id="rId17" Type="http://schemas.openxmlformats.org/officeDocument/2006/relationships/image" Target="../media/image130.png"/><Relationship Id="rId25" Type="http://schemas.openxmlformats.org/officeDocument/2006/relationships/image" Target="../media/image138.png"/><Relationship Id="rId33" Type="http://schemas.openxmlformats.org/officeDocument/2006/relationships/image" Target="../media/image145.png"/><Relationship Id="rId2" Type="http://schemas.openxmlformats.org/officeDocument/2006/relationships/notesSlide" Target="../notesSlides/notesSlide10.xml"/><Relationship Id="rId16" Type="http://schemas.openxmlformats.org/officeDocument/2006/relationships/image" Target="../media/image129.png"/><Relationship Id="rId20" Type="http://schemas.openxmlformats.org/officeDocument/2006/relationships/image" Target="../media/image133.png"/><Relationship Id="rId29" Type="http://schemas.openxmlformats.org/officeDocument/2006/relationships/image" Target="../media/image141.emf"/><Relationship Id="rId1" Type="http://schemas.openxmlformats.org/officeDocument/2006/relationships/slideLayout" Target="../slideLayouts/slideLayout7.xml"/><Relationship Id="rId6" Type="http://schemas.openxmlformats.org/officeDocument/2006/relationships/image" Target="../media/image123.emf"/><Relationship Id="rId11" Type="http://schemas.openxmlformats.org/officeDocument/2006/relationships/image" Target="../media/image53.png"/><Relationship Id="rId24" Type="http://schemas.openxmlformats.org/officeDocument/2006/relationships/image" Target="../media/image137.png"/><Relationship Id="rId32" Type="http://schemas.openxmlformats.org/officeDocument/2006/relationships/image" Target="../media/image144.jpeg"/><Relationship Id="rId37" Type="http://schemas.openxmlformats.org/officeDocument/2006/relationships/image" Target="../media/image149.png"/><Relationship Id="rId5" Type="http://schemas.openxmlformats.org/officeDocument/2006/relationships/image" Target="../media/image122.emf"/><Relationship Id="rId15" Type="http://schemas.openxmlformats.org/officeDocument/2006/relationships/image" Target="../media/image128.wmf"/><Relationship Id="rId23" Type="http://schemas.openxmlformats.org/officeDocument/2006/relationships/image" Target="../media/image136.png"/><Relationship Id="rId28" Type="http://schemas.openxmlformats.org/officeDocument/2006/relationships/image" Target="../media/image140.wmf"/><Relationship Id="rId36" Type="http://schemas.openxmlformats.org/officeDocument/2006/relationships/image" Target="../media/image148.png"/><Relationship Id="rId10" Type="http://schemas.openxmlformats.org/officeDocument/2006/relationships/image" Target="../media/image124.wmf"/><Relationship Id="rId19" Type="http://schemas.openxmlformats.org/officeDocument/2006/relationships/image" Target="../media/image132.png"/><Relationship Id="rId31" Type="http://schemas.openxmlformats.org/officeDocument/2006/relationships/image" Target="../media/image143.jpeg"/><Relationship Id="rId4" Type="http://schemas.openxmlformats.org/officeDocument/2006/relationships/image" Target="../media/image121.emf"/><Relationship Id="rId9" Type="http://schemas.openxmlformats.org/officeDocument/2006/relationships/image" Target="../media/image12.png"/><Relationship Id="rId14" Type="http://schemas.openxmlformats.org/officeDocument/2006/relationships/image" Target="../media/image127.wmf"/><Relationship Id="rId22" Type="http://schemas.openxmlformats.org/officeDocument/2006/relationships/image" Target="../media/image135.jpeg"/><Relationship Id="rId27" Type="http://schemas.openxmlformats.org/officeDocument/2006/relationships/image" Target="../media/image116.png"/><Relationship Id="rId30" Type="http://schemas.openxmlformats.org/officeDocument/2006/relationships/image" Target="../media/image142.jpeg"/><Relationship Id="rId35" Type="http://schemas.openxmlformats.org/officeDocument/2006/relationships/image" Target="../media/image147.wmf"/></Relationships>
</file>

<file path=ppt/slides/_rels/slide11.xml.rels><?xml version="1.0" encoding="UTF-8" standalone="yes"?>
<Relationships xmlns="http://schemas.openxmlformats.org/package/2006/relationships"><Relationship Id="rId8" Type="http://schemas.openxmlformats.org/officeDocument/2006/relationships/image" Target="../media/image152.jpeg"/><Relationship Id="rId13" Type="http://schemas.openxmlformats.org/officeDocument/2006/relationships/image" Target="../media/image157.jpg"/><Relationship Id="rId18" Type="http://schemas.openxmlformats.org/officeDocument/2006/relationships/image" Target="../media/image162.jpeg"/><Relationship Id="rId26" Type="http://schemas.openxmlformats.org/officeDocument/2006/relationships/chart" Target="../charts/chart9.xml"/><Relationship Id="rId3" Type="http://schemas.openxmlformats.org/officeDocument/2006/relationships/chart" Target="../charts/chart8.xml"/><Relationship Id="rId21" Type="http://schemas.openxmlformats.org/officeDocument/2006/relationships/image" Target="../media/image165.png"/><Relationship Id="rId7" Type="http://schemas.openxmlformats.org/officeDocument/2006/relationships/image" Target="../media/image151.jpeg"/><Relationship Id="rId12" Type="http://schemas.openxmlformats.org/officeDocument/2006/relationships/image" Target="../media/image156.png"/><Relationship Id="rId17" Type="http://schemas.openxmlformats.org/officeDocument/2006/relationships/image" Target="../media/image161.jpeg"/><Relationship Id="rId25" Type="http://schemas.openxmlformats.org/officeDocument/2006/relationships/image" Target="../media/image169.jpeg"/><Relationship Id="rId2" Type="http://schemas.openxmlformats.org/officeDocument/2006/relationships/notesSlide" Target="../notesSlides/notesSlide11.xml"/><Relationship Id="rId16" Type="http://schemas.openxmlformats.org/officeDocument/2006/relationships/image" Target="../media/image160.png"/><Relationship Id="rId20"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5.jpeg"/><Relationship Id="rId24" Type="http://schemas.openxmlformats.org/officeDocument/2006/relationships/image" Target="../media/image168.png"/><Relationship Id="rId5" Type="http://schemas.openxmlformats.org/officeDocument/2006/relationships/image" Target="../media/image12.png"/><Relationship Id="rId15" Type="http://schemas.openxmlformats.org/officeDocument/2006/relationships/image" Target="../media/image159.png"/><Relationship Id="rId23" Type="http://schemas.openxmlformats.org/officeDocument/2006/relationships/image" Target="../media/image167.png"/><Relationship Id="rId10" Type="http://schemas.openxmlformats.org/officeDocument/2006/relationships/image" Target="../media/image154.png"/><Relationship Id="rId19" Type="http://schemas.openxmlformats.org/officeDocument/2006/relationships/image" Target="../media/image163.jpeg"/><Relationship Id="rId4" Type="http://schemas.openxmlformats.org/officeDocument/2006/relationships/image" Target="../media/image37.emf"/><Relationship Id="rId9" Type="http://schemas.openxmlformats.org/officeDocument/2006/relationships/image" Target="../media/image153.png"/><Relationship Id="rId14" Type="http://schemas.openxmlformats.org/officeDocument/2006/relationships/image" Target="../media/image158.png"/><Relationship Id="rId22" Type="http://schemas.openxmlformats.org/officeDocument/2006/relationships/image" Target="../media/image166.png"/></Relationships>
</file>

<file path=ppt/slides/_rels/slide12.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image" Target="../media/image179.png"/><Relationship Id="rId3" Type="http://schemas.openxmlformats.org/officeDocument/2006/relationships/image" Target="../media/image60.png"/><Relationship Id="rId7" Type="http://schemas.openxmlformats.org/officeDocument/2006/relationships/image" Target="../media/image173.jpeg"/><Relationship Id="rId12" Type="http://schemas.openxmlformats.org/officeDocument/2006/relationships/image" Target="../media/image178.jpeg"/><Relationship Id="rId2" Type="http://schemas.openxmlformats.org/officeDocument/2006/relationships/notesSlide" Target="../notesSlides/notesSlide12.xml"/><Relationship Id="rId16"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72.jpeg"/><Relationship Id="rId11" Type="http://schemas.openxmlformats.org/officeDocument/2006/relationships/image" Target="../media/image177.jpeg"/><Relationship Id="rId5" Type="http://schemas.openxmlformats.org/officeDocument/2006/relationships/image" Target="../media/image171.png"/><Relationship Id="rId15" Type="http://schemas.openxmlformats.org/officeDocument/2006/relationships/chart" Target="../charts/chart10.xml"/><Relationship Id="rId10" Type="http://schemas.openxmlformats.org/officeDocument/2006/relationships/image" Target="../media/image176.jpeg"/><Relationship Id="rId4" Type="http://schemas.openxmlformats.org/officeDocument/2006/relationships/image" Target="../media/image170.png"/><Relationship Id="rId9" Type="http://schemas.openxmlformats.org/officeDocument/2006/relationships/image" Target="../media/image175.jpeg"/><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89.png"/><Relationship Id="rId18" Type="http://schemas.openxmlformats.org/officeDocument/2006/relationships/image" Target="../media/image194.jpeg"/><Relationship Id="rId3" Type="http://schemas.openxmlformats.org/officeDocument/2006/relationships/image" Target="../media/image181.jpeg"/><Relationship Id="rId7" Type="http://schemas.openxmlformats.org/officeDocument/2006/relationships/image" Target="../media/image184.png"/><Relationship Id="rId12" Type="http://schemas.openxmlformats.org/officeDocument/2006/relationships/image" Target="../media/image188.png"/><Relationship Id="rId17" Type="http://schemas.openxmlformats.org/officeDocument/2006/relationships/image" Target="../media/image193.jpeg"/><Relationship Id="rId2" Type="http://schemas.openxmlformats.org/officeDocument/2006/relationships/notesSlide" Target="../notesSlides/notesSlide13.xml"/><Relationship Id="rId16"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83.jpeg"/><Relationship Id="rId11" Type="http://schemas.openxmlformats.org/officeDocument/2006/relationships/image" Target="../media/image187.png"/><Relationship Id="rId5" Type="http://schemas.openxmlformats.org/officeDocument/2006/relationships/image" Target="../media/image37.emf"/><Relationship Id="rId15" Type="http://schemas.openxmlformats.org/officeDocument/2006/relationships/image" Target="../media/image191.png"/><Relationship Id="rId10" Type="http://schemas.openxmlformats.org/officeDocument/2006/relationships/image" Target="../media/image12.png"/><Relationship Id="rId19" Type="http://schemas.openxmlformats.org/officeDocument/2006/relationships/image" Target="../media/image195.jpeg"/><Relationship Id="rId4" Type="http://schemas.openxmlformats.org/officeDocument/2006/relationships/image" Target="../media/image182.png"/><Relationship Id="rId9" Type="http://schemas.openxmlformats.org/officeDocument/2006/relationships/image" Target="../media/image186.png"/><Relationship Id="rId14" Type="http://schemas.openxmlformats.org/officeDocument/2006/relationships/image" Target="../media/image190.png"/></Relationships>
</file>

<file path=ppt/slides/_rels/slide14.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chart" Target="../charts/chart12.xml"/><Relationship Id="rId18" Type="http://schemas.openxmlformats.org/officeDocument/2006/relationships/image" Target="../media/image208.png"/><Relationship Id="rId3" Type="http://schemas.openxmlformats.org/officeDocument/2006/relationships/image" Target="../media/image182.png"/><Relationship Id="rId21" Type="http://schemas.openxmlformats.org/officeDocument/2006/relationships/image" Target="../media/image211.png"/><Relationship Id="rId7" Type="http://schemas.openxmlformats.org/officeDocument/2006/relationships/image" Target="../media/image198.jpeg"/><Relationship Id="rId12" Type="http://schemas.openxmlformats.org/officeDocument/2006/relationships/image" Target="../media/image203.png"/><Relationship Id="rId17" Type="http://schemas.openxmlformats.org/officeDocument/2006/relationships/image" Target="../media/image207.png"/><Relationship Id="rId2" Type="http://schemas.openxmlformats.org/officeDocument/2006/relationships/notesSlide" Target="../notesSlides/notesSlide14.xml"/><Relationship Id="rId16" Type="http://schemas.openxmlformats.org/officeDocument/2006/relationships/image" Target="../media/image206.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chart" Target="../charts/chart11.xml"/><Relationship Id="rId11" Type="http://schemas.openxmlformats.org/officeDocument/2006/relationships/image" Target="../media/image202.png"/><Relationship Id="rId5" Type="http://schemas.openxmlformats.org/officeDocument/2006/relationships/image" Target="../media/image197.jpeg"/><Relationship Id="rId15" Type="http://schemas.openxmlformats.org/officeDocument/2006/relationships/image" Target="../media/image205.png"/><Relationship Id="rId10" Type="http://schemas.openxmlformats.org/officeDocument/2006/relationships/image" Target="../media/image201.png"/><Relationship Id="rId19" Type="http://schemas.openxmlformats.org/officeDocument/2006/relationships/image" Target="../media/image209.png"/><Relationship Id="rId4" Type="http://schemas.openxmlformats.org/officeDocument/2006/relationships/image" Target="../media/image196.jpeg"/><Relationship Id="rId9" Type="http://schemas.openxmlformats.org/officeDocument/2006/relationships/image" Target="../media/image200.png"/><Relationship Id="rId14" Type="http://schemas.openxmlformats.org/officeDocument/2006/relationships/image" Target="../media/image204.jpeg"/></Relationships>
</file>

<file path=ppt/slides/_rels/slide15.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0.png"/><Relationship Id="rId18" Type="http://schemas.openxmlformats.org/officeDocument/2006/relationships/image" Target="../media/image225.png"/><Relationship Id="rId3" Type="http://schemas.openxmlformats.org/officeDocument/2006/relationships/image" Target="../media/image37.emf"/><Relationship Id="rId21" Type="http://schemas.openxmlformats.org/officeDocument/2006/relationships/image" Target="../media/image228.emf"/><Relationship Id="rId7" Type="http://schemas.openxmlformats.org/officeDocument/2006/relationships/image" Target="../media/image214.png"/><Relationship Id="rId12" Type="http://schemas.openxmlformats.org/officeDocument/2006/relationships/image" Target="../media/image219.png"/><Relationship Id="rId17" Type="http://schemas.openxmlformats.org/officeDocument/2006/relationships/image" Target="../media/image224.png"/><Relationship Id="rId25" Type="http://schemas.openxmlformats.org/officeDocument/2006/relationships/image" Target="../media/image231.png"/><Relationship Id="rId2" Type="http://schemas.openxmlformats.org/officeDocument/2006/relationships/notesSlide" Target="../notesSlides/notesSlide15.xml"/><Relationship Id="rId16" Type="http://schemas.openxmlformats.org/officeDocument/2006/relationships/image" Target="../media/image223.png"/><Relationship Id="rId20"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213.png"/><Relationship Id="rId11" Type="http://schemas.openxmlformats.org/officeDocument/2006/relationships/image" Target="../media/image218.png"/><Relationship Id="rId24" Type="http://schemas.openxmlformats.org/officeDocument/2006/relationships/image" Target="../media/image230.png"/><Relationship Id="rId5" Type="http://schemas.openxmlformats.org/officeDocument/2006/relationships/image" Target="../media/image212.png"/><Relationship Id="rId15" Type="http://schemas.openxmlformats.org/officeDocument/2006/relationships/image" Target="../media/image222.png"/><Relationship Id="rId23" Type="http://schemas.openxmlformats.org/officeDocument/2006/relationships/image" Target="../media/image158.png"/><Relationship Id="rId10" Type="http://schemas.openxmlformats.org/officeDocument/2006/relationships/image" Target="../media/image217.png"/><Relationship Id="rId19" Type="http://schemas.openxmlformats.org/officeDocument/2006/relationships/image" Target="../media/image226.png"/><Relationship Id="rId4" Type="http://schemas.openxmlformats.org/officeDocument/2006/relationships/image" Target="../media/image12.png"/><Relationship Id="rId9" Type="http://schemas.openxmlformats.org/officeDocument/2006/relationships/image" Target="../media/image216.png"/><Relationship Id="rId14" Type="http://schemas.openxmlformats.org/officeDocument/2006/relationships/image" Target="../media/image221.png"/><Relationship Id="rId22" Type="http://schemas.openxmlformats.org/officeDocument/2006/relationships/image" Target="../media/image229.wmf"/></Relationships>
</file>

<file path=ppt/slides/_rels/slide16.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jpeg"/><Relationship Id="rId7" Type="http://schemas.openxmlformats.org/officeDocument/2006/relationships/image" Target="../media/image2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234.png"/><Relationship Id="rId10" Type="http://schemas.openxmlformats.org/officeDocument/2006/relationships/image" Target="../media/image239.png"/><Relationship Id="rId4" Type="http://schemas.openxmlformats.org/officeDocument/2006/relationships/image" Target="../media/image233.png"/><Relationship Id="rId9" Type="http://schemas.openxmlformats.org/officeDocument/2006/relationships/image" Target="../media/image23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18" Type="http://schemas.openxmlformats.org/officeDocument/2006/relationships/image" Target="../media/image30.jpeg"/><Relationship Id="rId26" Type="http://schemas.openxmlformats.org/officeDocument/2006/relationships/image" Target="../media/image34.png"/><Relationship Id="rId3" Type="http://schemas.openxmlformats.org/officeDocument/2006/relationships/notesSlide" Target="../notesSlides/notesSlide3.xml"/><Relationship Id="rId21" Type="http://schemas.openxmlformats.org/officeDocument/2006/relationships/package" Target="../embeddings/Microsoft_Excel_Worksheet2.xlsx"/><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3.png"/><Relationship Id="rId2" Type="http://schemas.openxmlformats.org/officeDocument/2006/relationships/slideLayout" Target="../slideLayouts/slideLayout2.xml"/><Relationship Id="rId16" Type="http://schemas.openxmlformats.org/officeDocument/2006/relationships/image" Target="../media/image28.png"/><Relationship Id="rId20" Type="http://schemas.openxmlformats.org/officeDocument/2006/relationships/image" Target="../media/image16.emf"/><Relationship Id="rId1" Type="http://schemas.openxmlformats.org/officeDocument/2006/relationships/vmlDrawing" Target="../drawings/vmlDrawing1.vml"/><Relationship Id="rId6" Type="http://schemas.openxmlformats.org/officeDocument/2006/relationships/image" Target="../media/image20.wmf"/><Relationship Id="rId11" Type="http://schemas.openxmlformats.org/officeDocument/2006/relationships/image" Target="../media/image23.png"/><Relationship Id="rId24" Type="http://schemas.openxmlformats.org/officeDocument/2006/relationships/image" Target="../media/image32.png"/><Relationship Id="rId5" Type="http://schemas.openxmlformats.org/officeDocument/2006/relationships/image" Target="../media/image19.png"/><Relationship Id="rId15" Type="http://schemas.openxmlformats.org/officeDocument/2006/relationships/image" Target="../media/image27.png"/><Relationship Id="rId23" Type="http://schemas.openxmlformats.org/officeDocument/2006/relationships/image" Target="../media/image31.png"/><Relationship Id="rId28" Type="http://schemas.openxmlformats.org/officeDocument/2006/relationships/chart" Target="../charts/chart1.xml"/><Relationship Id="rId10" Type="http://schemas.openxmlformats.org/officeDocument/2006/relationships/image" Target="../media/image22.png"/><Relationship Id="rId19" Type="http://schemas.openxmlformats.org/officeDocument/2006/relationships/package" Target="../embeddings/Microsoft_Excel_Worksheet1.xlsx"/><Relationship Id="rId4" Type="http://schemas.openxmlformats.org/officeDocument/2006/relationships/image" Target="../media/image18.png"/><Relationship Id="rId9" Type="http://schemas.openxmlformats.org/officeDocument/2006/relationships/image" Target="../media/image12.png"/><Relationship Id="rId14" Type="http://schemas.openxmlformats.org/officeDocument/2006/relationships/image" Target="../media/image26.png"/><Relationship Id="rId22" Type="http://schemas.openxmlformats.org/officeDocument/2006/relationships/image" Target="../media/image17.emf"/><Relationship Id="rId27"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45.jpe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12.png"/><Relationship Id="rId10" Type="http://schemas.openxmlformats.org/officeDocument/2006/relationships/image" Target="../media/image42.jpeg"/><Relationship Id="rId4" Type="http://schemas.openxmlformats.org/officeDocument/2006/relationships/image" Target="../media/image37.emf"/><Relationship Id="rId9" Type="http://schemas.openxmlformats.org/officeDocument/2006/relationships/image" Target="../media/image41.wmf"/></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image" Target="../media/image12.png"/><Relationship Id="rId12" Type="http://schemas.openxmlformats.org/officeDocument/2006/relationships/chart" Target="../charts/chart5.xml"/><Relationship Id="rId2" Type="http://schemas.openxmlformats.org/officeDocument/2006/relationships/notesSlide" Target="../notesSlides/notesSlide5.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chart" Target="../charts/chart4.xml"/><Relationship Id="rId5" Type="http://schemas.openxmlformats.org/officeDocument/2006/relationships/image" Target="../media/image37.emf"/><Relationship Id="rId15" Type="http://schemas.openxmlformats.org/officeDocument/2006/relationships/image" Target="../media/image52.png"/><Relationship Id="rId10" Type="http://schemas.openxmlformats.org/officeDocument/2006/relationships/chart" Target="../charts/chart3.xml"/><Relationship Id="rId4" Type="http://schemas.openxmlformats.org/officeDocument/2006/relationships/image" Target="../media/image47.png"/><Relationship Id="rId9" Type="http://schemas.openxmlformats.org/officeDocument/2006/relationships/chart" Target="../charts/chart2.xml"/><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jpeg"/><Relationship Id="rId2" Type="http://schemas.openxmlformats.org/officeDocument/2006/relationships/notesSlide" Target="../notesSlides/notesSlide6.xml"/><Relationship Id="rId16"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6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74.wmf"/><Relationship Id="rId13" Type="http://schemas.openxmlformats.org/officeDocument/2006/relationships/image" Target="../media/image70.png"/><Relationship Id="rId18" Type="http://schemas.openxmlformats.org/officeDocument/2006/relationships/image" Target="../media/image79.png"/><Relationship Id="rId3" Type="http://schemas.openxmlformats.org/officeDocument/2006/relationships/notesSlide" Target="../notesSlides/notesSlide7.xml"/><Relationship Id="rId21" Type="http://schemas.openxmlformats.org/officeDocument/2006/relationships/image" Target="../media/image82.wmf"/><Relationship Id="rId7" Type="http://schemas.openxmlformats.org/officeDocument/2006/relationships/image" Target="../media/image73.png"/><Relationship Id="rId12" Type="http://schemas.openxmlformats.org/officeDocument/2006/relationships/oleObject" Target="../embeddings/Microsoft_Excel_97-2003_Worksheet1.xls"/><Relationship Id="rId17" Type="http://schemas.openxmlformats.org/officeDocument/2006/relationships/image" Target="../media/image71.emf"/><Relationship Id="rId2" Type="http://schemas.openxmlformats.org/officeDocument/2006/relationships/slideLayout" Target="../slideLayouts/slideLayout7.xml"/><Relationship Id="rId16" Type="http://schemas.openxmlformats.org/officeDocument/2006/relationships/package" Target="../embeddings/Microsoft_Excel_Worksheet8.xlsx"/><Relationship Id="rId20" Type="http://schemas.openxmlformats.org/officeDocument/2006/relationships/image" Target="../media/image81.wmf"/><Relationship Id="rId1" Type="http://schemas.openxmlformats.org/officeDocument/2006/relationships/vmlDrawing" Target="../drawings/vmlDrawing2.vml"/><Relationship Id="rId6" Type="http://schemas.openxmlformats.org/officeDocument/2006/relationships/image" Target="../media/image69.emf"/><Relationship Id="rId11" Type="http://schemas.openxmlformats.org/officeDocument/2006/relationships/image" Target="../media/image77.wmf"/><Relationship Id="rId24" Type="http://schemas.openxmlformats.org/officeDocument/2006/relationships/image" Target="../media/image85.jpeg"/><Relationship Id="rId5" Type="http://schemas.openxmlformats.org/officeDocument/2006/relationships/package" Target="../embeddings/Microsoft_Excel_Worksheet7.xlsx"/><Relationship Id="rId15" Type="http://schemas.openxmlformats.org/officeDocument/2006/relationships/image" Target="../media/image12.png"/><Relationship Id="rId23" Type="http://schemas.openxmlformats.org/officeDocument/2006/relationships/image" Target="../media/image84.png"/><Relationship Id="rId10" Type="http://schemas.openxmlformats.org/officeDocument/2006/relationships/image" Target="../media/image76.wmf"/><Relationship Id="rId19" Type="http://schemas.openxmlformats.org/officeDocument/2006/relationships/image" Target="../media/image80.gif"/><Relationship Id="rId4" Type="http://schemas.openxmlformats.org/officeDocument/2006/relationships/image" Target="../media/image72.gif"/><Relationship Id="rId9" Type="http://schemas.openxmlformats.org/officeDocument/2006/relationships/image" Target="../media/image75.wmf"/><Relationship Id="rId14" Type="http://schemas.openxmlformats.org/officeDocument/2006/relationships/image" Target="../media/image78.png"/><Relationship Id="rId22" Type="http://schemas.openxmlformats.org/officeDocument/2006/relationships/image" Target="../media/image83.jpeg"/></Relationships>
</file>

<file path=ppt/slides/_rels/slide8.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png"/><Relationship Id="rId3" Type="http://schemas.openxmlformats.org/officeDocument/2006/relationships/image" Target="../media/image37.emf"/><Relationship Id="rId7" Type="http://schemas.openxmlformats.org/officeDocument/2006/relationships/image" Target="../media/image12.png"/><Relationship Id="rId12"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 Id="rId14" Type="http://schemas.openxmlformats.org/officeDocument/2006/relationships/image" Target="../media/image95.jpeg"/></Relationships>
</file>

<file path=ppt/slides/_rels/slide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26" Type="http://schemas.openxmlformats.org/officeDocument/2006/relationships/image" Target="../media/image97.emf"/><Relationship Id="rId3" Type="http://schemas.openxmlformats.org/officeDocument/2006/relationships/notesSlide" Target="../notesSlides/notesSlide9.xml"/><Relationship Id="rId21" Type="http://schemas.openxmlformats.org/officeDocument/2006/relationships/image" Target="../media/image115.jpeg"/><Relationship Id="rId7" Type="http://schemas.openxmlformats.org/officeDocument/2006/relationships/image" Target="../media/image101.jpg"/><Relationship Id="rId12" Type="http://schemas.openxmlformats.org/officeDocument/2006/relationships/image" Target="../media/image106.png"/><Relationship Id="rId17" Type="http://schemas.openxmlformats.org/officeDocument/2006/relationships/image" Target="../media/image111.png"/><Relationship Id="rId25" Type="http://schemas.openxmlformats.org/officeDocument/2006/relationships/oleObject" Target="../embeddings/Microsoft_Excel_97-2003_Worksheet2.xls"/><Relationship Id="rId33" Type="http://schemas.openxmlformats.org/officeDocument/2006/relationships/image" Target="../media/image119.png"/><Relationship Id="rId2" Type="http://schemas.openxmlformats.org/officeDocument/2006/relationships/slideLayout" Target="../slideLayouts/slideLayout7.xml"/><Relationship Id="rId16" Type="http://schemas.openxmlformats.org/officeDocument/2006/relationships/image" Target="../media/image110.png"/><Relationship Id="rId20" Type="http://schemas.openxmlformats.org/officeDocument/2006/relationships/image" Target="../media/image114.jpeg"/><Relationship Id="rId29" Type="http://schemas.openxmlformats.org/officeDocument/2006/relationships/oleObject" Target="../embeddings/Microsoft_Excel_97-2003_Worksheet4.xls"/><Relationship Id="rId1" Type="http://schemas.openxmlformats.org/officeDocument/2006/relationships/vmlDrawing" Target="../drawings/vmlDrawing3.vml"/><Relationship Id="rId6" Type="http://schemas.openxmlformats.org/officeDocument/2006/relationships/image" Target="../media/image12.png"/><Relationship Id="rId11" Type="http://schemas.openxmlformats.org/officeDocument/2006/relationships/image" Target="../media/image105.png"/><Relationship Id="rId24" Type="http://schemas.openxmlformats.org/officeDocument/2006/relationships/image" Target="../media/image118.jpeg"/><Relationship Id="rId32" Type="http://schemas.openxmlformats.org/officeDocument/2006/relationships/chart" Target="../charts/chart7.xml"/><Relationship Id="rId5" Type="http://schemas.openxmlformats.org/officeDocument/2006/relationships/image" Target="../media/image37.emf"/><Relationship Id="rId15" Type="http://schemas.openxmlformats.org/officeDocument/2006/relationships/image" Target="../media/image109.png"/><Relationship Id="rId23" Type="http://schemas.openxmlformats.org/officeDocument/2006/relationships/image" Target="../media/image117.jpg"/><Relationship Id="rId28" Type="http://schemas.openxmlformats.org/officeDocument/2006/relationships/image" Target="../media/image98.emf"/><Relationship Id="rId10" Type="http://schemas.openxmlformats.org/officeDocument/2006/relationships/image" Target="../media/image104.png"/><Relationship Id="rId19" Type="http://schemas.openxmlformats.org/officeDocument/2006/relationships/image" Target="../media/image113.jpeg"/><Relationship Id="rId31" Type="http://schemas.openxmlformats.org/officeDocument/2006/relationships/chart" Target="../charts/chart6.xml"/><Relationship Id="rId4" Type="http://schemas.openxmlformats.org/officeDocument/2006/relationships/image" Target="../media/image100.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16.png"/><Relationship Id="rId27" Type="http://schemas.openxmlformats.org/officeDocument/2006/relationships/oleObject" Target="../embeddings/Microsoft_Excel_97-2003_Worksheet3.xls"/><Relationship Id="rId30" Type="http://schemas.openxmlformats.org/officeDocument/2006/relationships/image" Target="../media/image9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C:\Documents and Settings\Administrator\デスクトップ\いめーじ\青空01.jpg"/>
          <p:cNvPicPr>
            <a:picLocks noChangeAspect="1" noChangeArrowheads="1"/>
          </p:cNvPicPr>
          <p:nvPr/>
        </p:nvPicPr>
        <p:blipFill>
          <a:blip r:embed="rId3"/>
          <a:srcRect/>
          <a:stretch>
            <a:fillRect/>
          </a:stretch>
        </p:blipFill>
        <p:spPr bwMode="auto">
          <a:xfrm>
            <a:off x="-531813" y="-214313"/>
            <a:ext cx="14155738" cy="9440863"/>
          </a:xfrm>
          <a:prstGeom prst="rect">
            <a:avLst/>
          </a:prstGeom>
          <a:noFill/>
          <a:ln w="9525">
            <a:noFill/>
            <a:miter lim="800000"/>
            <a:headEnd/>
            <a:tailEnd/>
          </a:ln>
        </p:spPr>
      </p:pic>
      <p:sp>
        <p:nvSpPr>
          <p:cNvPr id="148" name="円/楕円 147"/>
          <p:cNvSpPr>
            <a:spLocks noChangeAspect="1"/>
          </p:cNvSpPr>
          <p:nvPr/>
        </p:nvSpPr>
        <p:spPr>
          <a:xfrm>
            <a:off x="5525060" y="4079864"/>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9" name="円/楕円 148"/>
          <p:cNvSpPr>
            <a:spLocks noChangeAspect="1"/>
          </p:cNvSpPr>
          <p:nvPr/>
        </p:nvSpPr>
        <p:spPr>
          <a:xfrm>
            <a:off x="5619384" y="4619576"/>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0" name="円/楕円 149"/>
          <p:cNvSpPr>
            <a:spLocks noChangeAspect="1"/>
          </p:cNvSpPr>
          <p:nvPr/>
        </p:nvSpPr>
        <p:spPr>
          <a:xfrm>
            <a:off x="1340768" y="1331640"/>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1" name="円/楕円 150"/>
          <p:cNvSpPr>
            <a:spLocks noChangeAspect="1"/>
          </p:cNvSpPr>
          <p:nvPr/>
        </p:nvSpPr>
        <p:spPr>
          <a:xfrm>
            <a:off x="1131505" y="652645"/>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2" name="円/楕円 151"/>
          <p:cNvSpPr>
            <a:spLocks noChangeAspect="1"/>
          </p:cNvSpPr>
          <p:nvPr/>
        </p:nvSpPr>
        <p:spPr>
          <a:xfrm>
            <a:off x="189952" y="1331640"/>
            <a:ext cx="941553" cy="941553"/>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3" name="円/楕円 152"/>
          <p:cNvSpPr>
            <a:spLocks noChangeAspect="1"/>
          </p:cNvSpPr>
          <p:nvPr/>
        </p:nvSpPr>
        <p:spPr>
          <a:xfrm>
            <a:off x="1674159" y="872652"/>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4" name="円/楕円 153"/>
          <p:cNvSpPr>
            <a:spLocks noChangeAspect="1"/>
          </p:cNvSpPr>
          <p:nvPr/>
        </p:nvSpPr>
        <p:spPr>
          <a:xfrm>
            <a:off x="550274" y="108642"/>
            <a:ext cx="581231" cy="581231"/>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5" name="円/楕円 154"/>
          <p:cNvSpPr>
            <a:spLocks noChangeAspect="1"/>
          </p:cNvSpPr>
          <p:nvPr/>
        </p:nvSpPr>
        <p:spPr>
          <a:xfrm>
            <a:off x="744512" y="1795766"/>
            <a:ext cx="644351" cy="644351"/>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6" name="円/楕円 155"/>
          <p:cNvSpPr>
            <a:spLocks noChangeAspect="1"/>
          </p:cNvSpPr>
          <p:nvPr/>
        </p:nvSpPr>
        <p:spPr>
          <a:xfrm>
            <a:off x="1327103" y="4061180"/>
            <a:ext cx="800148" cy="800148"/>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7" name="円/楕円 156"/>
          <p:cNvSpPr>
            <a:spLocks noChangeAspect="1"/>
          </p:cNvSpPr>
          <p:nvPr/>
        </p:nvSpPr>
        <p:spPr>
          <a:xfrm>
            <a:off x="452650" y="3822506"/>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8" name="円/楕円 157"/>
          <p:cNvSpPr>
            <a:spLocks noChangeAspect="1"/>
          </p:cNvSpPr>
          <p:nvPr/>
        </p:nvSpPr>
        <p:spPr>
          <a:xfrm>
            <a:off x="2843412" y="4414188"/>
            <a:ext cx="939019" cy="939019"/>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9" name="円/楕円 158"/>
          <p:cNvSpPr>
            <a:spLocks noChangeAspect="1"/>
          </p:cNvSpPr>
          <p:nvPr/>
        </p:nvSpPr>
        <p:spPr>
          <a:xfrm>
            <a:off x="1944735" y="5057408"/>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0" name="円/楕円 159"/>
          <p:cNvSpPr>
            <a:spLocks noChangeAspect="1"/>
          </p:cNvSpPr>
          <p:nvPr/>
        </p:nvSpPr>
        <p:spPr>
          <a:xfrm>
            <a:off x="616789" y="5126844"/>
            <a:ext cx="710314" cy="710314"/>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1" name="円/楕円 160"/>
          <p:cNvSpPr>
            <a:spLocks noChangeAspect="1"/>
          </p:cNvSpPr>
          <p:nvPr/>
        </p:nvSpPr>
        <p:spPr>
          <a:xfrm>
            <a:off x="5497902" y="448349"/>
            <a:ext cx="939019" cy="939019"/>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2" name="円/楕円 161"/>
          <p:cNvSpPr>
            <a:spLocks noChangeAspect="1"/>
          </p:cNvSpPr>
          <p:nvPr/>
        </p:nvSpPr>
        <p:spPr>
          <a:xfrm>
            <a:off x="5070239" y="689873"/>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3" name="円/楕円 162"/>
          <p:cNvSpPr>
            <a:spLocks noChangeAspect="1"/>
          </p:cNvSpPr>
          <p:nvPr/>
        </p:nvSpPr>
        <p:spPr>
          <a:xfrm>
            <a:off x="5954085" y="1612690"/>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4" name="円/楕円 163"/>
          <p:cNvSpPr>
            <a:spLocks noChangeAspect="1"/>
          </p:cNvSpPr>
          <p:nvPr/>
        </p:nvSpPr>
        <p:spPr>
          <a:xfrm>
            <a:off x="5427405" y="2792481"/>
            <a:ext cx="964661" cy="964661"/>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5" name="円/楕円 164"/>
          <p:cNvSpPr>
            <a:spLocks noChangeAspect="1"/>
          </p:cNvSpPr>
          <p:nvPr/>
        </p:nvSpPr>
        <p:spPr>
          <a:xfrm>
            <a:off x="6392066" y="3570538"/>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6" name="円/楕円 165"/>
          <p:cNvSpPr>
            <a:spLocks noChangeAspect="1"/>
          </p:cNvSpPr>
          <p:nvPr/>
        </p:nvSpPr>
        <p:spPr>
          <a:xfrm>
            <a:off x="6111259" y="2887698"/>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7" name="円/楕円 166"/>
          <p:cNvSpPr>
            <a:spLocks noChangeAspect="1"/>
          </p:cNvSpPr>
          <p:nvPr/>
        </p:nvSpPr>
        <p:spPr>
          <a:xfrm>
            <a:off x="5295717" y="2398051"/>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8" name="円/楕円 167"/>
          <p:cNvSpPr>
            <a:spLocks noChangeAspect="1"/>
          </p:cNvSpPr>
          <p:nvPr/>
        </p:nvSpPr>
        <p:spPr>
          <a:xfrm>
            <a:off x="709845" y="5535638"/>
            <a:ext cx="665137" cy="665137"/>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9" name="円/楕円 168"/>
          <p:cNvSpPr>
            <a:spLocks noChangeAspect="1"/>
          </p:cNvSpPr>
          <p:nvPr/>
        </p:nvSpPr>
        <p:spPr>
          <a:xfrm>
            <a:off x="5295717" y="5758866"/>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0" name="円/楕円 169"/>
          <p:cNvSpPr>
            <a:spLocks noChangeAspect="1"/>
          </p:cNvSpPr>
          <p:nvPr/>
        </p:nvSpPr>
        <p:spPr>
          <a:xfrm>
            <a:off x="2637280" y="5134292"/>
            <a:ext cx="939020" cy="939020"/>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1" name="円/楕円 170"/>
          <p:cNvSpPr>
            <a:spLocks noChangeAspect="1"/>
          </p:cNvSpPr>
          <p:nvPr/>
        </p:nvSpPr>
        <p:spPr>
          <a:xfrm>
            <a:off x="4614056" y="4771975"/>
            <a:ext cx="939019" cy="939019"/>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2" name="円/楕円 171"/>
          <p:cNvSpPr>
            <a:spLocks noChangeAspect="1"/>
          </p:cNvSpPr>
          <p:nvPr/>
        </p:nvSpPr>
        <p:spPr>
          <a:xfrm>
            <a:off x="5375641" y="3858042"/>
            <a:ext cx="869584" cy="869584"/>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3" name="円/楕円 172"/>
          <p:cNvSpPr>
            <a:spLocks noChangeAspect="1"/>
          </p:cNvSpPr>
          <p:nvPr/>
        </p:nvSpPr>
        <p:spPr>
          <a:xfrm>
            <a:off x="5954085" y="5482001"/>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4" name="円/楕円 173"/>
          <p:cNvSpPr>
            <a:spLocks noChangeAspect="1"/>
          </p:cNvSpPr>
          <p:nvPr/>
        </p:nvSpPr>
        <p:spPr>
          <a:xfrm>
            <a:off x="4539794" y="357936"/>
            <a:ext cx="514716" cy="51471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5" name="円/楕円 174"/>
          <p:cNvSpPr>
            <a:spLocks noChangeAspect="1"/>
          </p:cNvSpPr>
          <p:nvPr/>
        </p:nvSpPr>
        <p:spPr>
          <a:xfrm>
            <a:off x="6315642" y="4212910"/>
            <a:ext cx="333782" cy="333782"/>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6" name="円/楕円 175"/>
          <p:cNvSpPr>
            <a:spLocks noChangeAspect="1"/>
          </p:cNvSpPr>
          <p:nvPr/>
        </p:nvSpPr>
        <p:spPr>
          <a:xfrm>
            <a:off x="4988050" y="3393462"/>
            <a:ext cx="339475" cy="339475"/>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2" name="テキスト ボックス 181"/>
          <p:cNvSpPr txBox="1"/>
          <p:nvPr/>
        </p:nvSpPr>
        <p:spPr>
          <a:xfrm>
            <a:off x="514350" y="561975"/>
            <a:ext cx="6029325" cy="792163"/>
          </a:xfrm>
          <a:prstGeom prst="rect">
            <a:avLst/>
          </a:prstGeom>
          <a:gradFill>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63500">
            <a:noFill/>
          </a:ln>
          <a:effectLst>
            <a:outerShdw blurRad="50800" dist="38100" dir="5400000" algn="t" rotWithShape="0">
              <a:prstClr val="black">
                <a:alpha val="40000"/>
              </a:prstClr>
            </a:outerShdw>
          </a:effectLst>
        </p:spPr>
        <p:txBody>
          <a:bodyPr>
            <a:spAutoFit/>
          </a:bodyPr>
          <a:lstStyle/>
          <a:p>
            <a:pPr algn="ctr" fontAlgn="auto">
              <a:spcBef>
                <a:spcPts val="0"/>
              </a:spcBef>
              <a:spcAft>
                <a:spcPts val="0"/>
              </a:spcAft>
              <a:defRPr/>
            </a:pPr>
            <a:endParaRPr lang="ja-JP" altLang="en-US" sz="4400" b="1" dirty="0">
              <a:ln w="101600">
                <a:solidFill>
                  <a:sysClr val="windowText" lastClr="000000"/>
                </a:solidFill>
              </a:ln>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endParaRPr>
          </a:p>
        </p:txBody>
      </p:sp>
      <p:sp>
        <p:nvSpPr>
          <p:cNvPr id="88" name="円/楕円 87"/>
          <p:cNvSpPr>
            <a:spLocks noChangeAspect="1"/>
          </p:cNvSpPr>
          <p:nvPr/>
        </p:nvSpPr>
        <p:spPr>
          <a:xfrm>
            <a:off x="1521444" y="3462290"/>
            <a:ext cx="365606" cy="365606"/>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9" name="円/楕円 88"/>
          <p:cNvSpPr>
            <a:spLocks noChangeAspect="1"/>
          </p:cNvSpPr>
          <p:nvPr/>
        </p:nvSpPr>
        <p:spPr>
          <a:xfrm>
            <a:off x="4630975" y="3183545"/>
            <a:ext cx="644351" cy="644351"/>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0" name="円/楕円 89"/>
          <p:cNvSpPr>
            <a:spLocks noChangeAspect="1"/>
          </p:cNvSpPr>
          <p:nvPr/>
        </p:nvSpPr>
        <p:spPr>
          <a:xfrm>
            <a:off x="4000531" y="3769837"/>
            <a:ext cx="413039" cy="413039"/>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1" name="円/楕円 90"/>
          <p:cNvSpPr>
            <a:spLocks noChangeAspect="1"/>
          </p:cNvSpPr>
          <p:nvPr/>
        </p:nvSpPr>
        <p:spPr>
          <a:xfrm>
            <a:off x="687828" y="3961446"/>
            <a:ext cx="905483" cy="905483"/>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2" name="円/楕円 91"/>
          <p:cNvSpPr>
            <a:spLocks noChangeAspect="1"/>
          </p:cNvSpPr>
          <p:nvPr/>
        </p:nvSpPr>
        <p:spPr>
          <a:xfrm>
            <a:off x="5967411" y="4778631"/>
            <a:ext cx="986663" cy="986663"/>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3" name="円/楕円 92"/>
          <p:cNvSpPr>
            <a:spLocks noChangeAspect="1"/>
          </p:cNvSpPr>
          <p:nvPr/>
        </p:nvSpPr>
        <p:spPr>
          <a:xfrm>
            <a:off x="4669200" y="2717254"/>
            <a:ext cx="322175" cy="322175"/>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75" name="グループ化 74"/>
          <p:cNvGrpSpPr/>
          <p:nvPr/>
        </p:nvGrpSpPr>
        <p:grpSpPr>
          <a:xfrm>
            <a:off x="1207920" y="8375092"/>
            <a:ext cx="4392000" cy="772047"/>
            <a:chOff x="776469" y="8277225"/>
            <a:chExt cx="5544616" cy="865152"/>
          </a:xfrm>
          <a:blipFill>
            <a:blip r:embed="rId4"/>
            <a:stretch>
              <a:fillRect/>
            </a:stretch>
          </a:blipFill>
        </p:grpSpPr>
        <p:sp>
          <p:nvSpPr>
            <p:cNvPr id="5" name="正方形/長方形 4"/>
            <p:cNvSpPr/>
            <p:nvPr/>
          </p:nvSpPr>
          <p:spPr>
            <a:xfrm>
              <a:off x="776469" y="8468340"/>
              <a:ext cx="5544616" cy="674037"/>
            </a:xfrm>
            <a:prstGeom prst="rect">
              <a:avLst/>
            </a:prstGeom>
            <a:gradFill flip="none" rotWithShape="1">
              <a:gsLst>
                <a:gs pos="25000">
                  <a:schemeClr val="accent1">
                    <a:lumMod val="20000"/>
                    <a:lumOff val="80000"/>
                    <a:alpha val="20000"/>
                  </a:schemeClr>
                </a:gs>
                <a:gs pos="75000">
                  <a:schemeClr val="tx2">
                    <a:lumMod val="40000"/>
                    <a:lumOff val="60000"/>
                  </a:schemeClr>
                </a:gs>
                <a:gs pos="100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 name="台形 5"/>
            <p:cNvSpPr/>
            <p:nvPr/>
          </p:nvSpPr>
          <p:spPr>
            <a:xfrm>
              <a:off x="776469" y="8277225"/>
              <a:ext cx="5544616" cy="191115"/>
            </a:xfrm>
            <a:prstGeom prst="trapezoid">
              <a:avLst>
                <a:gd name="adj" fmla="val 1052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78" name="正方形/長方形 77"/>
          <p:cNvSpPr/>
          <p:nvPr/>
        </p:nvSpPr>
        <p:spPr>
          <a:xfrm>
            <a:off x="1406392" y="7876562"/>
            <a:ext cx="4014000" cy="503293"/>
          </a:xfrm>
          <a:prstGeom prst="rect">
            <a:avLst/>
          </a:prstGeom>
          <a:gradFill flip="none" rotWithShape="1">
            <a:gsLst>
              <a:gs pos="25000">
                <a:schemeClr val="accent1">
                  <a:lumMod val="20000"/>
                  <a:lumOff val="80000"/>
                  <a:alpha val="20000"/>
                </a:schemeClr>
              </a:gs>
              <a:gs pos="75000">
                <a:schemeClr val="tx2">
                  <a:lumMod val="40000"/>
                  <a:lumOff val="60000"/>
                </a:schemeClr>
              </a:gs>
              <a:gs pos="100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9" name="台形 78"/>
          <p:cNvSpPr/>
          <p:nvPr/>
        </p:nvSpPr>
        <p:spPr>
          <a:xfrm>
            <a:off x="1406525" y="7734300"/>
            <a:ext cx="4013200" cy="142875"/>
          </a:xfrm>
          <a:prstGeom prst="trapezoid">
            <a:avLst>
              <a:gd name="adj" fmla="val 1319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14449" name="グループ化 75"/>
          <p:cNvGrpSpPr>
            <a:grpSpLocks/>
          </p:cNvGrpSpPr>
          <p:nvPr/>
        </p:nvGrpSpPr>
        <p:grpSpPr bwMode="auto">
          <a:xfrm>
            <a:off x="1590675" y="7113588"/>
            <a:ext cx="3636963" cy="620712"/>
            <a:chOff x="776469" y="5436096"/>
            <a:chExt cx="5166734" cy="723900"/>
          </a:xfrm>
        </p:grpSpPr>
        <p:sp>
          <p:nvSpPr>
            <p:cNvPr id="108" name="正方形/長方形 107"/>
            <p:cNvSpPr/>
            <p:nvPr/>
          </p:nvSpPr>
          <p:spPr>
            <a:xfrm>
              <a:off x="776469" y="5596008"/>
              <a:ext cx="5166734" cy="563988"/>
            </a:xfrm>
            <a:prstGeom prst="rect">
              <a:avLst/>
            </a:prstGeom>
            <a:gradFill flip="none" rotWithShape="1">
              <a:gsLst>
                <a:gs pos="25000">
                  <a:schemeClr val="accent1">
                    <a:lumMod val="20000"/>
                    <a:lumOff val="80000"/>
                    <a:alpha val="20000"/>
                  </a:schemeClr>
                </a:gs>
                <a:gs pos="75000">
                  <a:schemeClr val="tx2">
                    <a:lumMod val="40000"/>
                    <a:lumOff val="60000"/>
                  </a:schemeClr>
                </a:gs>
                <a:gs pos="100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9" name="台形 108"/>
            <p:cNvSpPr/>
            <p:nvPr/>
          </p:nvSpPr>
          <p:spPr>
            <a:xfrm>
              <a:off x="776469" y="5436096"/>
              <a:ext cx="5166734" cy="159221"/>
            </a:xfrm>
            <a:prstGeom prst="trapezoid">
              <a:avLst>
                <a:gd name="adj" fmla="val 1275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112" name="正方形/長方形 111"/>
          <p:cNvSpPr/>
          <p:nvPr/>
        </p:nvSpPr>
        <p:spPr>
          <a:xfrm>
            <a:off x="1759442" y="6656426"/>
            <a:ext cx="3312000" cy="456936"/>
          </a:xfrm>
          <a:prstGeom prst="rect">
            <a:avLst/>
          </a:prstGeom>
          <a:gradFill flip="none" rotWithShape="1">
            <a:gsLst>
              <a:gs pos="25000">
                <a:schemeClr val="accent1">
                  <a:lumMod val="20000"/>
                  <a:lumOff val="80000"/>
                  <a:alpha val="20000"/>
                </a:schemeClr>
              </a:gs>
              <a:gs pos="75000">
                <a:schemeClr val="tx2">
                  <a:lumMod val="40000"/>
                  <a:lumOff val="60000"/>
                </a:schemeClr>
              </a:gs>
              <a:gs pos="100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3" name="台形 112"/>
          <p:cNvSpPr/>
          <p:nvPr/>
        </p:nvSpPr>
        <p:spPr>
          <a:xfrm>
            <a:off x="1758950" y="6526213"/>
            <a:ext cx="3313113" cy="130175"/>
          </a:xfrm>
          <a:prstGeom prst="trapezoid">
            <a:avLst>
              <a:gd name="adj" fmla="val 1269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5" name="正方形/長方形 114"/>
          <p:cNvSpPr/>
          <p:nvPr/>
        </p:nvSpPr>
        <p:spPr>
          <a:xfrm>
            <a:off x="1923694" y="6083446"/>
            <a:ext cx="2970000" cy="437071"/>
          </a:xfrm>
          <a:prstGeom prst="rect">
            <a:avLst/>
          </a:prstGeom>
          <a:gradFill flip="none" rotWithShape="1">
            <a:gsLst>
              <a:gs pos="25000">
                <a:schemeClr val="accent1">
                  <a:lumMod val="20000"/>
                  <a:lumOff val="80000"/>
                  <a:alpha val="20000"/>
                </a:schemeClr>
              </a:gs>
              <a:gs pos="75000">
                <a:schemeClr val="tx2">
                  <a:lumMod val="40000"/>
                  <a:lumOff val="60000"/>
                </a:schemeClr>
              </a:gs>
              <a:gs pos="100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6" name="台形 115"/>
          <p:cNvSpPr/>
          <p:nvPr/>
        </p:nvSpPr>
        <p:spPr>
          <a:xfrm>
            <a:off x="1924050" y="5959475"/>
            <a:ext cx="2970213" cy="123825"/>
          </a:xfrm>
          <a:prstGeom prst="trapezoid">
            <a:avLst>
              <a:gd name="adj" fmla="val 1198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9" name="正方形/長方形 118"/>
          <p:cNvSpPr/>
          <p:nvPr/>
        </p:nvSpPr>
        <p:spPr>
          <a:xfrm>
            <a:off x="2073548" y="5568805"/>
            <a:ext cx="2664000" cy="390715"/>
          </a:xfrm>
          <a:prstGeom prst="rect">
            <a:avLst/>
          </a:prstGeom>
          <a:gradFill flip="none" rotWithShape="1">
            <a:gsLst>
              <a:gs pos="25000">
                <a:schemeClr val="accent1">
                  <a:lumMod val="20000"/>
                  <a:lumOff val="80000"/>
                  <a:alpha val="40000"/>
                </a:schemeClr>
              </a:gs>
              <a:gs pos="75000">
                <a:schemeClr val="tx2">
                  <a:lumMod val="40000"/>
                  <a:lumOff val="60000"/>
                </a:schemeClr>
              </a:gs>
              <a:gs pos="100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0" name="台形 119"/>
          <p:cNvSpPr/>
          <p:nvPr/>
        </p:nvSpPr>
        <p:spPr>
          <a:xfrm>
            <a:off x="2073275" y="5457825"/>
            <a:ext cx="2663825" cy="111125"/>
          </a:xfrm>
          <a:prstGeom prst="trapezoid">
            <a:avLst>
              <a:gd name="adj" fmla="val 113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2" name="正方形/長方形 121"/>
          <p:cNvSpPr/>
          <p:nvPr/>
        </p:nvSpPr>
        <p:spPr>
          <a:xfrm>
            <a:off x="2200862" y="5093526"/>
            <a:ext cx="2412000" cy="370848"/>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3" name="台形 122"/>
          <p:cNvSpPr/>
          <p:nvPr/>
        </p:nvSpPr>
        <p:spPr>
          <a:xfrm>
            <a:off x="2200275" y="4997450"/>
            <a:ext cx="2413000" cy="96838"/>
          </a:xfrm>
          <a:prstGeom prst="trapezoid">
            <a:avLst>
              <a:gd name="adj" fmla="val 1406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6" name="正方形/長方形 125"/>
          <p:cNvSpPr/>
          <p:nvPr/>
        </p:nvSpPr>
        <p:spPr>
          <a:xfrm>
            <a:off x="2329830" y="4660169"/>
            <a:ext cx="2160000" cy="34038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7" name="台形 126"/>
          <p:cNvSpPr/>
          <p:nvPr/>
        </p:nvSpPr>
        <p:spPr>
          <a:xfrm>
            <a:off x="2330450" y="4605338"/>
            <a:ext cx="2159000" cy="58737"/>
          </a:xfrm>
          <a:prstGeom prst="trapezoid">
            <a:avLst>
              <a:gd name="adj" fmla="val 1487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9" name="正方形/長方形 128"/>
          <p:cNvSpPr/>
          <p:nvPr/>
        </p:nvSpPr>
        <p:spPr>
          <a:xfrm>
            <a:off x="2414538" y="4320100"/>
            <a:ext cx="1980000" cy="280475"/>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0" name="台形 129"/>
          <p:cNvSpPr/>
          <p:nvPr/>
        </p:nvSpPr>
        <p:spPr>
          <a:xfrm>
            <a:off x="2414588" y="4286250"/>
            <a:ext cx="1979612" cy="36513"/>
          </a:xfrm>
          <a:prstGeom prst="trapezoid">
            <a:avLst>
              <a:gd name="adj" fmla="val 2477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3" name="正方形/長方形 132"/>
          <p:cNvSpPr/>
          <p:nvPr/>
        </p:nvSpPr>
        <p:spPr>
          <a:xfrm>
            <a:off x="2488704" y="4074876"/>
            <a:ext cx="1818000" cy="216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4" name="台形 133"/>
          <p:cNvSpPr/>
          <p:nvPr/>
        </p:nvSpPr>
        <p:spPr>
          <a:xfrm>
            <a:off x="2489200" y="4057650"/>
            <a:ext cx="1817688" cy="17463"/>
          </a:xfrm>
          <a:prstGeom prst="trapezoid">
            <a:avLst>
              <a:gd name="adj" fmla="val 2265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7" name="正方形/長方形 136"/>
          <p:cNvSpPr/>
          <p:nvPr/>
        </p:nvSpPr>
        <p:spPr>
          <a:xfrm>
            <a:off x="2538934" y="3874086"/>
            <a:ext cx="1728000" cy="180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2" name="正方形/長方形 81"/>
          <p:cNvSpPr/>
          <p:nvPr/>
        </p:nvSpPr>
        <p:spPr>
          <a:xfrm>
            <a:off x="2579688" y="3730625"/>
            <a:ext cx="1655762" cy="142875"/>
          </a:xfrm>
          <a:prstGeom prst="rect">
            <a:avLst/>
          </a:prstGeom>
          <a:gradFill flip="none" rotWithShape="1">
            <a:gsLst>
              <a:gs pos="25000">
                <a:schemeClr val="accent1">
                  <a:lumMod val="20000"/>
                  <a:lumOff val="8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3" name="正方形/長方形 82"/>
          <p:cNvSpPr/>
          <p:nvPr/>
        </p:nvSpPr>
        <p:spPr>
          <a:xfrm>
            <a:off x="2611512" y="3592463"/>
            <a:ext cx="1584000" cy="126000"/>
          </a:xfrm>
          <a:prstGeom prst="rect">
            <a:avLst/>
          </a:prstGeom>
          <a:gradFill flip="none" rotWithShape="1">
            <a:gsLst>
              <a:gs pos="25000">
                <a:schemeClr val="tx2">
                  <a:lumMod val="20000"/>
                  <a:lumOff val="80000"/>
                  <a:alpha val="70000"/>
                </a:schemeClr>
              </a:gs>
              <a:gs pos="75000">
                <a:schemeClr val="tx2">
                  <a:lumMod val="60000"/>
                  <a:lumOff val="40000"/>
                </a:schemeClr>
              </a:gs>
              <a:gs pos="100000">
                <a:srgbClr val="005CBF"/>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4" name="正方形/長方形 83"/>
          <p:cNvSpPr/>
          <p:nvPr/>
        </p:nvSpPr>
        <p:spPr>
          <a:xfrm>
            <a:off x="2630562" y="3482362"/>
            <a:ext cx="1548000" cy="108000"/>
          </a:xfrm>
          <a:prstGeom prst="rect">
            <a:avLst/>
          </a:prstGeom>
          <a:gradFill flip="none" rotWithShape="1">
            <a:gsLst>
              <a:gs pos="25000">
                <a:schemeClr val="tx2">
                  <a:lumMod val="20000"/>
                  <a:lumOff val="80000"/>
                  <a:alpha val="70000"/>
                </a:schemeClr>
              </a:gs>
              <a:gs pos="75000">
                <a:schemeClr val="tx2">
                  <a:lumMod val="60000"/>
                  <a:lumOff val="40000"/>
                </a:schemeClr>
              </a:gs>
              <a:gs pos="100000">
                <a:srgbClr val="005CBF"/>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7" name="円/楕円 96"/>
          <p:cNvSpPr>
            <a:spLocks noChangeAspect="1"/>
          </p:cNvSpPr>
          <p:nvPr/>
        </p:nvSpPr>
        <p:spPr>
          <a:xfrm>
            <a:off x="2344029" y="8285383"/>
            <a:ext cx="2093083" cy="540000"/>
          </a:xfrm>
          <a:prstGeom prst="ellipse">
            <a:avLst/>
          </a:prstGeom>
          <a:solidFill>
            <a:schemeClr val="bg1"/>
          </a:solidFill>
          <a:ln>
            <a:noFill/>
          </a:ln>
          <a:effectLst>
            <a:glow>
              <a:schemeClr val="bg1">
                <a:alpha val="10000"/>
              </a:scheme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8" name="円/楕円 97"/>
          <p:cNvSpPr>
            <a:spLocks noChangeAspect="1"/>
          </p:cNvSpPr>
          <p:nvPr/>
        </p:nvSpPr>
        <p:spPr>
          <a:xfrm>
            <a:off x="2348880" y="7624911"/>
            <a:ext cx="2093083" cy="540000"/>
          </a:xfrm>
          <a:prstGeom prst="ellipse">
            <a:avLst/>
          </a:prstGeom>
          <a:solidFill>
            <a:schemeClr val="bg1"/>
          </a:solidFill>
          <a:ln>
            <a:noFill/>
          </a:ln>
          <a:effectLst>
            <a:glow>
              <a:schemeClr val="bg1">
                <a:alpha val="10000"/>
              </a:scheme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9" name="円/楕円 98"/>
          <p:cNvSpPr>
            <a:spLocks noChangeAspect="1"/>
          </p:cNvSpPr>
          <p:nvPr/>
        </p:nvSpPr>
        <p:spPr>
          <a:xfrm>
            <a:off x="2382788" y="6967314"/>
            <a:ext cx="2093083" cy="540000"/>
          </a:xfrm>
          <a:prstGeom prst="ellipse">
            <a:avLst/>
          </a:prstGeom>
          <a:solidFill>
            <a:schemeClr val="bg1"/>
          </a:solidFill>
          <a:ln>
            <a:noFill/>
          </a:ln>
          <a:effectLst>
            <a:glow>
              <a:schemeClr val="bg1">
                <a:alpha val="10000"/>
              </a:scheme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0" name="円/楕円 99"/>
          <p:cNvSpPr>
            <a:spLocks noChangeAspect="1"/>
          </p:cNvSpPr>
          <p:nvPr/>
        </p:nvSpPr>
        <p:spPr>
          <a:xfrm>
            <a:off x="2386980" y="6372200"/>
            <a:ext cx="2093083" cy="540000"/>
          </a:xfrm>
          <a:prstGeom prst="ellipse">
            <a:avLst/>
          </a:prstGeom>
          <a:solidFill>
            <a:schemeClr val="bg1"/>
          </a:solidFill>
          <a:ln>
            <a:noFill/>
          </a:ln>
          <a:effectLst>
            <a:glow>
              <a:schemeClr val="bg1">
                <a:alpha val="10000"/>
              </a:scheme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1" name="円/楕円 100"/>
          <p:cNvSpPr>
            <a:spLocks noChangeAspect="1"/>
          </p:cNvSpPr>
          <p:nvPr/>
        </p:nvSpPr>
        <p:spPr>
          <a:xfrm>
            <a:off x="2411363" y="5810994"/>
            <a:ext cx="2093083" cy="540000"/>
          </a:xfrm>
          <a:prstGeom prst="ellipse">
            <a:avLst/>
          </a:prstGeom>
          <a:solidFill>
            <a:schemeClr val="bg1"/>
          </a:solidFill>
          <a:ln>
            <a:noFill/>
          </a:ln>
          <a:effectLst>
            <a:glow>
              <a:schemeClr val="bg1">
                <a:alpha val="10000"/>
              </a:scheme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2" name="円/楕円 101"/>
          <p:cNvSpPr>
            <a:spLocks noChangeAspect="1"/>
          </p:cNvSpPr>
          <p:nvPr/>
        </p:nvSpPr>
        <p:spPr>
          <a:xfrm>
            <a:off x="2392313" y="5292080"/>
            <a:ext cx="2093083" cy="540000"/>
          </a:xfrm>
          <a:prstGeom prst="ellipse">
            <a:avLst/>
          </a:prstGeom>
          <a:solidFill>
            <a:schemeClr val="bg1"/>
          </a:solidFill>
          <a:ln>
            <a:noFill/>
          </a:ln>
          <a:effectLst>
            <a:glow>
              <a:schemeClr val="bg1">
                <a:alpha val="10000"/>
              </a:scheme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3" name="円/楕円 102"/>
          <p:cNvSpPr>
            <a:spLocks noChangeAspect="1"/>
          </p:cNvSpPr>
          <p:nvPr/>
        </p:nvSpPr>
        <p:spPr>
          <a:xfrm>
            <a:off x="2382788" y="4860032"/>
            <a:ext cx="2093083" cy="540000"/>
          </a:xfrm>
          <a:prstGeom prst="ellipse">
            <a:avLst/>
          </a:prstGeom>
          <a:solidFill>
            <a:schemeClr val="bg1"/>
          </a:solidFill>
          <a:ln>
            <a:noFill/>
          </a:ln>
          <a:effectLst>
            <a:glow>
              <a:schemeClr val="bg1">
                <a:alpha val="10000"/>
              </a:scheme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4" name="円/楕円 103"/>
          <p:cNvSpPr>
            <a:spLocks noChangeAspect="1"/>
          </p:cNvSpPr>
          <p:nvPr/>
        </p:nvSpPr>
        <p:spPr>
          <a:xfrm>
            <a:off x="2348880" y="4471417"/>
            <a:ext cx="2093083" cy="540000"/>
          </a:xfrm>
          <a:prstGeom prst="ellipse">
            <a:avLst/>
          </a:prstGeom>
          <a:solidFill>
            <a:schemeClr val="bg1"/>
          </a:solidFill>
          <a:ln>
            <a:noFill/>
          </a:ln>
          <a:effectLst>
            <a:glow>
              <a:schemeClr val="bg1">
                <a:alpha val="10000"/>
              </a:scheme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178" name="グループ化 177"/>
          <p:cNvGrpSpPr>
            <a:grpSpLocks noChangeAspect="1"/>
          </p:cNvGrpSpPr>
          <p:nvPr/>
        </p:nvGrpSpPr>
        <p:grpSpPr bwMode="auto">
          <a:xfrm>
            <a:off x="2009775" y="8650288"/>
            <a:ext cx="771525" cy="420687"/>
            <a:chOff x="493697" y="1843005"/>
            <a:chExt cx="2638143" cy="1435748"/>
          </a:xfrm>
        </p:grpSpPr>
        <p:pic>
          <p:nvPicPr>
            <p:cNvPr id="14568" name="Picture 5" descr="C:\Documents and Settings\Administrator\デスクトップ\g12.png"/>
            <p:cNvPicPr>
              <a:picLocks noChangeAspect="1" noChangeArrowheads="1"/>
            </p:cNvPicPr>
            <p:nvPr/>
          </p:nvPicPr>
          <p:blipFill>
            <a:blip r:embed="rId5"/>
            <a:srcRect/>
            <a:stretch>
              <a:fillRect/>
            </a:stretch>
          </p:blipFill>
          <p:spPr bwMode="auto">
            <a:xfrm>
              <a:off x="493697" y="2904098"/>
              <a:ext cx="2638143" cy="124447"/>
            </a:xfrm>
            <a:prstGeom prst="rect">
              <a:avLst/>
            </a:prstGeom>
            <a:noFill/>
            <a:ln w="9525">
              <a:noFill/>
              <a:miter lim="800000"/>
              <a:headEnd/>
              <a:tailEnd/>
            </a:ln>
          </p:spPr>
        </p:pic>
        <p:pic>
          <p:nvPicPr>
            <p:cNvPr id="14569" name="Picture 4" descr="C:\Documents and Settings\Administrator\デスクトップ\g32.png"/>
            <p:cNvPicPr>
              <a:picLocks noChangeAspect="1" noChangeArrowheads="1"/>
            </p:cNvPicPr>
            <p:nvPr/>
          </p:nvPicPr>
          <p:blipFill>
            <a:blip r:embed="rId6"/>
            <a:srcRect/>
            <a:stretch>
              <a:fillRect/>
            </a:stretch>
          </p:blipFill>
          <p:spPr bwMode="auto">
            <a:xfrm>
              <a:off x="518219" y="1843005"/>
              <a:ext cx="2613621" cy="1435748"/>
            </a:xfrm>
            <a:prstGeom prst="rect">
              <a:avLst/>
            </a:prstGeom>
            <a:noFill/>
            <a:ln w="9525">
              <a:noFill/>
              <a:miter lim="800000"/>
              <a:headEnd/>
              <a:tailEnd/>
            </a:ln>
          </p:spPr>
        </p:pic>
      </p:grpSp>
      <p:sp>
        <p:nvSpPr>
          <p:cNvPr id="1034" name="テキスト ボックス 1033"/>
          <p:cNvSpPr txBox="1"/>
          <p:nvPr/>
        </p:nvSpPr>
        <p:spPr>
          <a:xfrm>
            <a:off x="2682084" y="8544053"/>
            <a:ext cx="2320925" cy="584775"/>
          </a:xfrm>
          <a:prstGeom prst="rect">
            <a:avLst/>
          </a:prstGeom>
          <a:noFill/>
        </p:spPr>
        <p:txBody>
          <a:bodyPr>
            <a:spAutoFit/>
          </a:bodyPr>
          <a:lstStyle/>
          <a:p>
            <a:pPr algn="ctr" fontAlgn="auto">
              <a:spcBef>
                <a:spcPts val="0"/>
              </a:spcBef>
              <a:spcAft>
                <a:spcPts val="0"/>
              </a:spcAft>
              <a:defRPr/>
            </a:pPr>
            <a:r>
              <a:rPr lang="ko-KR" altLang="en-US" sz="32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후쿠시마 </a:t>
            </a:r>
            <a:r>
              <a:rPr lang="ko-KR" altLang="en-US" sz="3200" b="1" dirty="0" smtClean="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현</a:t>
            </a:r>
            <a:endParaRPr lang="ja-JP" altLang="en-US" sz="32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105" name="円/楕円 104"/>
          <p:cNvSpPr>
            <a:spLocks noChangeAspect="1"/>
          </p:cNvSpPr>
          <p:nvPr/>
        </p:nvSpPr>
        <p:spPr>
          <a:xfrm>
            <a:off x="893190" y="7560392"/>
            <a:ext cx="3255890" cy="540000"/>
          </a:xfrm>
          <a:prstGeom prst="ellipse">
            <a:avLst/>
          </a:prstGeom>
          <a:solidFill>
            <a:schemeClr val="tx1">
              <a:lumMod val="75000"/>
              <a:lumOff val="25000"/>
            </a:schemeClr>
          </a:solidFill>
          <a:ln>
            <a:noFill/>
          </a:ln>
          <a:effectLst>
            <a:glow>
              <a:schemeClr val="bg1">
                <a:alpha val="10000"/>
              </a:scheme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4517" name="Picture 4" descr="C:\Documents and Settings\Administrator\My Documents\100_イメージ\ｷﾋﾞﾀﾝ_color\キビタン階段２.png"/>
          <p:cNvPicPr>
            <a:picLocks noChangeAspect="1" noChangeArrowheads="1"/>
          </p:cNvPicPr>
          <p:nvPr/>
        </p:nvPicPr>
        <p:blipFill>
          <a:blip r:embed="rId7"/>
          <a:srcRect/>
          <a:stretch>
            <a:fillRect/>
          </a:stretch>
        </p:blipFill>
        <p:spPr bwMode="auto">
          <a:xfrm rot="-687080">
            <a:off x="1317625" y="4386263"/>
            <a:ext cx="2813050" cy="3370262"/>
          </a:xfrm>
          <a:prstGeom prst="rect">
            <a:avLst/>
          </a:prstGeom>
          <a:noFill/>
          <a:ln w="9525">
            <a:noFill/>
            <a:miter lim="800000"/>
            <a:headEnd/>
            <a:tailEnd/>
          </a:ln>
        </p:spPr>
      </p:pic>
      <p:sp>
        <p:nvSpPr>
          <p:cNvPr id="86" name="円/楕円 85"/>
          <p:cNvSpPr>
            <a:spLocks noChangeAspect="1"/>
          </p:cNvSpPr>
          <p:nvPr/>
        </p:nvSpPr>
        <p:spPr>
          <a:xfrm>
            <a:off x="896911" y="2724154"/>
            <a:ext cx="644351" cy="644351"/>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7" name="円/楕円 86"/>
          <p:cNvSpPr>
            <a:spLocks noChangeAspect="1"/>
          </p:cNvSpPr>
          <p:nvPr/>
        </p:nvSpPr>
        <p:spPr>
          <a:xfrm>
            <a:off x="1632521" y="2318516"/>
            <a:ext cx="474535" cy="474535"/>
          </a:xfrm>
          <a:prstGeom prst="ellipse">
            <a:avLst/>
          </a:prstGeom>
          <a:gradFill flip="none" rotWithShape="1">
            <a:gsLst>
              <a:gs pos="25000">
                <a:schemeClr val="tx2">
                  <a:lumMod val="20000"/>
                  <a:lumOff val="80000"/>
                  <a:alpha val="0"/>
                </a:schemeClr>
              </a:gs>
              <a:gs pos="82000">
                <a:schemeClr val="bg1">
                  <a:alpha val="20000"/>
                </a:schemeClr>
              </a:gs>
            </a:gsLst>
            <a:path path="shape">
              <a:fillToRect l="50000" t="50000" r="50000" b="50000"/>
            </a:path>
            <a:tileRect/>
          </a:gradFill>
          <a:ln>
            <a:noFill/>
          </a:ln>
          <a:effectLst>
            <a:glow>
              <a:schemeClr val="bg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6" name="正方形/長方形 95"/>
          <p:cNvSpPr/>
          <p:nvPr/>
        </p:nvSpPr>
        <p:spPr>
          <a:xfrm>
            <a:off x="2641442" y="3390158"/>
            <a:ext cx="1521589" cy="90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6" name="正方形/長方形 105"/>
          <p:cNvSpPr/>
          <p:nvPr/>
        </p:nvSpPr>
        <p:spPr>
          <a:xfrm>
            <a:off x="2666053" y="3316116"/>
            <a:ext cx="1476000" cy="72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7" name="正方形/長方形 106"/>
          <p:cNvSpPr/>
          <p:nvPr/>
        </p:nvSpPr>
        <p:spPr>
          <a:xfrm>
            <a:off x="2683520" y="3250456"/>
            <a:ext cx="1440000" cy="54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4" name="正方形/長方形 113"/>
          <p:cNvSpPr/>
          <p:nvPr/>
        </p:nvSpPr>
        <p:spPr>
          <a:xfrm>
            <a:off x="2702570" y="3193306"/>
            <a:ext cx="1404000" cy="54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14536" name="グループ化 16"/>
          <p:cNvGrpSpPr>
            <a:grpSpLocks/>
          </p:cNvGrpSpPr>
          <p:nvPr/>
        </p:nvGrpSpPr>
        <p:grpSpPr bwMode="auto">
          <a:xfrm>
            <a:off x="2733675" y="2781300"/>
            <a:ext cx="1338263" cy="347663"/>
            <a:chOff x="2721620" y="2843808"/>
            <a:chExt cx="1368000" cy="348382"/>
          </a:xfrm>
        </p:grpSpPr>
        <p:sp>
          <p:nvSpPr>
            <p:cNvPr id="117" name="正方形/長方形 116"/>
            <p:cNvSpPr/>
            <p:nvPr/>
          </p:nvSpPr>
          <p:spPr>
            <a:xfrm>
              <a:off x="2721620" y="3138190"/>
              <a:ext cx="1368000" cy="54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1" name="正方形/長方形 120"/>
            <p:cNvSpPr/>
            <p:nvPr/>
          </p:nvSpPr>
          <p:spPr>
            <a:xfrm>
              <a:off x="2742828" y="3087390"/>
              <a:ext cx="1332000" cy="54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4" name="正方形/長方形 123"/>
            <p:cNvSpPr/>
            <p:nvPr/>
          </p:nvSpPr>
          <p:spPr>
            <a:xfrm>
              <a:off x="2761878" y="3036590"/>
              <a:ext cx="1296000" cy="54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5" name="正方形/長方形 124"/>
            <p:cNvSpPr/>
            <p:nvPr/>
          </p:nvSpPr>
          <p:spPr>
            <a:xfrm>
              <a:off x="2787278" y="2987824"/>
              <a:ext cx="1260000" cy="54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8" name="正方形/長方形 127"/>
            <p:cNvSpPr/>
            <p:nvPr/>
          </p:nvSpPr>
          <p:spPr>
            <a:xfrm>
              <a:off x="2802136" y="2943374"/>
              <a:ext cx="1224000" cy="54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1" name="正方形/長方形 130"/>
            <p:cNvSpPr/>
            <p:nvPr/>
          </p:nvSpPr>
          <p:spPr>
            <a:xfrm>
              <a:off x="2823344" y="2890416"/>
              <a:ext cx="1188000" cy="54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2" name="正方形/長方形 131"/>
            <p:cNvSpPr/>
            <p:nvPr/>
          </p:nvSpPr>
          <p:spPr>
            <a:xfrm>
              <a:off x="2840236" y="2843808"/>
              <a:ext cx="1152000" cy="54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135" name="正方形/長方形 134"/>
          <p:cNvSpPr/>
          <p:nvPr/>
        </p:nvSpPr>
        <p:spPr>
          <a:xfrm>
            <a:off x="2718446" y="3136603"/>
            <a:ext cx="1368000" cy="54000"/>
          </a:xfrm>
          <a:prstGeom prst="rect">
            <a:avLst/>
          </a:prstGeom>
          <a:gradFill flip="none" rotWithShape="1">
            <a:gsLst>
              <a:gs pos="25000">
                <a:schemeClr val="accent1">
                  <a:lumMod val="20000"/>
                  <a:lumOff val="80000"/>
                  <a:alpha val="50000"/>
                </a:schemeClr>
              </a:gs>
              <a:gs pos="75000">
                <a:schemeClr val="tx2">
                  <a:lumMod val="40000"/>
                  <a:lumOff val="60000"/>
                </a:schemeClr>
              </a:gs>
              <a:gs pos="100000">
                <a:schemeClr val="tx2">
                  <a:lumMod val="60000"/>
                  <a:lumOff val="40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29" name="円/楕円 1028"/>
          <p:cNvSpPr>
            <a:spLocks noChangeAspect="1"/>
          </p:cNvSpPr>
          <p:nvPr/>
        </p:nvSpPr>
        <p:spPr>
          <a:xfrm>
            <a:off x="3105852" y="2643545"/>
            <a:ext cx="540000" cy="540000"/>
          </a:xfrm>
          <a:prstGeom prst="ellipse">
            <a:avLst/>
          </a:prstGeom>
          <a:solidFill>
            <a:schemeClr val="bg1"/>
          </a:solidFill>
          <a:ln>
            <a:noFill/>
          </a:ln>
          <a:effectLst>
            <a:glow rad="1905000">
              <a:schemeClr val="bg1"/>
            </a:glow>
            <a:softEdge rad="1778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8" name="テキスト ボックス 117"/>
          <p:cNvSpPr txBox="1"/>
          <p:nvPr/>
        </p:nvSpPr>
        <p:spPr>
          <a:xfrm>
            <a:off x="490750" y="524694"/>
            <a:ext cx="6029883" cy="769441"/>
          </a:xfrm>
          <a:prstGeom prst="rect">
            <a:avLst/>
          </a:prstGeom>
          <a:noFill/>
          <a:ln w="63500">
            <a:noFill/>
          </a:ln>
          <a:effectLst>
            <a:outerShdw blurRad="50800" dist="38100" dir="5400000" algn="t" rotWithShape="0">
              <a:prstClr val="black">
                <a:alpha val="40000"/>
              </a:prstClr>
            </a:outerShdw>
          </a:effectLst>
        </p:spPr>
        <p:txBody>
          <a:bodyPr>
            <a:spAutoFit/>
          </a:bodyPr>
          <a:lstStyle/>
          <a:p>
            <a:pPr algn="ctr" fontAlgn="auto">
              <a:spcBef>
                <a:spcPts val="0"/>
              </a:spcBef>
              <a:spcAft>
                <a:spcPts val="0"/>
              </a:spcAft>
              <a:defRPr/>
            </a:pPr>
            <a:r>
              <a:rPr lang="ko-KR" altLang="ja-JP" sz="4400" dirty="0" smtClean="0">
                <a:effectLst>
                  <a:outerShdw blurRad="38100" dist="38100" dir="2700000" algn="tl">
                    <a:srgbClr val="000000">
                      <a:alpha val="43137"/>
                    </a:srgbClr>
                  </a:outerShdw>
                </a:effectLst>
              </a:rPr>
              <a:t>후쿠시마 </a:t>
            </a:r>
            <a:r>
              <a:rPr lang="ko-KR" altLang="ja-JP" sz="4400" dirty="0">
                <a:effectLst>
                  <a:outerShdw blurRad="38100" dist="38100" dir="2700000" algn="tl">
                    <a:srgbClr val="000000">
                      <a:alpha val="43137"/>
                    </a:srgbClr>
                  </a:outerShdw>
                </a:effectLst>
              </a:rPr>
              <a:t>부흥의 </a:t>
            </a:r>
            <a:r>
              <a:rPr lang="ko-KR" altLang="ja-JP" sz="4400" dirty="0" smtClean="0">
                <a:effectLst>
                  <a:outerShdw blurRad="38100" dist="38100" dir="2700000" algn="tl">
                    <a:srgbClr val="000000">
                      <a:alpha val="43137"/>
                    </a:srgbClr>
                  </a:outerShdw>
                </a:effectLst>
              </a:rPr>
              <a:t>과정</a:t>
            </a:r>
            <a:endParaRPr lang="ja-JP" altLang="en-US" sz="4400" b="1" dirty="0">
              <a:ln w="76200">
                <a:solidFill>
                  <a:sysClr val="windowText" lastClr="000000"/>
                </a:solidFill>
              </a:ln>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13" name="正方形/長方形 12"/>
          <p:cNvSpPr/>
          <p:nvPr/>
        </p:nvSpPr>
        <p:spPr>
          <a:xfrm>
            <a:off x="514350" y="533400"/>
            <a:ext cx="6029325" cy="827088"/>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0" name="テキスト ボックス 109"/>
          <p:cNvSpPr txBox="1"/>
          <p:nvPr/>
        </p:nvSpPr>
        <p:spPr>
          <a:xfrm>
            <a:off x="462877" y="534219"/>
            <a:ext cx="6029883" cy="769441"/>
          </a:xfrm>
          <a:prstGeom prst="rect">
            <a:avLst/>
          </a:prstGeom>
          <a:noFill/>
          <a:ln w="63500">
            <a:noFill/>
          </a:ln>
          <a:effectLst>
            <a:outerShdw blurRad="50800" dist="38100" dir="5400000" algn="t" rotWithShape="0">
              <a:prstClr val="black">
                <a:alpha val="40000"/>
              </a:prstClr>
            </a:outerShdw>
          </a:effectLst>
        </p:spPr>
        <p:txBody>
          <a:bodyPr>
            <a:spAutoFit/>
          </a:bodyPr>
          <a:lstStyle/>
          <a:p>
            <a:pPr algn="ctr" fontAlgn="auto">
              <a:spcBef>
                <a:spcPts val="0"/>
              </a:spcBef>
              <a:spcAft>
                <a:spcPts val="0"/>
              </a:spcAft>
              <a:defRPr/>
            </a:pPr>
            <a:r>
              <a:rPr lang="ko-KR" altLang="en-US" sz="4400" b="1" dirty="0" smtClean="0">
                <a:ln>
                  <a:solidFill>
                    <a:schemeClr val="bg1"/>
                  </a:solidFill>
                </a:ln>
                <a:solidFill>
                  <a:schemeClr val="bg1"/>
                </a:solidFill>
                <a:latin typeface="HG丸ｺﾞｼｯｸM-PRO" panose="020F0600000000000000" pitchFamily="50" charset="-128"/>
                <a:ea typeface="HG丸ｺﾞｼｯｸM-PRO" panose="020F0600000000000000" pitchFamily="50" charset="-128"/>
              </a:rPr>
              <a:t>후쿠시마 </a:t>
            </a:r>
            <a:r>
              <a:rPr lang="ko-KR" altLang="en-US" sz="4400" b="1" dirty="0">
                <a:ln>
                  <a:solidFill>
                    <a:schemeClr val="bg1"/>
                  </a:solidFill>
                </a:ln>
                <a:solidFill>
                  <a:schemeClr val="bg1"/>
                </a:solidFill>
                <a:latin typeface="HG丸ｺﾞｼｯｸM-PRO" panose="020F0600000000000000" pitchFamily="50" charset="-128"/>
                <a:ea typeface="HG丸ｺﾞｼｯｸM-PRO" panose="020F0600000000000000" pitchFamily="50" charset="-128"/>
              </a:rPr>
              <a:t>부흥의 </a:t>
            </a:r>
            <a:r>
              <a:rPr lang="ko-KR" altLang="en-US" sz="4400" b="1" dirty="0" smtClean="0">
                <a:ln>
                  <a:solidFill>
                    <a:schemeClr val="bg1"/>
                  </a:solidFill>
                </a:ln>
                <a:solidFill>
                  <a:schemeClr val="bg1"/>
                </a:solidFill>
                <a:latin typeface="HG丸ｺﾞｼｯｸM-PRO" panose="020F0600000000000000" pitchFamily="50" charset="-128"/>
                <a:ea typeface="HG丸ｺﾞｼｯｸM-PRO" panose="020F0600000000000000" pitchFamily="50" charset="-128"/>
              </a:rPr>
              <a:t>과정</a:t>
            </a:r>
            <a:endParaRPr lang="ja-JP" altLang="en-US" sz="4400" b="1" dirty="0">
              <a:ln>
                <a:solidFill>
                  <a:schemeClr val="bg1"/>
                </a:solidFill>
              </a:ln>
              <a:solidFill>
                <a:schemeClr val="bg1"/>
              </a:solidFill>
              <a:latin typeface="HG丸ｺﾞｼｯｸM-PRO" panose="020F0600000000000000" pitchFamily="50" charset="-128"/>
              <a:ea typeface="HG丸ｺﾞｼｯｸM-PRO" panose="020F0600000000000000" pitchFamily="50" charset="-128"/>
            </a:endParaRPr>
          </a:p>
        </p:txBody>
      </p:sp>
      <p:sp>
        <p:nvSpPr>
          <p:cNvPr id="181" name="テキスト ボックス 180"/>
          <p:cNvSpPr txBox="1"/>
          <p:nvPr/>
        </p:nvSpPr>
        <p:spPr>
          <a:xfrm>
            <a:off x="981075" y="1584325"/>
            <a:ext cx="4711700" cy="338554"/>
          </a:xfrm>
          <a:prstGeom prst="rect">
            <a:avLst/>
          </a:prstGeom>
          <a:noFill/>
        </p:spPr>
        <p:txBody>
          <a:bodyPr>
            <a:spAutoFit/>
          </a:bodyPr>
          <a:lstStyle/>
          <a:p>
            <a:pPr algn="ctr">
              <a:defRPr/>
            </a:pPr>
            <a:r>
              <a:rPr lang="ja-JP" altLang="en-US" sz="1600" b="1" dirty="0">
                <a:effectLst>
                  <a:outerShdw blurRad="38100" dist="38100" dir="2700000" algn="tl">
                    <a:srgbClr val="C0C0C0"/>
                  </a:outerShdw>
                </a:effectLst>
                <a:latin typeface="HG丸ｺﾞｼｯｸM-PRO" pitchFamily="50" charset="-128"/>
                <a:ea typeface="HG丸ｺﾞｼｯｸM-PRO" pitchFamily="50" charset="-128"/>
              </a:rPr>
              <a:t>＜</a:t>
            </a:r>
            <a:r>
              <a:rPr lang="en-US" altLang="ko-KR" sz="1600" b="1" dirty="0">
                <a:effectLst>
                  <a:outerShdw blurRad="38100" dist="38100" dir="2700000" algn="tl">
                    <a:srgbClr val="C0C0C0"/>
                  </a:outerShdw>
                </a:effectLst>
                <a:latin typeface="HG丸ｺﾞｼｯｸM-PRO" pitchFamily="50" charset="-128"/>
                <a:ea typeface="HG丸ｺﾞｼｯｸM-PRO" pitchFamily="50" charset="-128"/>
              </a:rPr>
              <a:t>2015</a:t>
            </a:r>
            <a:r>
              <a:rPr lang="ko-KR" altLang="en-US" sz="1600" b="1" dirty="0">
                <a:effectLst>
                  <a:outerShdw blurRad="38100" dist="38100" dir="2700000" algn="tl">
                    <a:srgbClr val="C0C0C0"/>
                  </a:outerShdw>
                </a:effectLst>
                <a:latin typeface="HG丸ｺﾞｼｯｸM-PRO" pitchFamily="50" charset="-128"/>
                <a:ea typeface="Gulim" pitchFamily="34" charset="-127"/>
              </a:rPr>
              <a:t>년 </a:t>
            </a:r>
            <a:r>
              <a:rPr lang="en-US" altLang="ko-KR" sz="1600" b="1" dirty="0">
                <a:effectLst>
                  <a:outerShdw blurRad="38100" dist="38100" dir="2700000" algn="tl">
                    <a:srgbClr val="C0C0C0"/>
                  </a:outerShdw>
                </a:effectLst>
                <a:latin typeface="HG丸ｺﾞｼｯｸM-PRO" pitchFamily="50" charset="-128"/>
                <a:ea typeface="Gulim" pitchFamily="34" charset="-127"/>
              </a:rPr>
              <a:t>8</a:t>
            </a:r>
            <a:r>
              <a:rPr lang="ko-KR" altLang="en-US" sz="1600" b="1" dirty="0" smtClean="0">
                <a:effectLst>
                  <a:outerShdw blurRad="38100" dist="38100" dir="2700000" algn="tl">
                    <a:srgbClr val="C0C0C0"/>
                  </a:outerShdw>
                </a:effectLst>
                <a:latin typeface="HG丸ｺﾞｼｯｸM-PRO" pitchFamily="50" charset="-128"/>
                <a:ea typeface="Gulim" pitchFamily="34" charset="-127"/>
              </a:rPr>
              <a:t>월 </a:t>
            </a:r>
            <a:r>
              <a:rPr lang="en-US" altLang="ko-KR" sz="1600" b="1" dirty="0" smtClean="0">
                <a:effectLst>
                  <a:outerShdw blurRad="38100" dist="38100" dir="2700000" algn="tl">
                    <a:srgbClr val="C0C0C0"/>
                  </a:outerShdw>
                </a:effectLst>
                <a:latin typeface="HG丸ｺﾞｼｯｸM-PRO" pitchFamily="50" charset="-128"/>
                <a:ea typeface="Gulim" pitchFamily="34" charset="-127"/>
              </a:rPr>
              <a:t>3</a:t>
            </a:r>
            <a:r>
              <a:rPr lang="ko-KR" altLang="en-US" sz="1600" b="1" dirty="0" smtClean="0">
                <a:effectLst>
                  <a:outerShdw blurRad="38100" dist="38100" dir="2700000" algn="tl">
                    <a:srgbClr val="C0C0C0"/>
                  </a:outerShdw>
                </a:effectLst>
                <a:latin typeface="HG丸ｺﾞｼｯｸM-PRO" pitchFamily="50" charset="-128"/>
                <a:ea typeface="Gulim" pitchFamily="34" charset="-127"/>
              </a:rPr>
              <a:t>일</a:t>
            </a:r>
            <a:r>
              <a:rPr lang="ja-JP" altLang="en-US" sz="1600" b="1" dirty="0" smtClean="0">
                <a:effectLst>
                  <a:outerShdw blurRad="38100" dist="38100" dir="2700000" algn="tl">
                    <a:srgbClr val="C0C0C0"/>
                  </a:outerShdw>
                </a:effectLst>
                <a:latin typeface="HG丸ｺﾞｼｯｸM-PRO" pitchFamily="50" charset="-128"/>
                <a:ea typeface="HG丸ｺﾞｼｯｸM-PRO" pitchFamily="50" charset="-128"/>
              </a:rPr>
              <a:t>＞</a:t>
            </a:r>
            <a:endParaRPr lang="ja-JP" altLang="en-US" sz="1600" b="1"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3" name="正方形/長方形 2"/>
          <p:cNvSpPr/>
          <p:nvPr/>
        </p:nvSpPr>
        <p:spPr>
          <a:xfrm rot="953954">
            <a:off x="2302822" y="6336321"/>
            <a:ext cx="1032704" cy="308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rot="883476">
            <a:off x="2347397" y="6385149"/>
            <a:ext cx="1498488" cy="369332"/>
          </a:xfrm>
          <a:prstGeom prst="rect">
            <a:avLst/>
          </a:prstGeom>
          <a:noFill/>
        </p:spPr>
        <p:txBody>
          <a:bodyPr wrap="square" rtlCol="0">
            <a:spAutoFit/>
          </a:bodyPr>
          <a:lstStyle/>
          <a:p>
            <a:r>
              <a:rPr lang="ko-KR" altLang="en-US" b="1" dirty="0"/>
              <a:t>키비탄</a:t>
            </a:r>
            <a:endParaRPr kumimoji="1" lang="ja-JP"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2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正方形/長方形 171"/>
          <p:cNvSpPr/>
          <p:nvPr/>
        </p:nvSpPr>
        <p:spPr>
          <a:xfrm>
            <a:off x="50799" y="8677067"/>
            <a:ext cx="4962377" cy="390941"/>
          </a:xfrm>
          <a:prstGeom prst="rect">
            <a:avLst/>
          </a:prstGeom>
        </p:spPr>
        <p:txBody>
          <a:bodyPr wrap="square">
            <a:spAutoFit/>
          </a:bodyPr>
          <a:lstStyle/>
          <a:p>
            <a:pPr fontAlgn="auto">
              <a:lnSpc>
                <a:spcPts val="1200"/>
              </a:lnSpc>
              <a:spcBef>
                <a:spcPts val="0"/>
              </a:spcBef>
              <a:spcAft>
                <a:spcPts val="0"/>
              </a:spcAft>
              <a:defRPr/>
            </a:pPr>
            <a:r>
              <a:rPr lang="ja-JP" altLang="en-US" sz="1000" dirty="0">
                <a:latin typeface="+mn-lt"/>
                <a:ea typeface="+mn-ea"/>
              </a:rPr>
              <a:t>　</a:t>
            </a:r>
            <a:r>
              <a:rPr lang="ko-KR" altLang="en-US" sz="900" dirty="0">
                <a:latin typeface="+mn-lt"/>
                <a:ea typeface="+mn-ea"/>
              </a:rPr>
              <a:t>또한 시험조업에 의해 판매되는 어획물에 관해서는 정부에서 정한 기준보다 엄한 자주적기준</a:t>
            </a:r>
            <a:r>
              <a:rPr lang="en-US" altLang="ko-KR" sz="900" dirty="0">
                <a:latin typeface="+mn-lt"/>
                <a:ea typeface="+mn-ea"/>
              </a:rPr>
              <a:t>(</a:t>
            </a:r>
            <a:r>
              <a:rPr lang="en-US" altLang="ko-KR" sz="900" dirty="0">
                <a:solidFill>
                  <a:srgbClr val="FF0000"/>
                </a:solidFill>
                <a:effectLst>
                  <a:outerShdw blurRad="38100" dist="38100" dir="2700000" algn="tl">
                    <a:srgbClr val="000000">
                      <a:alpha val="43137"/>
                    </a:srgbClr>
                  </a:outerShdw>
                </a:effectLst>
                <a:latin typeface="+mn-lt"/>
                <a:ea typeface="+mn-ea"/>
              </a:rPr>
              <a:t>50Bq</a:t>
            </a:r>
            <a:r>
              <a:rPr lang="en-US" altLang="ko-KR" sz="900" dirty="0">
                <a:latin typeface="+mn-lt"/>
                <a:ea typeface="+mn-ea"/>
              </a:rPr>
              <a:t>/kg[</a:t>
            </a:r>
            <a:r>
              <a:rPr lang="ko-KR" altLang="en-US" sz="900" dirty="0">
                <a:latin typeface="+mn-lt"/>
                <a:ea typeface="+mn-ea"/>
              </a:rPr>
              <a:t>정부기준</a:t>
            </a:r>
            <a:r>
              <a:rPr lang="en-US" altLang="ko-KR" sz="900" dirty="0">
                <a:latin typeface="+mn-lt"/>
                <a:ea typeface="+mn-ea"/>
              </a:rPr>
              <a:t>:</a:t>
            </a:r>
            <a:r>
              <a:rPr lang="en-US" altLang="ko-KR" sz="900" dirty="0" smtClean="0">
                <a:latin typeface="+mn-lt"/>
                <a:ea typeface="+mn-ea"/>
              </a:rPr>
              <a:t>100 </a:t>
            </a:r>
            <a:r>
              <a:rPr lang="en-US" altLang="ko-KR" sz="900" dirty="0" err="1">
                <a:latin typeface="+mn-lt"/>
                <a:ea typeface="+mn-ea"/>
              </a:rPr>
              <a:t>Bq</a:t>
            </a:r>
            <a:r>
              <a:rPr lang="en-US" altLang="ko-KR" sz="900" dirty="0">
                <a:latin typeface="+mn-lt"/>
                <a:ea typeface="+mn-ea"/>
              </a:rPr>
              <a:t>/kg])</a:t>
            </a:r>
            <a:r>
              <a:rPr lang="ko-KR" altLang="en-US" sz="900" dirty="0">
                <a:latin typeface="+mn-lt"/>
                <a:ea typeface="+mn-ea"/>
              </a:rPr>
              <a:t>을 정하고 방사성물질 검사를 실시하고 있습니다</a:t>
            </a:r>
            <a:r>
              <a:rPr lang="en-US" altLang="ko-KR" sz="900" dirty="0" smtClean="0">
                <a:latin typeface="+mn-lt"/>
                <a:ea typeface="+mn-ea"/>
              </a:rPr>
              <a:t>.</a:t>
            </a:r>
            <a:endParaRPr lang="en-US" altLang="ja-JP" sz="900" dirty="0">
              <a:latin typeface="+mn-lt"/>
              <a:ea typeface="+mn-ea"/>
            </a:endParaRPr>
          </a:p>
        </p:txBody>
      </p:sp>
      <p:pic>
        <p:nvPicPr>
          <p:cNvPr id="14338" name="図 16"/>
          <p:cNvPicPr>
            <a:picLocks noChangeAspect="1"/>
          </p:cNvPicPr>
          <p:nvPr/>
        </p:nvPicPr>
        <p:blipFill>
          <a:blip r:embed="rId3"/>
          <a:srcRect/>
          <a:stretch>
            <a:fillRect/>
          </a:stretch>
        </p:blipFill>
        <p:spPr bwMode="auto">
          <a:xfrm>
            <a:off x="4071827" y="4659312"/>
            <a:ext cx="1284288" cy="1055688"/>
          </a:xfrm>
          <a:prstGeom prst="rect">
            <a:avLst/>
          </a:prstGeom>
          <a:noFill/>
          <a:ln w="9525">
            <a:noFill/>
            <a:miter lim="800000"/>
            <a:headEnd/>
            <a:tailEnd/>
          </a:ln>
        </p:spPr>
      </p:pic>
      <p:pic>
        <p:nvPicPr>
          <p:cNvPr id="14339" name="Picture 7"/>
          <p:cNvPicPr>
            <a:picLocks noChangeAspect="1" noChangeArrowheads="1"/>
          </p:cNvPicPr>
          <p:nvPr/>
        </p:nvPicPr>
        <p:blipFill>
          <a:blip r:embed="rId4"/>
          <a:srcRect/>
          <a:stretch>
            <a:fillRect/>
          </a:stretch>
        </p:blipFill>
        <p:spPr bwMode="auto">
          <a:xfrm>
            <a:off x="4928666" y="1562893"/>
            <a:ext cx="1860550" cy="1096963"/>
          </a:xfrm>
          <a:prstGeom prst="rect">
            <a:avLst/>
          </a:prstGeom>
          <a:noFill/>
          <a:ln w="9525">
            <a:noFill/>
            <a:miter lim="800000"/>
            <a:headEnd/>
            <a:tailEnd/>
          </a:ln>
        </p:spPr>
      </p:pic>
      <p:sp>
        <p:nvSpPr>
          <p:cNvPr id="14" name="正方形/長方形 13"/>
          <p:cNvSpPr/>
          <p:nvPr/>
        </p:nvSpPr>
        <p:spPr>
          <a:xfrm>
            <a:off x="4915875" y="1450181"/>
            <a:ext cx="1881802" cy="2587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4341" name="Picture 129"/>
          <p:cNvPicPr>
            <a:picLocks noChangeAspect="1" noChangeArrowheads="1"/>
          </p:cNvPicPr>
          <p:nvPr/>
        </p:nvPicPr>
        <p:blipFill>
          <a:blip r:embed="rId5"/>
          <a:srcRect/>
          <a:stretch>
            <a:fillRect/>
          </a:stretch>
        </p:blipFill>
        <p:spPr bwMode="auto">
          <a:xfrm>
            <a:off x="3317875" y="1695450"/>
            <a:ext cx="1563688" cy="955675"/>
          </a:xfrm>
          <a:prstGeom prst="rect">
            <a:avLst/>
          </a:prstGeom>
          <a:noFill/>
          <a:ln w="9525">
            <a:solidFill>
              <a:schemeClr val="tx1"/>
            </a:solidFill>
            <a:miter lim="800000"/>
            <a:headEnd/>
            <a:tailEnd/>
          </a:ln>
        </p:spPr>
      </p:pic>
      <p:pic>
        <p:nvPicPr>
          <p:cNvPr id="14342" name="Picture 128"/>
          <p:cNvPicPr>
            <a:picLocks noChangeAspect="1" noChangeArrowheads="1"/>
          </p:cNvPicPr>
          <p:nvPr/>
        </p:nvPicPr>
        <p:blipFill>
          <a:blip r:embed="rId6"/>
          <a:srcRect/>
          <a:stretch>
            <a:fillRect/>
          </a:stretch>
        </p:blipFill>
        <p:spPr bwMode="auto">
          <a:xfrm>
            <a:off x="1693863" y="1695450"/>
            <a:ext cx="1589087" cy="955675"/>
          </a:xfrm>
          <a:prstGeom prst="rect">
            <a:avLst/>
          </a:prstGeom>
          <a:noFill/>
          <a:ln w="9525">
            <a:solidFill>
              <a:schemeClr val="tx1"/>
            </a:solidFill>
            <a:miter lim="800000"/>
            <a:headEnd/>
            <a:tailEnd/>
          </a:ln>
        </p:spPr>
      </p:pic>
      <p:pic>
        <p:nvPicPr>
          <p:cNvPr id="14343" name="Picture 22"/>
          <p:cNvPicPr>
            <a:picLocks noChangeAspect="1" noChangeArrowheads="1"/>
          </p:cNvPicPr>
          <p:nvPr/>
        </p:nvPicPr>
        <p:blipFill>
          <a:blip r:embed="rId7"/>
          <a:srcRect/>
          <a:stretch>
            <a:fillRect/>
          </a:stretch>
        </p:blipFill>
        <p:spPr bwMode="auto">
          <a:xfrm>
            <a:off x="-1588" y="647700"/>
            <a:ext cx="728663" cy="679450"/>
          </a:xfrm>
          <a:prstGeom prst="rect">
            <a:avLst/>
          </a:prstGeom>
          <a:noFill/>
          <a:ln w="9525">
            <a:noFill/>
            <a:miter lim="800000"/>
            <a:headEnd/>
            <a:tailEnd/>
          </a:ln>
        </p:spPr>
      </p:pic>
      <p:pic>
        <p:nvPicPr>
          <p:cNvPr id="14344" name="Picture 2"/>
          <p:cNvPicPr>
            <a:picLocks noChangeAspect="1" noChangeArrowheads="1"/>
          </p:cNvPicPr>
          <p:nvPr/>
        </p:nvPicPr>
        <p:blipFill>
          <a:blip r:embed="rId8"/>
          <a:srcRect/>
          <a:stretch>
            <a:fillRect/>
          </a:stretch>
        </p:blipFill>
        <p:spPr bwMode="auto">
          <a:xfrm>
            <a:off x="-5895975" y="11231563"/>
            <a:ext cx="1328737" cy="993775"/>
          </a:xfrm>
          <a:prstGeom prst="rect">
            <a:avLst/>
          </a:prstGeom>
          <a:noFill/>
          <a:ln w="9525">
            <a:noFill/>
            <a:miter lim="800000"/>
            <a:headEnd/>
            <a:tailEnd/>
          </a:ln>
        </p:spPr>
      </p:pic>
      <p:sp>
        <p:nvSpPr>
          <p:cNvPr id="3" name="正方形/長方形 2"/>
          <p:cNvSpPr/>
          <p:nvPr/>
        </p:nvSpPr>
        <p:spPr>
          <a:xfrm>
            <a:off x="-5895975" y="11106150"/>
            <a:ext cx="1328737" cy="180975"/>
          </a:xfrm>
          <a:prstGeom prst="rect">
            <a:avLst/>
          </a:prstGeom>
          <a:solidFill>
            <a:schemeClr val="tx2">
              <a:lumMod val="60000"/>
              <a:lumOff val="40000"/>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900" b="1" dirty="0">
                <a:solidFill>
                  <a:schemeClr val="bg1"/>
                </a:solidFill>
              </a:rPr>
              <a:t>全量全袋検査の様子</a:t>
            </a:r>
          </a:p>
        </p:txBody>
      </p:sp>
      <p:sp>
        <p:nvSpPr>
          <p:cNvPr id="48" name="正方形/長方形 47"/>
          <p:cNvSpPr/>
          <p:nvPr/>
        </p:nvSpPr>
        <p:spPr>
          <a:xfrm>
            <a:off x="0" y="0"/>
            <a:ext cx="6858000" cy="269875"/>
          </a:xfrm>
          <a:prstGeom prst="rect">
            <a:avLst/>
          </a:prstGeom>
          <a:gradFill>
            <a:gsLst>
              <a:gs pos="0">
                <a:srgbClr val="769535"/>
              </a:gs>
              <a:gs pos="80000">
                <a:srgbClr val="9BC348"/>
              </a:gs>
              <a:gs pos="100000">
                <a:srgbClr val="9CC746"/>
              </a:gs>
            </a:gsLst>
            <a:lin ang="16200000" scaled="0"/>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b="1" dirty="0">
                <a:solidFill>
                  <a:schemeClr val="bg1"/>
                </a:solidFill>
                <a:effectLst>
                  <a:outerShdw blurRad="38100" dist="38100" dir="2700000" algn="tl">
                    <a:srgbClr val="000000"/>
                  </a:outerShdw>
                </a:effectLst>
                <a:latin typeface="HG丸ｺﾞｼｯｸM-PRO" pitchFamily="50" charset="-128"/>
                <a:ea typeface="HG丸ｺﾞｼｯｸM-PRO" pitchFamily="50" charset="-128"/>
              </a:rPr>
              <a:t>        </a:t>
            </a:r>
            <a:r>
              <a:rPr lang="ko-KR" altLang="en-US" sz="1400" b="1" dirty="0">
                <a:solidFill>
                  <a:schemeClr val="bg1"/>
                </a:solidFill>
                <a:effectLst>
                  <a:outerShdw blurRad="38100" dist="38100" dir="2700000" algn="tl">
                    <a:srgbClr val="000000"/>
                  </a:outerShdw>
                </a:effectLst>
                <a:latin typeface="ＭＳ Ｐゴシック" charset="-128"/>
                <a:ea typeface="Gulim" pitchFamily="34" charset="-127"/>
              </a:rPr>
              <a:t>식품의 안전과 안심에 대한 대처</a:t>
            </a:r>
          </a:p>
        </p:txBody>
      </p:sp>
      <p:sp>
        <p:nvSpPr>
          <p:cNvPr id="14347" name="AutoShape 24"/>
          <p:cNvSpPr>
            <a:spLocks noChangeArrowheads="1"/>
          </p:cNvSpPr>
          <p:nvPr/>
        </p:nvSpPr>
        <p:spPr bwMode="auto">
          <a:xfrm>
            <a:off x="779463" y="515938"/>
            <a:ext cx="395287" cy="306387"/>
          </a:xfrm>
          <a:prstGeom prst="wedgeRoundRectCallout">
            <a:avLst>
              <a:gd name="adj1" fmla="val -102875"/>
              <a:gd name="adj2" fmla="val 44333"/>
              <a:gd name="adj3" fmla="val 16667"/>
            </a:avLst>
          </a:prstGeom>
          <a:solidFill>
            <a:srgbClr val="FF0000"/>
          </a:solidFill>
          <a:ln w="28575">
            <a:solidFill>
              <a:srgbClr val="FF0000"/>
            </a:solidFill>
            <a:miter lim="800000"/>
            <a:headEnd/>
            <a:tailEnd/>
          </a:ln>
        </p:spPr>
        <p:txBody>
          <a:bodyPr/>
          <a:lstStyle/>
          <a:p>
            <a:pPr algn="ctr"/>
            <a:endParaRPr lang="ja-JP" altLang="en-US">
              <a:latin typeface="Calibri" pitchFamily="34" charset="0"/>
            </a:endParaRPr>
          </a:p>
        </p:txBody>
      </p:sp>
      <p:sp>
        <p:nvSpPr>
          <p:cNvPr id="14348" name="AutoShape 26"/>
          <p:cNvSpPr>
            <a:spLocks noChangeArrowheads="1"/>
          </p:cNvSpPr>
          <p:nvPr/>
        </p:nvSpPr>
        <p:spPr bwMode="auto">
          <a:xfrm>
            <a:off x="723900" y="347663"/>
            <a:ext cx="6107113" cy="900112"/>
          </a:xfrm>
          <a:prstGeom prst="roundRect">
            <a:avLst>
              <a:gd name="adj" fmla="val 11139"/>
            </a:avLst>
          </a:prstGeom>
          <a:solidFill>
            <a:schemeClr val="bg1"/>
          </a:solidFill>
          <a:ln w="28575">
            <a:solidFill>
              <a:srgbClr val="FF0000"/>
            </a:solidFill>
            <a:round/>
            <a:headEnd/>
            <a:tailEnd/>
          </a:ln>
        </p:spPr>
        <p:txBody>
          <a:bodyPr anchor="ctr"/>
          <a:lstStyle/>
          <a:p>
            <a:pPr>
              <a:lnSpc>
                <a:spcPts val="1200"/>
              </a:lnSpc>
            </a:pPr>
            <a:endParaRPr lang="ja-JP" altLang="en-US" sz="1100">
              <a:latin typeface="ＭＳ Ｐゴシック" charset="-128"/>
            </a:endParaRPr>
          </a:p>
        </p:txBody>
      </p:sp>
      <p:pic>
        <p:nvPicPr>
          <p:cNvPr id="14349" name="Picture 2"/>
          <p:cNvPicPr>
            <a:picLocks noChangeAspect="1" noChangeArrowheads="1"/>
          </p:cNvPicPr>
          <p:nvPr/>
        </p:nvPicPr>
        <p:blipFill>
          <a:blip r:embed="rId9"/>
          <a:srcRect/>
          <a:stretch>
            <a:fillRect/>
          </a:stretch>
        </p:blipFill>
        <p:spPr bwMode="auto">
          <a:xfrm>
            <a:off x="34925" y="17463"/>
            <a:ext cx="441325" cy="241300"/>
          </a:xfrm>
          <a:prstGeom prst="rect">
            <a:avLst/>
          </a:prstGeom>
          <a:noFill/>
          <a:ln w="9525">
            <a:noFill/>
            <a:miter lim="800000"/>
            <a:headEnd/>
            <a:tailEnd/>
          </a:ln>
        </p:spPr>
      </p:pic>
      <p:pic>
        <p:nvPicPr>
          <p:cNvPr id="14350" name="図 1239" descr="C:\Users\F-Admin\AppData\Local\Microsoft\Windows\Temporary Internet Files\Content.IE5\GFHQH815\MC900215783[1].wmf"/>
          <p:cNvPicPr>
            <a:picLocks noChangeAspect="1" noChangeArrowheads="1"/>
          </p:cNvPicPr>
          <p:nvPr/>
        </p:nvPicPr>
        <p:blipFill>
          <a:blip r:embed="rId10"/>
          <a:srcRect/>
          <a:stretch>
            <a:fillRect/>
          </a:stretch>
        </p:blipFill>
        <p:spPr bwMode="auto">
          <a:xfrm>
            <a:off x="-1979613" y="2111375"/>
            <a:ext cx="538163" cy="439738"/>
          </a:xfrm>
          <a:prstGeom prst="rect">
            <a:avLst/>
          </a:prstGeom>
          <a:noFill/>
          <a:ln w="9525">
            <a:noFill/>
            <a:miter lim="800000"/>
            <a:headEnd/>
            <a:tailEnd/>
          </a:ln>
        </p:spPr>
      </p:pic>
      <p:sp>
        <p:nvSpPr>
          <p:cNvPr id="14351" name="AutoShape 37"/>
          <p:cNvSpPr>
            <a:spLocks noChangeArrowheads="1"/>
          </p:cNvSpPr>
          <p:nvPr/>
        </p:nvSpPr>
        <p:spPr bwMode="auto">
          <a:xfrm>
            <a:off x="8115300" y="7342188"/>
            <a:ext cx="2466975" cy="2078037"/>
          </a:xfrm>
          <a:prstGeom prst="roundRect">
            <a:avLst>
              <a:gd name="adj" fmla="val 3431"/>
            </a:avLst>
          </a:prstGeom>
          <a:noFill/>
          <a:ln w="19050">
            <a:solidFill>
              <a:schemeClr val="tx1"/>
            </a:solidFill>
            <a:round/>
            <a:headEnd/>
            <a:tailEnd/>
          </a:ln>
        </p:spPr>
        <p:txBody>
          <a:bodyPr wrap="none" anchor="ctr"/>
          <a:lstStyle/>
          <a:p>
            <a:endParaRPr lang="ja-JP" altLang="en-US">
              <a:latin typeface="Calibri" pitchFamily="34" charset="0"/>
            </a:endParaRPr>
          </a:p>
        </p:txBody>
      </p:sp>
      <p:sp>
        <p:nvSpPr>
          <p:cNvPr id="133" name="正方形/長方形 132"/>
          <p:cNvSpPr/>
          <p:nvPr/>
        </p:nvSpPr>
        <p:spPr>
          <a:xfrm>
            <a:off x="36513" y="1341438"/>
            <a:ext cx="1363662" cy="2873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농지등의 제염</a:t>
            </a:r>
            <a:endParaRPr lang="en-US" altLang="ko-KR" sz="1200" b="1" dirty="0">
              <a:solidFill>
                <a:schemeClr val="bg1"/>
              </a:solidFill>
              <a:latin typeface="HG丸ｺﾞｼｯｸM-PRO" pitchFamily="50" charset="-128"/>
              <a:ea typeface="Gulim" pitchFamily="34" charset="-127"/>
            </a:endParaRPr>
          </a:p>
        </p:txBody>
      </p:sp>
      <p:sp>
        <p:nvSpPr>
          <p:cNvPr id="93" name="右矢印 92"/>
          <p:cNvSpPr/>
          <p:nvPr/>
        </p:nvSpPr>
        <p:spPr>
          <a:xfrm>
            <a:off x="-1628775" y="3527425"/>
            <a:ext cx="647700" cy="98425"/>
          </a:xfrm>
          <a:prstGeom prst="rightArrow">
            <a:avLst/>
          </a:prstGeom>
          <a:solidFill>
            <a:srgbClr val="FF6699"/>
          </a:solidFill>
          <a:ln w="12700"/>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4354" name="Picture 704" descr="\\Kikaku\disk1\総合計画課共有フォルダ\06パソコンアップデート\01計画・調整\02いきいきふくしま創造プラン見直し（Ｈ２４～）\50 冊子版編集\概要版 編集\概要版【使用素材data 未整理】\【原稿data（写真・イラスト・グラフ 未整理】\原稿（イラスト）\yasudaイラスト\概要版用_除染.png"/>
          <p:cNvPicPr>
            <a:picLocks noChangeAspect="1" noChangeArrowheads="1"/>
          </p:cNvPicPr>
          <p:nvPr/>
        </p:nvPicPr>
        <p:blipFill>
          <a:blip r:embed="rId11"/>
          <a:srcRect/>
          <a:stretch>
            <a:fillRect/>
          </a:stretch>
        </p:blipFill>
        <p:spPr bwMode="auto">
          <a:xfrm>
            <a:off x="7581900" y="4767263"/>
            <a:ext cx="627063" cy="557212"/>
          </a:xfrm>
          <a:prstGeom prst="rect">
            <a:avLst/>
          </a:prstGeom>
          <a:noFill/>
          <a:ln w="9525">
            <a:noFill/>
            <a:miter lim="800000"/>
            <a:headEnd/>
            <a:tailEnd/>
          </a:ln>
        </p:spPr>
      </p:pic>
      <p:pic>
        <p:nvPicPr>
          <p:cNvPr id="14355" name="Picture 5"/>
          <p:cNvPicPr>
            <a:picLocks noChangeAspect="1" noChangeArrowheads="1"/>
          </p:cNvPicPr>
          <p:nvPr/>
        </p:nvPicPr>
        <p:blipFill>
          <a:blip r:embed="rId12"/>
          <a:srcRect/>
          <a:stretch>
            <a:fillRect/>
          </a:stretch>
        </p:blipFill>
        <p:spPr bwMode="auto">
          <a:xfrm>
            <a:off x="76200" y="1695450"/>
            <a:ext cx="1589088" cy="947738"/>
          </a:xfrm>
          <a:prstGeom prst="rect">
            <a:avLst/>
          </a:prstGeom>
          <a:noFill/>
          <a:ln w="9525">
            <a:solidFill>
              <a:schemeClr val="tx1"/>
            </a:solidFill>
            <a:miter lim="800000"/>
            <a:headEnd/>
            <a:tailEnd/>
          </a:ln>
        </p:spPr>
      </p:pic>
      <p:sp>
        <p:nvSpPr>
          <p:cNvPr id="91" name="正方形/長方形 90"/>
          <p:cNvSpPr/>
          <p:nvPr/>
        </p:nvSpPr>
        <p:spPr>
          <a:xfrm>
            <a:off x="76200" y="2476500"/>
            <a:ext cx="1587500" cy="169863"/>
          </a:xfrm>
          <a:prstGeom prst="rect">
            <a:avLst/>
          </a:prstGeom>
          <a:solidFill>
            <a:schemeClr val="accent3">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a:solidFill>
                  <a:schemeClr val="bg1"/>
                </a:solidFill>
                <a:ea typeface="Gulim" pitchFamily="34" charset="-127"/>
              </a:rPr>
              <a:t>땅 표면을 긁어냄</a:t>
            </a:r>
          </a:p>
        </p:txBody>
      </p:sp>
      <p:sp>
        <p:nvSpPr>
          <p:cNvPr id="142" name="正方形/長方形 141"/>
          <p:cNvSpPr/>
          <p:nvPr/>
        </p:nvSpPr>
        <p:spPr>
          <a:xfrm>
            <a:off x="1697038" y="2482850"/>
            <a:ext cx="1585912" cy="168275"/>
          </a:xfrm>
          <a:prstGeom prst="rect">
            <a:avLst/>
          </a:prstGeom>
          <a:solidFill>
            <a:schemeClr val="accent3">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a:solidFill>
                  <a:schemeClr val="bg1"/>
                </a:solidFill>
                <a:ea typeface="Gulim" pitchFamily="34" charset="-127"/>
              </a:rPr>
              <a:t>반전 경운</a:t>
            </a:r>
          </a:p>
        </p:txBody>
      </p:sp>
      <p:sp>
        <p:nvSpPr>
          <p:cNvPr id="20" name="テキスト ボックス 19"/>
          <p:cNvSpPr txBox="1"/>
          <p:nvPr/>
        </p:nvSpPr>
        <p:spPr>
          <a:xfrm>
            <a:off x="1699964" y="2288974"/>
            <a:ext cx="1571238" cy="215444"/>
          </a:xfrm>
          <a:prstGeom prst="rect">
            <a:avLst/>
          </a:prstGeom>
          <a:noFill/>
        </p:spPr>
        <p:txBody>
          <a:bodyPr>
            <a:spAutoFit/>
          </a:bodyPr>
          <a:lstStyle/>
          <a:p>
            <a:pPr algn="ctr" fontAlgn="auto">
              <a:spcBef>
                <a:spcPts val="0"/>
              </a:spcBef>
              <a:spcAft>
                <a:spcPts val="0"/>
              </a:spcAft>
              <a:defRPr/>
            </a:pPr>
            <a:r>
              <a:rPr lang="ko-KR" altLang="en-US" sz="800" b="1" spc="-40" dirty="0">
                <a:ln w="3175">
                  <a:solidFill>
                    <a:schemeClr val="bg1"/>
                  </a:solidFill>
                </a:ln>
                <a:solidFill>
                  <a:schemeClr val="bg1"/>
                </a:solidFill>
                <a:effectLst>
                  <a:outerShdw blurRad="50800" dist="38100" dir="5400000" algn="t" rotWithShape="0">
                    <a:prstClr val="black">
                      <a:alpha val="40000"/>
                    </a:prstClr>
                  </a:outerShdw>
                </a:effectLst>
                <a:latin typeface="+mn-lt"/>
                <a:ea typeface="+mn-ea"/>
              </a:rPr>
              <a:t>땅 표면 흙과 땅 밑 흙을 뒤집는다</a:t>
            </a:r>
            <a:r>
              <a:rPr lang="en-US" altLang="ko-KR" sz="800" b="1" spc="-40" dirty="0" smtClean="0">
                <a:ln w="3175">
                  <a:solidFill>
                    <a:schemeClr val="bg1"/>
                  </a:solidFill>
                </a:ln>
                <a:solidFill>
                  <a:schemeClr val="bg1"/>
                </a:solidFill>
                <a:effectLst>
                  <a:outerShdw blurRad="50800" dist="38100" dir="5400000" algn="t" rotWithShape="0">
                    <a:prstClr val="black">
                      <a:alpha val="40000"/>
                    </a:prstClr>
                  </a:outerShdw>
                </a:effectLst>
                <a:latin typeface="+mn-lt"/>
                <a:ea typeface="+mn-ea"/>
              </a:rPr>
              <a:t>.</a:t>
            </a:r>
            <a:endParaRPr lang="ja-JP" altLang="en-US" sz="800" dirty="0">
              <a:ln w="3175">
                <a:solidFill>
                  <a:schemeClr val="bg1"/>
                </a:solidFill>
              </a:ln>
              <a:solidFill>
                <a:schemeClr val="bg1"/>
              </a:solidFill>
              <a:effectLst>
                <a:outerShdw blurRad="50800" dist="38100" dir="5400000" algn="t" rotWithShape="0">
                  <a:prstClr val="black">
                    <a:alpha val="40000"/>
                  </a:prstClr>
                </a:outerShdw>
              </a:effectLst>
              <a:latin typeface="+mn-lt"/>
              <a:ea typeface="+mn-ea"/>
            </a:endParaRPr>
          </a:p>
        </p:txBody>
      </p:sp>
      <p:sp>
        <p:nvSpPr>
          <p:cNvPr id="143" name="正方形/長方形 142"/>
          <p:cNvSpPr/>
          <p:nvPr/>
        </p:nvSpPr>
        <p:spPr>
          <a:xfrm>
            <a:off x="3311525" y="2482850"/>
            <a:ext cx="1573213" cy="168275"/>
          </a:xfrm>
          <a:prstGeom prst="rect">
            <a:avLst/>
          </a:prstGeom>
          <a:solidFill>
            <a:schemeClr val="accent3">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a:solidFill>
                  <a:schemeClr val="bg1"/>
                </a:solidFill>
                <a:ea typeface="Gulim" pitchFamily="34" charset="-127"/>
              </a:rPr>
              <a:t>껍질을 세척</a:t>
            </a:r>
          </a:p>
        </p:txBody>
      </p:sp>
      <p:sp>
        <p:nvSpPr>
          <p:cNvPr id="144" name="テキスト ボックス 143"/>
          <p:cNvSpPr txBox="1"/>
          <p:nvPr/>
        </p:nvSpPr>
        <p:spPr>
          <a:xfrm>
            <a:off x="-1997160" y="3291902"/>
            <a:ext cx="1571238" cy="215444"/>
          </a:xfrm>
          <a:prstGeom prst="rect">
            <a:avLst/>
          </a:prstGeom>
          <a:noFill/>
        </p:spPr>
        <p:txBody>
          <a:bodyPr>
            <a:spAutoFit/>
          </a:bodyPr>
          <a:lstStyle/>
          <a:p>
            <a:pPr algn="ctr" fontAlgn="auto">
              <a:spcBef>
                <a:spcPts val="0"/>
              </a:spcBef>
              <a:spcAft>
                <a:spcPts val="0"/>
              </a:spcAft>
              <a:defRPr/>
            </a:pPr>
            <a:r>
              <a:rPr lang="ja-JP" altLang="en-US" sz="800" b="1" spc="-40" dirty="0">
                <a:ln w="3175">
                  <a:solidFill>
                    <a:schemeClr val="bg1"/>
                  </a:solidFill>
                </a:ln>
                <a:solidFill>
                  <a:schemeClr val="bg1"/>
                </a:solidFill>
                <a:effectLst>
                  <a:outerShdw blurRad="50800" dist="38100" dir="5400000" algn="t" rotWithShape="0">
                    <a:prstClr val="black">
                      <a:alpha val="40000"/>
                    </a:prstClr>
                  </a:outerShdw>
                </a:effectLst>
                <a:latin typeface="+mn-lt"/>
                <a:ea typeface="+mn-ea"/>
              </a:rPr>
              <a:t>放射性セシウム</a:t>
            </a:r>
            <a:endParaRPr lang="ja-JP" altLang="en-US" sz="800" dirty="0">
              <a:ln w="3175">
                <a:solidFill>
                  <a:schemeClr val="bg1"/>
                </a:solidFill>
              </a:ln>
              <a:solidFill>
                <a:schemeClr val="bg1"/>
              </a:solidFill>
              <a:effectLst>
                <a:outerShdw blurRad="50800" dist="38100" dir="5400000" algn="t" rotWithShape="0">
                  <a:prstClr val="black">
                    <a:alpha val="40000"/>
                  </a:prstClr>
                </a:outerShdw>
              </a:effectLst>
              <a:latin typeface="+mn-lt"/>
              <a:ea typeface="+mn-ea"/>
            </a:endParaRPr>
          </a:p>
        </p:txBody>
      </p:sp>
      <p:sp>
        <p:nvSpPr>
          <p:cNvPr id="145" name="正方形/長方形 144"/>
          <p:cNvSpPr/>
          <p:nvPr/>
        </p:nvSpPr>
        <p:spPr>
          <a:xfrm>
            <a:off x="23813" y="2714625"/>
            <a:ext cx="3189287"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후쿠시마산 농림수산물의 모니터링 등 상황</a:t>
            </a:r>
          </a:p>
        </p:txBody>
      </p:sp>
      <p:sp>
        <p:nvSpPr>
          <p:cNvPr id="148" name="正方形/長方形 147"/>
          <p:cNvSpPr/>
          <p:nvPr/>
        </p:nvSpPr>
        <p:spPr>
          <a:xfrm>
            <a:off x="3228363" y="2800349"/>
            <a:ext cx="3881438" cy="468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pPr>
              <a:lnSpc>
                <a:spcPts val="1000"/>
              </a:lnSpc>
              <a:defRPr/>
            </a:pPr>
            <a:r>
              <a:rPr lang="ja-JP" altLang="en-US" sz="1000" dirty="0">
                <a:solidFill>
                  <a:schemeClr val="tx1"/>
                </a:solidFill>
                <a:latin typeface="ＭＳ Ｐゴシック" charset="-128"/>
              </a:rPr>
              <a:t>（</a:t>
            </a:r>
            <a:r>
              <a:rPr lang="en-US" altLang="ko-KR" sz="1000" dirty="0">
                <a:solidFill>
                  <a:schemeClr val="tx1"/>
                </a:solidFill>
                <a:latin typeface="ＭＳ Ｐゴシック" charset="-128"/>
                <a:ea typeface="ＭＳ Ｐゴシック" charset="-128"/>
              </a:rPr>
              <a:t>2014</a:t>
            </a:r>
            <a:r>
              <a:rPr lang="ko-KR" altLang="en-US" sz="1000" dirty="0">
                <a:solidFill>
                  <a:schemeClr val="tx1"/>
                </a:solidFill>
                <a:latin typeface="ＭＳ Ｐゴシック" charset="-128"/>
                <a:ea typeface="Gulim" pitchFamily="34" charset="-127"/>
              </a:rPr>
              <a:t>년</a:t>
            </a:r>
            <a:r>
              <a:rPr lang="en-US" altLang="ko-KR" sz="1000" dirty="0">
                <a:solidFill>
                  <a:schemeClr val="tx1"/>
                </a:solidFill>
                <a:latin typeface="ＭＳ Ｐゴシック" charset="-128"/>
                <a:ea typeface="Gulim" pitchFamily="34" charset="-127"/>
              </a:rPr>
              <a:t>4</a:t>
            </a:r>
            <a:r>
              <a:rPr lang="ko-KR" altLang="en-US" sz="1000" dirty="0">
                <a:solidFill>
                  <a:schemeClr val="tx1"/>
                </a:solidFill>
                <a:latin typeface="ＭＳ Ｐゴシック" charset="-128"/>
                <a:ea typeface="Gulim" pitchFamily="34" charset="-127"/>
              </a:rPr>
              <a:t>월</a:t>
            </a:r>
            <a:r>
              <a:rPr lang="ja-JP" altLang="en-US" sz="1000" dirty="0" smtClean="0">
                <a:solidFill>
                  <a:schemeClr val="tx1"/>
                </a:solidFill>
                <a:latin typeface="ＭＳ Ｐゴシック" charset="-128"/>
              </a:rPr>
              <a:t>～</a:t>
            </a:r>
            <a:r>
              <a:rPr lang="en-US" altLang="ko-KR" sz="1000" dirty="0" smtClean="0">
                <a:solidFill>
                  <a:schemeClr val="tx1"/>
                </a:solidFill>
                <a:latin typeface="ＭＳ Ｐゴシック" charset="-128"/>
              </a:rPr>
              <a:t>2015 </a:t>
            </a:r>
            <a:r>
              <a:rPr lang="ko-KR" altLang="en-US" sz="1000" dirty="0">
                <a:solidFill>
                  <a:schemeClr val="tx1"/>
                </a:solidFill>
                <a:latin typeface="ＭＳ Ｐゴシック" charset="-128"/>
              </a:rPr>
              <a:t>년 </a:t>
            </a:r>
            <a:r>
              <a:rPr lang="en-US" altLang="ko-KR" sz="1000" dirty="0">
                <a:solidFill>
                  <a:schemeClr val="tx1"/>
                </a:solidFill>
                <a:latin typeface="ＭＳ Ｐゴシック" charset="-128"/>
              </a:rPr>
              <a:t>3 </a:t>
            </a:r>
            <a:r>
              <a:rPr lang="ko-KR" altLang="en-US" sz="1000" dirty="0" smtClean="0">
                <a:solidFill>
                  <a:schemeClr val="tx1"/>
                </a:solidFill>
                <a:latin typeface="ＭＳ Ｐゴシック" charset="-128"/>
              </a:rPr>
              <a:t>월</a:t>
            </a:r>
            <a:r>
              <a:rPr lang="ja-JP" altLang="en-US" sz="1000" dirty="0" smtClean="0">
                <a:solidFill>
                  <a:schemeClr val="tx1"/>
                </a:solidFill>
                <a:latin typeface="ＭＳ Ｐゴシック" charset="-128"/>
              </a:rPr>
              <a:t>） </a:t>
            </a:r>
            <a:r>
              <a:rPr lang="en-US" altLang="ja-JP" sz="700" dirty="0">
                <a:solidFill>
                  <a:schemeClr val="tx1"/>
                </a:solidFill>
                <a:latin typeface="ＭＳ Ｐゴシック" charset="-128"/>
              </a:rPr>
              <a:t>※</a:t>
            </a:r>
            <a:r>
              <a:rPr lang="ja-JP" altLang="en-US" sz="700" dirty="0">
                <a:solidFill>
                  <a:schemeClr val="tx1"/>
                </a:solidFill>
                <a:latin typeface="ＭＳ Ｐゴシック" charset="-128"/>
              </a:rPr>
              <a:t>「</a:t>
            </a:r>
            <a:r>
              <a:rPr lang="ko-KR" altLang="en-US" sz="700" dirty="0">
                <a:solidFill>
                  <a:schemeClr val="tx1"/>
                </a:solidFill>
                <a:latin typeface="ＭＳ Ｐゴシック" charset="-128"/>
                <a:ea typeface="Gulim" pitchFamily="34" charset="-127"/>
              </a:rPr>
              <a:t>현미</a:t>
            </a:r>
            <a:r>
              <a:rPr lang="ja-JP" altLang="en-US" sz="700" dirty="0">
                <a:solidFill>
                  <a:schemeClr val="tx1"/>
                </a:solidFill>
                <a:latin typeface="ＭＳ Ｐゴシック" charset="-128"/>
              </a:rPr>
              <a:t>」</a:t>
            </a:r>
            <a:r>
              <a:rPr lang="ko-KR" altLang="en-US" sz="700" dirty="0">
                <a:solidFill>
                  <a:schemeClr val="tx1"/>
                </a:solidFill>
                <a:latin typeface="ＭＳ Ｐゴシック" charset="-128"/>
                <a:ea typeface="Gulim" pitchFamily="34" charset="-127"/>
              </a:rPr>
              <a:t>만</a:t>
            </a:r>
            <a:r>
              <a:rPr lang="ja-JP" altLang="ko-KR" sz="700" dirty="0">
                <a:solidFill>
                  <a:schemeClr val="tx1"/>
                </a:solidFill>
                <a:latin typeface="ＭＳ Ｐゴシック" charset="-128"/>
              </a:rPr>
              <a:t> </a:t>
            </a:r>
            <a:r>
              <a:rPr lang="en-US" altLang="ko-KR" sz="700" dirty="0">
                <a:solidFill>
                  <a:schemeClr val="tx1"/>
                </a:solidFill>
                <a:latin typeface="ＭＳ Ｐゴシック" charset="-128"/>
                <a:ea typeface="ＭＳ Ｐゴシック" charset="-128"/>
              </a:rPr>
              <a:t>2014</a:t>
            </a:r>
            <a:r>
              <a:rPr lang="ko-KR" altLang="en-US" sz="700" dirty="0">
                <a:solidFill>
                  <a:schemeClr val="tx1"/>
                </a:solidFill>
                <a:latin typeface="ＭＳ Ｐゴシック" charset="-128"/>
                <a:ea typeface="Gulim" pitchFamily="34" charset="-127"/>
              </a:rPr>
              <a:t>년</a:t>
            </a:r>
            <a:r>
              <a:rPr lang="en-US" altLang="ko-KR" sz="700" dirty="0">
                <a:solidFill>
                  <a:schemeClr val="tx1"/>
                </a:solidFill>
                <a:latin typeface="ＭＳ Ｐゴシック" charset="-128"/>
                <a:ea typeface="Gulim" pitchFamily="34" charset="-127"/>
              </a:rPr>
              <a:t>8</a:t>
            </a:r>
            <a:r>
              <a:rPr lang="ko-KR" altLang="en-US" sz="700" dirty="0">
                <a:solidFill>
                  <a:schemeClr val="tx1"/>
                </a:solidFill>
                <a:latin typeface="ＭＳ Ｐゴシック" charset="-128"/>
                <a:ea typeface="Gulim" pitchFamily="34" charset="-127"/>
              </a:rPr>
              <a:t>월</a:t>
            </a:r>
            <a:r>
              <a:rPr lang="ja-JP" altLang="en-US" sz="700" dirty="0" smtClean="0">
                <a:solidFill>
                  <a:schemeClr val="tx1"/>
                </a:solidFill>
                <a:latin typeface="ＭＳ Ｐゴシック" charset="-128"/>
              </a:rPr>
              <a:t>～</a:t>
            </a:r>
            <a:r>
              <a:rPr lang="en-US" altLang="ko-KR" sz="700" dirty="0">
                <a:solidFill>
                  <a:schemeClr val="tx1"/>
                </a:solidFill>
                <a:latin typeface="ＭＳ Ｐゴシック" charset="-128"/>
              </a:rPr>
              <a:t>2015 </a:t>
            </a:r>
            <a:r>
              <a:rPr lang="ko-KR" altLang="en-US" sz="700" dirty="0">
                <a:solidFill>
                  <a:schemeClr val="tx1"/>
                </a:solidFill>
                <a:latin typeface="ＭＳ Ｐゴシック" charset="-128"/>
              </a:rPr>
              <a:t>년 </a:t>
            </a:r>
            <a:r>
              <a:rPr lang="en-US" altLang="ko-KR" sz="700" dirty="0">
                <a:solidFill>
                  <a:schemeClr val="tx1"/>
                </a:solidFill>
                <a:latin typeface="ＭＳ Ｐゴシック" charset="-128"/>
              </a:rPr>
              <a:t>3 </a:t>
            </a:r>
            <a:r>
              <a:rPr lang="ko-KR" altLang="en-US" sz="700" dirty="0" smtClean="0">
                <a:solidFill>
                  <a:schemeClr val="tx1"/>
                </a:solidFill>
                <a:latin typeface="ＭＳ Ｐゴシック" charset="-128"/>
              </a:rPr>
              <a:t>월</a:t>
            </a:r>
            <a:endParaRPr lang="ja-JP" altLang="en-US" sz="700" dirty="0">
              <a:solidFill>
                <a:schemeClr val="tx1"/>
              </a:solidFill>
              <a:latin typeface="ＭＳ Ｐゴシック" charset="-128"/>
              <a:ea typeface="Gulim" pitchFamily="34" charset="-127"/>
            </a:endParaRPr>
          </a:p>
        </p:txBody>
      </p:sp>
      <p:sp>
        <p:nvSpPr>
          <p:cNvPr id="100" name="右矢印 99"/>
          <p:cNvSpPr/>
          <p:nvPr/>
        </p:nvSpPr>
        <p:spPr>
          <a:xfrm rot="5400000">
            <a:off x="-61913" y="4056063"/>
            <a:ext cx="881063" cy="242888"/>
          </a:xfrm>
          <a:prstGeom prst="rightArrow">
            <a:avLst/>
          </a:prstGeom>
          <a:solidFill>
            <a:srgbClr val="FF6699"/>
          </a:solidFill>
          <a:ln w="12700">
            <a:prstDash val="sysDash"/>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2" name="正方形/長方形 101"/>
          <p:cNvSpPr/>
          <p:nvPr/>
        </p:nvSpPr>
        <p:spPr>
          <a:xfrm>
            <a:off x="-30163" y="4529138"/>
            <a:ext cx="6451601" cy="360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dirty="0">
                <a:solidFill>
                  <a:schemeClr val="tx1"/>
                </a:solidFill>
                <a:latin typeface="ＭＳ Ｐゴシック" charset="-128"/>
              </a:rPr>
              <a:t>◆</a:t>
            </a:r>
            <a:r>
              <a:rPr lang="ko-KR" altLang="en-US" sz="1200" dirty="0">
                <a:solidFill>
                  <a:schemeClr val="tx1"/>
                </a:solidFill>
                <a:latin typeface="ＭＳ Ｐゴシック" charset="-128"/>
                <a:ea typeface="Gulim" pitchFamily="34" charset="-127"/>
              </a:rPr>
              <a:t>후쿠시마 전역의쌀 봉투를다 검사</a:t>
            </a:r>
            <a:endParaRPr lang="en-US" altLang="ko-KR" sz="1200" dirty="0">
              <a:solidFill>
                <a:schemeClr val="tx1"/>
              </a:solidFill>
              <a:latin typeface="ＭＳ Ｐゴシック" charset="-128"/>
              <a:ea typeface="Gulim" pitchFamily="34" charset="-127"/>
            </a:endParaRPr>
          </a:p>
        </p:txBody>
      </p:sp>
      <p:pic>
        <p:nvPicPr>
          <p:cNvPr id="14365" name="Picture 3" descr="C:\Documents and Settings\Administrator\デスクトップ\いめーじ\あんぽ柿.gif"/>
          <p:cNvPicPr>
            <a:picLocks noChangeAspect="1" noChangeArrowheads="1"/>
          </p:cNvPicPr>
          <p:nvPr/>
        </p:nvPicPr>
        <p:blipFill>
          <a:blip r:embed="rId13"/>
          <a:srcRect/>
          <a:stretch>
            <a:fillRect/>
          </a:stretch>
        </p:blipFill>
        <p:spPr bwMode="auto">
          <a:xfrm>
            <a:off x="184150" y="5951538"/>
            <a:ext cx="649288" cy="896937"/>
          </a:xfrm>
          <a:prstGeom prst="rect">
            <a:avLst/>
          </a:prstGeom>
          <a:noFill/>
          <a:ln w="9525">
            <a:noFill/>
            <a:miter lim="800000"/>
            <a:headEnd/>
            <a:tailEnd/>
          </a:ln>
        </p:spPr>
      </p:pic>
      <p:graphicFrame>
        <p:nvGraphicFramePr>
          <p:cNvPr id="14491" name="Group 155"/>
          <p:cNvGraphicFramePr>
            <a:graphicFrameLocks noGrp="1"/>
          </p:cNvGraphicFramePr>
          <p:nvPr>
            <p:extLst>
              <p:ext uri="{D42A27DB-BD31-4B8C-83A1-F6EECF244321}">
                <p14:modId xmlns:p14="http://schemas.microsoft.com/office/powerpoint/2010/main" val="726282567"/>
              </p:ext>
            </p:extLst>
          </p:nvPr>
        </p:nvGraphicFramePr>
        <p:xfrm>
          <a:off x="628651" y="3327957"/>
          <a:ext cx="4891087" cy="1228728"/>
        </p:xfrm>
        <a:graphic>
          <a:graphicData uri="http://schemas.openxmlformats.org/drawingml/2006/table">
            <a:tbl>
              <a:tblPr/>
              <a:tblGrid>
                <a:gridCol w="1531937"/>
                <a:gridCol w="1054100"/>
                <a:gridCol w="1152525"/>
                <a:gridCol w="1152525"/>
              </a:tblGrid>
              <a:tr h="204788">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ko-KR" altLang="en-US" sz="1200" b="1" i="0" u="none" strike="noStrike" cap="none" normalizeH="0" baseline="0" dirty="0" smtClean="0">
                          <a:ln>
                            <a:noFill/>
                          </a:ln>
                          <a:solidFill>
                            <a:srgbClr val="FFFFFF"/>
                          </a:solidFill>
                          <a:effectLst/>
                          <a:latin typeface="ＭＳ Ｐゴシック" charset="-128"/>
                          <a:ea typeface="ＭＳ Ｐゴシック" charset="-128"/>
                        </a:rPr>
                        <a:t>종별</a:t>
                      </a:r>
                      <a:endParaRPr kumimoji="1" lang="ja-JP" altLang="en-US" sz="1200" b="1" i="0" u="none" strike="noStrike" cap="none" normalizeH="0" baseline="0" dirty="0" smtClean="0">
                        <a:ln>
                          <a:noFill/>
                        </a:ln>
                        <a:solidFill>
                          <a:srgbClr val="FFFFFF"/>
                        </a:solidFill>
                        <a:effectLst/>
                        <a:latin typeface="ＭＳ Ｐゴシック" charset="-128"/>
                        <a:ea typeface="ＭＳ Ｐゴシック" charset="-128"/>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ko-KR" altLang="en-US" sz="1200" b="1" i="0" u="none" strike="noStrike" cap="none" normalizeH="0" baseline="0" dirty="0" smtClean="0">
                          <a:ln>
                            <a:noFill/>
                          </a:ln>
                          <a:solidFill>
                            <a:srgbClr val="FFFFFF"/>
                          </a:solidFill>
                          <a:effectLst/>
                          <a:latin typeface="Calibri" pitchFamily="34" charset="0"/>
                          <a:ea typeface="ＭＳ Ｐゴシック" charset="-128"/>
                        </a:rPr>
                        <a:t>검사수</a:t>
                      </a:r>
                      <a:endParaRPr kumimoji="1" lang="ja-JP" altLang="en-US" sz="1200" b="1" i="0" u="none" strike="noStrike" cap="none" normalizeH="0" baseline="0" dirty="0" smtClean="0">
                        <a:ln>
                          <a:noFill/>
                        </a:ln>
                        <a:solidFill>
                          <a:srgbClr val="FFFFFF"/>
                        </a:solidFill>
                        <a:effectLst/>
                        <a:latin typeface="ＭＳ Ｐゴシック" charset="-128"/>
                        <a:ea typeface="ＭＳ Ｐゴシック" charset="-128"/>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ko-KR" altLang="en-US" sz="1100" b="1" i="0" u="none" strike="noStrike" cap="none" normalizeH="0" baseline="0" dirty="0" smtClean="0">
                          <a:ln>
                            <a:noFill/>
                          </a:ln>
                          <a:solidFill>
                            <a:srgbClr val="FFFFFF"/>
                          </a:solidFill>
                          <a:effectLst/>
                          <a:latin typeface="Calibri" pitchFamily="34" charset="0"/>
                          <a:ea typeface="ＭＳ Ｐゴシック" charset="-128"/>
                        </a:rPr>
                        <a:t>기준치 초과 수</a:t>
                      </a:r>
                      <a:endParaRPr kumimoji="1" lang="ja-JP" altLang="en-US" sz="1100" b="1" i="0" u="none" strike="noStrike" cap="none" normalizeH="0" baseline="0" dirty="0" smtClean="0">
                        <a:ln>
                          <a:noFill/>
                        </a:ln>
                        <a:solidFill>
                          <a:srgbClr val="FFFFFF"/>
                        </a:solidFill>
                        <a:effectLst/>
                        <a:latin typeface="ＭＳ Ｐゴシック" charset="-128"/>
                        <a:ea typeface="ＭＳ Ｐゴシック" charset="-128"/>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ko-KR" altLang="en-US" sz="1200" b="1" i="0" u="none" strike="noStrike" cap="none" normalizeH="0" baseline="0" dirty="0" smtClean="0">
                          <a:ln>
                            <a:noFill/>
                          </a:ln>
                          <a:solidFill>
                            <a:srgbClr val="FFFFFF"/>
                          </a:solidFill>
                          <a:effectLst/>
                          <a:latin typeface="ＭＳ Ｐゴシック" charset="-128"/>
                          <a:ea typeface="ＭＳ Ｐゴシック" charset="-128"/>
                        </a:rPr>
                        <a:t>초과 수 비율</a:t>
                      </a:r>
                      <a:endParaRPr kumimoji="1" lang="ja-JP" altLang="en-US" sz="1200" b="1" i="0" u="none" strike="noStrike" cap="none" normalizeH="0" baseline="0" dirty="0" smtClean="0">
                        <a:ln>
                          <a:noFill/>
                        </a:ln>
                        <a:solidFill>
                          <a:srgbClr val="FFFFFF"/>
                        </a:solidFill>
                        <a:effectLst/>
                        <a:latin typeface="ＭＳ Ｐゴシック" charset="-128"/>
                        <a:ea typeface="ＭＳ Ｐゴシック" charset="-128"/>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r>
              <a:tr h="204788">
                <a:tc>
                  <a:txBody>
                    <a:bodyPr/>
                    <a:lstStyle/>
                    <a:p>
                      <a:pPr marL="0" marR="0" lvl="0" indent="0" algn="l" defTabSz="914400" rtl="0" eaLnBrk="1" fontAlgn="base" latinLnBrk="0" hangingPunct="1">
                        <a:lnSpc>
                          <a:spcPts val="1300"/>
                        </a:lnSpc>
                        <a:spcBef>
                          <a:spcPct val="0"/>
                        </a:spcBef>
                        <a:spcAft>
                          <a:spcPct val="0"/>
                        </a:spcAft>
                        <a:buClrTx/>
                        <a:buSzTx/>
                        <a:buFontTx/>
                        <a:buNone/>
                        <a:tabLst/>
                      </a:pPr>
                      <a:r>
                        <a:rPr kumimoji="1" lang="ja-JP" altLang="en-US" sz="1100" b="1" i="0" u="none" strike="noStrike" cap="none" normalizeH="0" baseline="0" dirty="0" smtClean="0">
                          <a:ln>
                            <a:noFill/>
                          </a:ln>
                          <a:solidFill>
                            <a:srgbClr val="000000"/>
                          </a:solidFill>
                          <a:effectLst/>
                          <a:latin typeface="Calibri" pitchFamily="34" charset="0"/>
                          <a:ea typeface="ＭＳ Ｐゴシック" charset="-128"/>
                        </a:rPr>
                        <a:t>　       </a:t>
                      </a:r>
                      <a:r>
                        <a:rPr kumimoji="1" lang="ko-KR" altLang="en-US" sz="1100" b="1" i="0" u="none" strike="noStrike" cap="none" normalizeH="0" baseline="0" dirty="0" smtClean="0">
                          <a:ln>
                            <a:noFill/>
                          </a:ln>
                          <a:solidFill>
                            <a:srgbClr val="000000"/>
                          </a:solidFill>
                          <a:effectLst/>
                          <a:latin typeface="Calibri" pitchFamily="34" charset="0"/>
                          <a:ea typeface="Gulim" pitchFamily="34" charset="-127"/>
                        </a:rPr>
                        <a:t>현미</a:t>
                      </a:r>
                      <a:endParaRPr kumimoji="1" lang="ko-KR" altLang="en-US" sz="1100" b="1" i="0" u="none" strike="noStrike" cap="none" normalizeH="0" baseline="0" dirty="0" smtClean="0">
                        <a:ln>
                          <a:noFill/>
                        </a:ln>
                        <a:solidFill>
                          <a:srgbClr val="00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ko-KR" altLang="en-US" sz="1000" b="1" i="0" u="none" strike="noStrike" cap="none" normalizeH="0" baseline="0" dirty="0" smtClean="0">
                          <a:ln>
                            <a:noFill/>
                          </a:ln>
                          <a:solidFill>
                            <a:srgbClr val="000000"/>
                          </a:solidFill>
                          <a:effectLst/>
                          <a:latin typeface="Calibri" pitchFamily="34" charset="0"/>
                          <a:ea typeface="ＭＳ Ｐゴシック" charset="-128"/>
                        </a:rPr>
                        <a:t>약</a:t>
                      </a:r>
                      <a:r>
                        <a:rPr kumimoji="1" lang="en-US" altLang="ja-JP" sz="1000" b="1" i="0" u="none" strike="noStrike" cap="none" normalizeH="0" baseline="0" dirty="0" smtClean="0">
                          <a:ln>
                            <a:noFill/>
                          </a:ln>
                          <a:solidFill>
                            <a:srgbClr val="000000"/>
                          </a:solidFill>
                          <a:effectLst/>
                          <a:latin typeface="Calibri" pitchFamily="34" charset="0"/>
                          <a:ea typeface="ＭＳ Ｐゴシック" charset="-128"/>
                        </a:rPr>
                        <a:t>10,980,000</a:t>
                      </a:r>
                      <a:r>
                        <a:rPr kumimoji="1" lang="ko-KR" altLang="en-US" sz="1000" b="1" i="0" u="none" strike="noStrike" cap="none" normalizeH="0" baseline="0" dirty="0" smtClean="0">
                          <a:ln>
                            <a:noFill/>
                          </a:ln>
                          <a:solidFill>
                            <a:srgbClr val="000000"/>
                          </a:solidFill>
                          <a:effectLst/>
                          <a:latin typeface="Calibri" pitchFamily="34" charset="0"/>
                          <a:ea typeface="Gulim" pitchFamily="34" charset="-127"/>
                        </a:rPr>
                        <a:t>건</a:t>
                      </a:r>
                      <a:endParaRPr kumimoji="1" lang="ko-KR" altLang="en-US" sz="1000" b="1" i="0" u="none" strike="noStrike" cap="none" normalizeH="0" baseline="0" dirty="0" smtClean="0">
                        <a:ln>
                          <a:noFill/>
                        </a:ln>
                        <a:solidFill>
                          <a:srgbClr val="00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FF0000"/>
                          </a:solidFill>
                          <a:effectLst/>
                          <a:latin typeface="Calibri" pitchFamily="34" charset="0"/>
                          <a:ea typeface="ＭＳ Ｐゴシック" charset="-128"/>
                        </a:rPr>
                        <a:t>0</a:t>
                      </a:r>
                      <a:r>
                        <a:rPr kumimoji="1" lang="ko-KR" altLang="en-US" sz="1200" b="1" i="0" u="none" strike="noStrike" cap="none" normalizeH="0" baseline="0" dirty="0" smtClean="0">
                          <a:ln>
                            <a:noFill/>
                          </a:ln>
                          <a:solidFill>
                            <a:srgbClr val="FF0000"/>
                          </a:solidFill>
                          <a:effectLst/>
                          <a:latin typeface="Calibri" pitchFamily="34" charset="0"/>
                          <a:ea typeface="Gulim" pitchFamily="34" charset="-127"/>
                        </a:rPr>
                        <a:t>건</a:t>
                      </a:r>
                      <a:endParaRPr kumimoji="1" lang="ko-KR" altLang="en-US" sz="1200" b="1" i="0" u="none" strike="noStrike" cap="none" normalizeH="0" baseline="0" dirty="0" smtClean="0">
                        <a:ln>
                          <a:noFill/>
                        </a:ln>
                        <a:solidFill>
                          <a:srgbClr val="FF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smtClean="0">
                          <a:ln>
                            <a:noFill/>
                          </a:ln>
                          <a:solidFill>
                            <a:srgbClr val="FF0000"/>
                          </a:solidFill>
                          <a:effectLst/>
                          <a:latin typeface="Calibri" pitchFamily="34" charset="0"/>
                          <a:ea typeface="ＭＳ Ｐゴシック" charset="-128"/>
                        </a:rPr>
                        <a:t>0.00%</a:t>
                      </a:r>
                      <a:endParaRPr kumimoji="1" lang="ja-JP" altLang="en-US" sz="1200" b="1" i="0" u="none" strike="noStrike" cap="none" normalizeH="0" baseline="0" smtClean="0">
                        <a:ln>
                          <a:noFill/>
                        </a:ln>
                        <a:solidFill>
                          <a:srgbClr val="FF0000"/>
                        </a:solidFill>
                        <a:effectLst/>
                        <a:latin typeface="Calibri" pitchFamily="34" charset="0"/>
                        <a:ea typeface="ＭＳ Ｐゴシック" charset="-128"/>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r h="204788">
                <a:tc>
                  <a:txBody>
                    <a:bodyPr/>
                    <a:lstStyle/>
                    <a:p>
                      <a:pPr marL="0" marR="0" lvl="0" indent="0" algn="l" defTabSz="914400" rtl="0" eaLnBrk="1" fontAlgn="base" latinLnBrk="0" hangingPunct="1">
                        <a:lnSpc>
                          <a:spcPts val="1300"/>
                        </a:lnSpc>
                        <a:spcBef>
                          <a:spcPct val="0"/>
                        </a:spcBef>
                        <a:spcAft>
                          <a:spcPct val="0"/>
                        </a:spcAft>
                        <a:buClrTx/>
                        <a:buSzTx/>
                        <a:buFontTx/>
                        <a:buNone/>
                        <a:tabLst/>
                      </a:pPr>
                      <a:r>
                        <a:rPr kumimoji="1" lang="ja-JP" altLang="en-US" sz="1100" b="1" i="0" u="none" strike="noStrike" cap="none" normalizeH="0" baseline="0" dirty="0" smtClean="0">
                          <a:ln>
                            <a:noFill/>
                          </a:ln>
                          <a:solidFill>
                            <a:srgbClr val="000000"/>
                          </a:solidFill>
                          <a:effectLst/>
                          <a:latin typeface="Calibri" pitchFamily="34" charset="0"/>
                          <a:ea typeface="ＭＳ Ｐゴシック" charset="-128"/>
                        </a:rPr>
                        <a:t>　       </a:t>
                      </a:r>
                      <a:r>
                        <a:rPr kumimoji="1" lang="ko-KR" altLang="en-US" sz="1100" b="1" i="0" u="none" strike="noStrike" cap="none" normalizeH="0" baseline="0" dirty="0" smtClean="0">
                          <a:ln>
                            <a:noFill/>
                          </a:ln>
                          <a:solidFill>
                            <a:srgbClr val="000000"/>
                          </a:solidFill>
                          <a:effectLst/>
                          <a:latin typeface="Calibri" pitchFamily="34" charset="0"/>
                          <a:ea typeface="Gulim" pitchFamily="34" charset="-127"/>
                        </a:rPr>
                        <a:t>야채</a:t>
                      </a:r>
                      <a:r>
                        <a:rPr kumimoji="1" lang="ko-KR" altLang="en-US" sz="1100" b="1" i="0" u="none" strike="noStrike" cap="none" normalizeH="0" baseline="0" dirty="0" smtClean="0">
                          <a:ln>
                            <a:noFill/>
                          </a:ln>
                          <a:solidFill>
                            <a:srgbClr val="000000"/>
                          </a:solidFill>
                          <a:effectLst/>
                          <a:latin typeface="Calibri" pitchFamily="34" charset="0"/>
                          <a:ea typeface="ＭＳ Ｐゴシック" charset="-128"/>
                        </a:rPr>
                        <a:t>・</a:t>
                      </a:r>
                      <a:r>
                        <a:rPr kumimoji="1" lang="ko-KR" altLang="en-US" sz="1100" b="1" i="0" u="none" strike="noStrike" cap="none" normalizeH="0" baseline="0" dirty="0" smtClean="0">
                          <a:ln>
                            <a:noFill/>
                          </a:ln>
                          <a:solidFill>
                            <a:srgbClr val="000000"/>
                          </a:solidFill>
                          <a:effectLst/>
                          <a:latin typeface="Calibri" pitchFamily="34" charset="0"/>
                          <a:ea typeface="Gulim" pitchFamily="34" charset="-127"/>
                        </a:rPr>
                        <a:t>과일</a:t>
                      </a:r>
                      <a:endParaRPr kumimoji="1" lang="ko-KR" altLang="en-US" sz="1100" b="1" i="0" u="none" strike="noStrike" cap="none" normalizeH="0" baseline="0" dirty="0" smtClean="0">
                        <a:ln>
                          <a:noFill/>
                        </a:ln>
                        <a:solidFill>
                          <a:srgbClr val="00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itchFamily="34" charset="0"/>
                          <a:ea typeface="ＭＳ Ｐゴシック" charset="-128"/>
                        </a:rPr>
                        <a:t>5,850</a:t>
                      </a:r>
                      <a:r>
                        <a:rPr kumimoji="1" lang="ko-KR" altLang="en-US" sz="1200" b="1" i="0" u="none" strike="noStrike" cap="none" normalizeH="0" baseline="0" dirty="0" smtClean="0">
                          <a:ln>
                            <a:noFill/>
                          </a:ln>
                          <a:solidFill>
                            <a:srgbClr val="000000"/>
                          </a:solidFill>
                          <a:effectLst/>
                          <a:latin typeface="Calibri" pitchFamily="34" charset="0"/>
                          <a:ea typeface="Gulim" pitchFamily="34" charset="-127"/>
                        </a:rPr>
                        <a:t>건</a:t>
                      </a:r>
                      <a:endParaRPr kumimoji="1" lang="ko-KR" altLang="en-US" sz="1200" b="1" i="0" u="none" strike="noStrike" cap="none" normalizeH="0" baseline="0" dirty="0" smtClean="0">
                        <a:ln>
                          <a:noFill/>
                        </a:ln>
                        <a:solidFill>
                          <a:srgbClr val="00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FF0000"/>
                          </a:solidFill>
                          <a:effectLst/>
                          <a:latin typeface="Calibri" pitchFamily="34" charset="0"/>
                          <a:ea typeface="ＭＳ Ｐゴシック" charset="-128"/>
                        </a:rPr>
                        <a:t>0</a:t>
                      </a:r>
                      <a:r>
                        <a:rPr kumimoji="1" lang="ko-KR" altLang="en-US" sz="1200" b="1" i="0" u="none" strike="noStrike" cap="none" normalizeH="0" baseline="0" dirty="0" smtClean="0">
                          <a:ln>
                            <a:noFill/>
                          </a:ln>
                          <a:solidFill>
                            <a:srgbClr val="FF0000"/>
                          </a:solidFill>
                          <a:effectLst/>
                          <a:latin typeface="Calibri" pitchFamily="34" charset="0"/>
                          <a:ea typeface="Gulim" pitchFamily="34" charset="-127"/>
                        </a:rPr>
                        <a:t>건</a:t>
                      </a:r>
                      <a:endParaRPr kumimoji="1" lang="ko-KR" altLang="en-US" sz="1200" b="1" i="0" u="none" strike="noStrike" cap="none" normalizeH="0" baseline="0" dirty="0" smtClean="0">
                        <a:ln>
                          <a:noFill/>
                        </a:ln>
                        <a:solidFill>
                          <a:srgbClr val="FF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smtClean="0">
                          <a:ln>
                            <a:noFill/>
                          </a:ln>
                          <a:solidFill>
                            <a:srgbClr val="FF0000"/>
                          </a:solidFill>
                          <a:effectLst/>
                          <a:latin typeface="Calibri" pitchFamily="34" charset="0"/>
                          <a:ea typeface="ＭＳ Ｐゴシック" charset="-128"/>
                        </a:rPr>
                        <a:t>0.00%</a:t>
                      </a:r>
                      <a:endParaRPr kumimoji="1" lang="ja-JP" altLang="en-US" sz="1200" b="1" i="0" u="none" strike="noStrike" cap="none" normalizeH="0" baseline="0" smtClean="0">
                        <a:ln>
                          <a:noFill/>
                        </a:ln>
                        <a:solidFill>
                          <a:srgbClr val="FF0000"/>
                        </a:solidFill>
                        <a:effectLst/>
                        <a:latin typeface="Calibri" pitchFamily="34" charset="0"/>
                        <a:ea typeface="ＭＳ Ｐゴシック" charset="-128"/>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r>
              <a:tr h="204788">
                <a:tc>
                  <a:txBody>
                    <a:bodyPr/>
                    <a:lstStyle/>
                    <a:p>
                      <a:pPr marL="0" marR="0" lvl="0" indent="0" algn="l" defTabSz="914400" rtl="0" eaLnBrk="1" fontAlgn="base" latinLnBrk="0" hangingPunct="1">
                        <a:lnSpc>
                          <a:spcPts val="1300"/>
                        </a:lnSpc>
                        <a:spcBef>
                          <a:spcPct val="0"/>
                        </a:spcBef>
                        <a:spcAft>
                          <a:spcPct val="0"/>
                        </a:spcAft>
                        <a:buClrTx/>
                        <a:buSzTx/>
                        <a:buFontTx/>
                        <a:buNone/>
                        <a:tabLst/>
                      </a:pPr>
                      <a:r>
                        <a:rPr kumimoji="1" lang="ja-JP" altLang="en-US" sz="1100" b="1" i="0" u="none" strike="noStrike" cap="none" normalizeH="0" baseline="0" dirty="0" smtClean="0">
                          <a:ln>
                            <a:noFill/>
                          </a:ln>
                          <a:solidFill>
                            <a:srgbClr val="000000"/>
                          </a:solidFill>
                          <a:effectLst/>
                          <a:latin typeface="Calibri" pitchFamily="34" charset="0"/>
                          <a:ea typeface="ＭＳ Ｐゴシック" charset="-128"/>
                        </a:rPr>
                        <a:t>　       </a:t>
                      </a:r>
                      <a:r>
                        <a:rPr kumimoji="1" lang="ko-KR" altLang="en-US" sz="1100" b="1" i="0" u="none" strike="noStrike" cap="none" normalizeH="0" baseline="0" dirty="0" smtClean="0">
                          <a:ln>
                            <a:noFill/>
                          </a:ln>
                          <a:solidFill>
                            <a:srgbClr val="000000"/>
                          </a:solidFill>
                          <a:effectLst/>
                          <a:latin typeface="Calibri" pitchFamily="34" charset="0"/>
                          <a:ea typeface="Gulim" pitchFamily="34" charset="-127"/>
                        </a:rPr>
                        <a:t>축산물</a:t>
                      </a:r>
                      <a:endParaRPr kumimoji="1" lang="ko-KR" altLang="en-US" sz="1100" b="1" i="0" u="none" strike="noStrike" cap="none" normalizeH="0" baseline="0" dirty="0" smtClean="0">
                        <a:ln>
                          <a:noFill/>
                        </a:ln>
                        <a:solidFill>
                          <a:srgbClr val="00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itchFamily="34" charset="0"/>
                          <a:ea typeface="ＭＳ Ｐゴシック" charset="-128"/>
                        </a:rPr>
                        <a:t>4,867</a:t>
                      </a:r>
                      <a:r>
                        <a:rPr kumimoji="1" lang="ko-KR" altLang="en-US" sz="1200" b="1" i="0" u="none" strike="noStrike" cap="none" normalizeH="0" baseline="0" dirty="0" smtClean="0">
                          <a:ln>
                            <a:noFill/>
                          </a:ln>
                          <a:solidFill>
                            <a:srgbClr val="000000"/>
                          </a:solidFill>
                          <a:effectLst/>
                          <a:latin typeface="Calibri" pitchFamily="34" charset="0"/>
                          <a:ea typeface="Gulim" pitchFamily="34" charset="-127"/>
                        </a:rPr>
                        <a:t>건</a:t>
                      </a:r>
                      <a:endParaRPr kumimoji="1" lang="ko-KR" altLang="en-US" sz="1200" b="1" i="0" u="none" strike="noStrike" cap="none" normalizeH="0" baseline="0" dirty="0" smtClean="0">
                        <a:ln>
                          <a:noFill/>
                        </a:ln>
                        <a:solidFill>
                          <a:srgbClr val="00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smtClean="0">
                          <a:ln>
                            <a:noFill/>
                          </a:ln>
                          <a:solidFill>
                            <a:srgbClr val="FF0000"/>
                          </a:solidFill>
                          <a:effectLst/>
                          <a:latin typeface="Calibri" pitchFamily="34" charset="0"/>
                          <a:ea typeface="ＭＳ Ｐゴシック" charset="-128"/>
                        </a:rPr>
                        <a:t>0</a:t>
                      </a:r>
                      <a:r>
                        <a:rPr kumimoji="1" lang="ko-KR" altLang="en-US" sz="1200" b="1" i="0" u="none" strike="noStrike" cap="none" normalizeH="0" baseline="0" smtClean="0">
                          <a:ln>
                            <a:noFill/>
                          </a:ln>
                          <a:solidFill>
                            <a:srgbClr val="FF0000"/>
                          </a:solidFill>
                          <a:effectLst/>
                          <a:latin typeface="Calibri" pitchFamily="34" charset="0"/>
                          <a:ea typeface="Gulim" pitchFamily="34" charset="-127"/>
                        </a:rPr>
                        <a:t>건</a:t>
                      </a:r>
                      <a:endParaRPr kumimoji="1" lang="ko-KR" altLang="en-US" sz="1200" b="1" i="0" u="none" strike="noStrike" cap="none" normalizeH="0" baseline="0" smtClean="0">
                        <a:ln>
                          <a:noFill/>
                        </a:ln>
                        <a:solidFill>
                          <a:srgbClr val="FF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smtClean="0">
                          <a:ln>
                            <a:noFill/>
                          </a:ln>
                          <a:solidFill>
                            <a:srgbClr val="FF0000"/>
                          </a:solidFill>
                          <a:effectLst/>
                          <a:latin typeface="Calibri" pitchFamily="34" charset="0"/>
                          <a:ea typeface="ＭＳ Ｐゴシック" charset="-128"/>
                        </a:rPr>
                        <a:t>0.00%</a:t>
                      </a:r>
                      <a:endParaRPr kumimoji="1" lang="ja-JP" altLang="en-US" sz="1200" b="1" i="0" u="none" strike="noStrike" cap="none" normalizeH="0" baseline="0" smtClean="0">
                        <a:ln>
                          <a:noFill/>
                        </a:ln>
                        <a:solidFill>
                          <a:srgbClr val="FF0000"/>
                        </a:solidFill>
                        <a:effectLst/>
                        <a:latin typeface="Calibri" pitchFamily="34" charset="0"/>
                        <a:ea typeface="ＭＳ Ｐゴシック" charset="-128"/>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r h="204788">
                <a:tc>
                  <a:txBody>
                    <a:bodyPr/>
                    <a:lstStyle/>
                    <a:p>
                      <a:pPr marL="0" marR="0" lvl="0" indent="0" algn="l" defTabSz="914400" rtl="0" eaLnBrk="1" fontAlgn="base" latinLnBrk="0" hangingPunct="1">
                        <a:lnSpc>
                          <a:spcPts val="1300"/>
                        </a:lnSpc>
                        <a:spcBef>
                          <a:spcPct val="0"/>
                        </a:spcBef>
                        <a:spcAft>
                          <a:spcPct val="0"/>
                        </a:spcAft>
                        <a:buClrTx/>
                        <a:buSzTx/>
                        <a:buFontTx/>
                        <a:buNone/>
                        <a:tabLst/>
                      </a:pPr>
                      <a:r>
                        <a:rPr kumimoji="1" lang="ja-JP" altLang="en-US" sz="1100" b="1" i="0" u="none" strike="noStrike" cap="none" normalizeH="0" baseline="0" dirty="0" smtClean="0">
                          <a:ln>
                            <a:noFill/>
                          </a:ln>
                          <a:solidFill>
                            <a:srgbClr val="000000"/>
                          </a:solidFill>
                          <a:effectLst/>
                          <a:latin typeface="Calibri" pitchFamily="34" charset="0"/>
                          <a:ea typeface="ＭＳ Ｐゴシック" charset="-128"/>
                        </a:rPr>
                        <a:t>　       </a:t>
                      </a:r>
                      <a:r>
                        <a:rPr kumimoji="1" lang="ko-KR" altLang="en-US" sz="1100" b="1" i="0" u="none" strike="noStrike" cap="none" normalizeH="0" baseline="0" dirty="0" smtClean="0">
                          <a:ln>
                            <a:noFill/>
                          </a:ln>
                          <a:solidFill>
                            <a:srgbClr val="000000"/>
                          </a:solidFill>
                          <a:effectLst/>
                          <a:latin typeface="Calibri" pitchFamily="34" charset="0"/>
                          <a:ea typeface="Gulim" pitchFamily="34" charset="-127"/>
                        </a:rPr>
                        <a:t>산나물</a:t>
                      </a:r>
                      <a:r>
                        <a:rPr kumimoji="1" lang="ja-JP" altLang="en-US" sz="1100" b="1" i="0" u="none" strike="noStrike" cap="none" normalizeH="0" baseline="0" dirty="0" smtClean="0">
                          <a:ln>
                            <a:noFill/>
                          </a:ln>
                          <a:solidFill>
                            <a:srgbClr val="000000"/>
                          </a:solidFill>
                          <a:effectLst/>
                          <a:latin typeface="Calibri" pitchFamily="34" charset="0"/>
                          <a:ea typeface="ＭＳ Ｐゴシック" charset="-128"/>
                        </a:rPr>
                        <a:t>・</a:t>
                      </a:r>
                      <a:r>
                        <a:rPr kumimoji="1" lang="ko-KR" altLang="en-US" sz="1100" b="1" i="0" u="none" strike="noStrike" cap="none" normalizeH="0" baseline="0" dirty="0" smtClean="0">
                          <a:ln>
                            <a:noFill/>
                          </a:ln>
                          <a:solidFill>
                            <a:srgbClr val="000000"/>
                          </a:solidFill>
                          <a:effectLst/>
                          <a:latin typeface="Calibri" pitchFamily="34" charset="0"/>
                          <a:ea typeface="Gulim" pitchFamily="34" charset="-127"/>
                        </a:rPr>
                        <a:t>버섯</a:t>
                      </a:r>
                      <a:endParaRPr kumimoji="1" lang="ko-KR" altLang="en-US" sz="1100" b="1" i="0" u="none" strike="noStrike" cap="none" normalizeH="0" baseline="0" dirty="0" smtClean="0">
                        <a:ln>
                          <a:noFill/>
                        </a:ln>
                        <a:solidFill>
                          <a:srgbClr val="00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itchFamily="34" charset="0"/>
                          <a:ea typeface="ＭＳ Ｐゴシック" charset="-128"/>
                        </a:rPr>
                        <a:t>1,564</a:t>
                      </a:r>
                      <a:r>
                        <a:rPr kumimoji="1" lang="ko-KR" altLang="en-US" sz="1200" b="1" i="0" u="none" strike="noStrike" cap="none" normalizeH="0" baseline="0" dirty="0" smtClean="0">
                          <a:ln>
                            <a:noFill/>
                          </a:ln>
                          <a:solidFill>
                            <a:srgbClr val="000000"/>
                          </a:solidFill>
                          <a:effectLst/>
                          <a:latin typeface="Calibri" pitchFamily="34" charset="0"/>
                          <a:ea typeface="Gulim" pitchFamily="34" charset="-127"/>
                        </a:rPr>
                        <a:t>건</a:t>
                      </a:r>
                      <a:endParaRPr kumimoji="1" lang="ko-KR" altLang="en-US" sz="1200" b="1" i="0" u="none" strike="noStrike" cap="none" normalizeH="0" baseline="0" dirty="0" smtClean="0">
                        <a:ln>
                          <a:noFill/>
                        </a:ln>
                        <a:solidFill>
                          <a:srgbClr val="00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itchFamily="34" charset="0"/>
                          <a:ea typeface="ＭＳ Ｐゴシック" charset="-128"/>
                        </a:rPr>
                        <a:t>25</a:t>
                      </a:r>
                      <a:r>
                        <a:rPr kumimoji="1" lang="ko-KR" altLang="en-US" sz="1200" b="1" i="0" u="none" strike="noStrike" cap="none" normalizeH="0" baseline="0" dirty="0" smtClean="0">
                          <a:ln>
                            <a:noFill/>
                          </a:ln>
                          <a:solidFill>
                            <a:srgbClr val="000000"/>
                          </a:solidFill>
                          <a:effectLst/>
                          <a:latin typeface="Calibri" pitchFamily="34" charset="0"/>
                          <a:ea typeface="Gulim" pitchFamily="34" charset="-127"/>
                        </a:rPr>
                        <a:t>건</a:t>
                      </a:r>
                      <a:endParaRPr kumimoji="1" lang="ko-KR" altLang="en-US" sz="1200" b="1" i="0" u="none" strike="noStrike" cap="none" normalizeH="0" baseline="0" dirty="0" smtClean="0">
                        <a:ln>
                          <a:noFill/>
                        </a:ln>
                        <a:solidFill>
                          <a:srgbClr val="00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itchFamily="34" charset="0"/>
                          <a:ea typeface="ＭＳ Ｐゴシック" charset="-128"/>
                        </a:rPr>
                        <a:t>1.60%</a:t>
                      </a:r>
                      <a:endParaRPr kumimoji="1" lang="ja-JP" altLang="en-US" sz="1200" b="1" i="0" u="none" strike="noStrike" cap="none" normalizeH="0" baseline="0" dirty="0" smtClean="0">
                        <a:ln>
                          <a:noFill/>
                        </a:ln>
                        <a:solidFill>
                          <a:srgbClr val="000000"/>
                        </a:solidFill>
                        <a:effectLst/>
                        <a:latin typeface="Calibri" pitchFamily="34" charset="0"/>
                        <a:ea typeface="ＭＳ Ｐゴシック" charset="-128"/>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r>
              <a:tr h="204788">
                <a:tc>
                  <a:txBody>
                    <a:bodyPr/>
                    <a:lstStyle/>
                    <a:p>
                      <a:pPr marL="0" marR="0" lvl="0" indent="0" algn="l" defTabSz="914400" rtl="0" eaLnBrk="1" fontAlgn="base" latinLnBrk="0" hangingPunct="1">
                        <a:lnSpc>
                          <a:spcPts val="1300"/>
                        </a:lnSpc>
                        <a:spcBef>
                          <a:spcPct val="0"/>
                        </a:spcBef>
                        <a:spcAft>
                          <a:spcPct val="0"/>
                        </a:spcAft>
                        <a:buClrTx/>
                        <a:buSzTx/>
                        <a:buFontTx/>
                        <a:buNone/>
                        <a:tabLst/>
                      </a:pPr>
                      <a:r>
                        <a:rPr kumimoji="1" lang="ja-JP" altLang="en-US" sz="1100" b="1" i="0" u="none" strike="noStrike" cap="none" normalizeH="0" baseline="0" dirty="0" smtClean="0">
                          <a:ln>
                            <a:noFill/>
                          </a:ln>
                          <a:solidFill>
                            <a:srgbClr val="000000"/>
                          </a:solidFill>
                          <a:effectLst/>
                          <a:latin typeface="Calibri" pitchFamily="34" charset="0"/>
                          <a:ea typeface="ＭＳ Ｐゴシック" charset="-128"/>
                        </a:rPr>
                        <a:t>　       </a:t>
                      </a:r>
                      <a:r>
                        <a:rPr kumimoji="1" lang="ko-KR" altLang="en-US" sz="1100" b="1" i="0" u="none" strike="noStrike" cap="none" normalizeH="0" baseline="0" dirty="0" smtClean="0">
                          <a:ln>
                            <a:noFill/>
                          </a:ln>
                          <a:solidFill>
                            <a:srgbClr val="000000"/>
                          </a:solidFill>
                          <a:effectLst/>
                          <a:latin typeface="Calibri" pitchFamily="34" charset="0"/>
                          <a:ea typeface="Gulim" pitchFamily="34" charset="-127"/>
                        </a:rPr>
                        <a:t>수산물</a:t>
                      </a:r>
                      <a:endParaRPr kumimoji="1" lang="ko-KR" altLang="en-US" sz="1100" b="1" i="0" u="none" strike="noStrike" cap="none" normalizeH="0" baseline="0" dirty="0" smtClean="0">
                        <a:ln>
                          <a:noFill/>
                        </a:ln>
                        <a:solidFill>
                          <a:srgbClr val="00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itchFamily="34" charset="0"/>
                          <a:ea typeface="ＭＳ Ｐゴシック" charset="-128"/>
                        </a:rPr>
                        <a:t>9,688</a:t>
                      </a:r>
                      <a:r>
                        <a:rPr kumimoji="1" lang="ko-KR" altLang="en-US" sz="1200" b="1" i="0" u="none" strike="noStrike" cap="none" normalizeH="0" baseline="0" dirty="0" smtClean="0">
                          <a:ln>
                            <a:noFill/>
                          </a:ln>
                          <a:solidFill>
                            <a:srgbClr val="000000"/>
                          </a:solidFill>
                          <a:effectLst/>
                          <a:latin typeface="Calibri" pitchFamily="34" charset="0"/>
                          <a:ea typeface="Gulim" pitchFamily="34" charset="-127"/>
                        </a:rPr>
                        <a:t>건</a:t>
                      </a:r>
                      <a:endParaRPr kumimoji="1" lang="ko-KR" altLang="en-US" sz="1200" b="1" i="0" u="none" strike="noStrike" cap="none" normalizeH="0" baseline="0" dirty="0" smtClean="0">
                        <a:ln>
                          <a:noFill/>
                        </a:ln>
                        <a:solidFill>
                          <a:srgbClr val="00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itchFamily="34" charset="0"/>
                          <a:ea typeface="ＭＳ Ｐゴシック" charset="-128"/>
                        </a:rPr>
                        <a:t>75</a:t>
                      </a:r>
                      <a:r>
                        <a:rPr kumimoji="1" lang="ko-KR" altLang="en-US" sz="1200" b="1" i="0" u="none" strike="noStrike" cap="none" normalizeH="0" baseline="0" dirty="0" smtClean="0">
                          <a:ln>
                            <a:noFill/>
                          </a:ln>
                          <a:solidFill>
                            <a:srgbClr val="000000"/>
                          </a:solidFill>
                          <a:effectLst/>
                          <a:latin typeface="Calibri" pitchFamily="34" charset="0"/>
                          <a:ea typeface="Gulim" pitchFamily="34" charset="-127"/>
                        </a:rPr>
                        <a:t>건</a:t>
                      </a:r>
                      <a:endParaRPr kumimoji="1" lang="ko-KR" altLang="en-US" sz="1200" b="1" i="0" u="none" strike="noStrike" cap="none" normalizeH="0" baseline="0" dirty="0" smtClean="0">
                        <a:ln>
                          <a:noFill/>
                        </a:ln>
                        <a:solidFill>
                          <a:srgbClr val="000000"/>
                        </a:solidFill>
                        <a:effectLst/>
                        <a:latin typeface="ＭＳ Ｐゴシック" charset="-128"/>
                        <a:ea typeface="Gulim" pitchFamily="34" charset="-127"/>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1" lang="en-US" altLang="ja-JP" sz="1200" b="1" i="0" u="none" strike="noStrike" cap="none" normalizeH="0" baseline="0" dirty="0" smtClean="0">
                          <a:ln>
                            <a:noFill/>
                          </a:ln>
                          <a:solidFill>
                            <a:srgbClr val="000000"/>
                          </a:solidFill>
                          <a:effectLst/>
                          <a:latin typeface="Calibri" pitchFamily="34" charset="0"/>
                          <a:ea typeface="ＭＳ Ｐゴシック" charset="-128"/>
                        </a:rPr>
                        <a:t>0.77%</a:t>
                      </a:r>
                      <a:endParaRPr kumimoji="1" lang="ja-JP" altLang="en-US" sz="1200" b="1" i="0" u="none" strike="noStrike" cap="none" normalizeH="0" baseline="0" dirty="0" smtClean="0">
                        <a:ln>
                          <a:noFill/>
                        </a:ln>
                        <a:solidFill>
                          <a:srgbClr val="000000"/>
                        </a:solidFill>
                        <a:effectLst/>
                        <a:latin typeface="Calibri" pitchFamily="34" charset="0"/>
                        <a:ea typeface="ＭＳ Ｐゴシック" charset="-128"/>
                      </a:endParaRPr>
                    </a:p>
                  </a:txBody>
                  <a:tcPr marL="95254" marR="952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bl>
          </a:graphicData>
        </a:graphic>
      </p:graphicFrame>
      <p:sp>
        <p:nvSpPr>
          <p:cNvPr id="151" name="角丸四角形吹き出し 150"/>
          <p:cNvSpPr/>
          <p:nvPr/>
        </p:nvSpPr>
        <p:spPr>
          <a:xfrm rot="16200000">
            <a:off x="5994401" y="3717925"/>
            <a:ext cx="195262" cy="325437"/>
          </a:xfrm>
          <a:prstGeom prst="wedgeRoundRectCallout">
            <a:avLst>
              <a:gd name="adj1" fmla="val -134048"/>
              <a:gd name="adj2" fmla="val 63602"/>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2" name="角丸四角形 151"/>
          <p:cNvSpPr/>
          <p:nvPr/>
        </p:nvSpPr>
        <p:spPr>
          <a:xfrm>
            <a:off x="5705475" y="3721100"/>
            <a:ext cx="585788" cy="36036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ko-KR" altLang="en-US" sz="1000" dirty="0">
                <a:solidFill>
                  <a:srgbClr val="000000"/>
                </a:solidFill>
                <a:ea typeface="Gulim" pitchFamily="34" charset="-127"/>
              </a:rPr>
              <a:t>기준치</a:t>
            </a:r>
          </a:p>
          <a:p>
            <a:pPr algn="ctr">
              <a:defRPr/>
            </a:pPr>
            <a:r>
              <a:rPr lang="ko-KR" altLang="en-US" sz="1000" dirty="0">
                <a:solidFill>
                  <a:srgbClr val="000000"/>
                </a:solidFill>
                <a:ea typeface="Gulim" pitchFamily="34" charset="-127"/>
              </a:rPr>
              <a:t>초과없음</a:t>
            </a:r>
          </a:p>
        </p:txBody>
      </p:sp>
      <p:sp>
        <p:nvSpPr>
          <p:cNvPr id="1234" name="角丸四角形 1233"/>
          <p:cNvSpPr/>
          <p:nvPr/>
        </p:nvSpPr>
        <p:spPr>
          <a:xfrm>
            <a:off x="644333" y="3546475"/>
            <a:ext cx="4918267" cy="225425"/>
          </a:xfrm>
          <a:prstGeom prst="roundRect">
            <a:avLst>
              <a:gd name="adj" fmla="val 5556"/>
            </a:avLst>
          </a:prstGeom>
          <a:noFill/>
          <a:ln w="28575">
            <a:solidFill>
              <a:srgbClr val="FF6699"/>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a:p>
        </p:txBody>
      </p:sp>
      <p:pic>
        <p:nvPicPr>
          <p:cNvPr id="14406" name="Picture 2" descr="C:\Documents and Settings\Administrator\デスクトップ\いめーじ\plants_0052\plants_0052.wmf"/>
          <p:cNvPicPr>
            <a:picLocks noChangeAspect="1" noChangeArrowheads="1"/>
          </p:cNvPicPr>
          <p:nvPr/>
        </p:nvPicPr>
        <p:blipFill>
          <a:blip r:embed="rId14"/>
          <a:srcRect/>
          <a:stretch>
            <a:fillRect/>
          </a:stretch>
        </p:blipFill>
        <p:spPr bwMode="auto">
          <a:xfrm>
            <a:off x="723900" y="3527425"/>
            <a:ext cx="233363" cy="212725"/>
          </a:xfrm>
          <a:prstGeom prst="rect">
            <a:avLst/>
          </a:prstGeom>
          <a:noFill/>
          <a:ln w="9525">
            <a:noFill/>
            <a:miter lim="800000"/>
            <a:headEnd/>
            <a:tailEnd/>
          </a:ln>
        </p:spPr>
      </p:pic>
      <p:pic>
        <p:nvPicPr>
          <p:cNvPr id="14407" name="図 1232" descr="C:\Users\F-Admin\AppData\Local\Microsoft\Windows\Temporary Internet Files\Content.IE5\VDC53DFI\MC900412500[1].wmf"/>
          <p:cNvPicPr>
            <a:picLocks noChangeAspect="1" noChangeArrowheads="1"/>
          </p:cNvPicPr>
          <p:nvPr/>
        </p:nvPicPr>
        <p:blipFill>
          <a:blip r:embed="rId15"/>
          <a:srcRect/>
          <a:stretch>
            <a:fillRect/>
          </a:stretch>
        </p:blipFill>
        <p:spPr bwMode="auto">
          <a:xfrm rot="-914296">
            <a:off x="715963" y="4371975"/>
            <a:ext cx="288925" cy="174625"/>
          </a:xfrm>
          <a:prstGeom prst="rect">
            <a:avLst/>
          </a:prstGeom>
          <a:noFill/>
          <a:ln w="9525">
            <a:noFill/>
            <a:miter lim="800000"/>
            <a:headEnd/>
            <a:tailEnd/>
          </a:ln>
        </p:spPr>
      </p:pic>
      <p:pic>
        <p:nvPicPr>
          <p:cNvPr id="14408" name="図 1235" descr="肉"/>
          <p:cNvPicPr>
            <a:picLocks noChangeAspect="1" noChangeArrowheads="1"/>
          </p:cNvPicPr>
          <p:nvPr/>
        </p:nvPicPr>
        <p:blipFill>
          <a:blip r:embed="rId16"/>
          <a:srcRect/>
          <a:stretch>
            <a:fillRect/>
          </a:stretch>
        </p:blipFill>
        <p:spPr bwMode="auto">
          <a:xfrm>
            <a:off x="723900" y="3965575"/>
            <a:ext cx="320675" cy="174625"/>
          </a:xfrm>
          <a:prstGeom prst="rect">
            <a:avLst/>
          </a:prstGeom>
          <a:noFill/>
          <a:ln w="9525">
            <a:noFill/>
            <a:miter lim="800000"/>
            <a:headEnd/>
            <a:tailEnd/>
          </a:ln>
        </p:spPr>
      </p:pic>
      <p:pic>
        <p:nvPicPr>
          <p:cNvPr id="14409" name="Picture 8" descr="C:\Documents and Settings\Administrator\デスクトップ\いめーじ\野菜.gif"/>
          <p:cNvPicPr>
            <a:picLocks noChangeAspect="1" noChangeArrowheads="1"/>
          </p:cNvPicPr>
          <p:nvPr/>
        </p:nvPicPr>
        <p:blipFill>
          <a:blip r:embed="rId17"/>
          <a:srcRect/>
          <a:stretch>
            <a:fillRect/>
          </a:stretch>
        </p:blipFill>
        <p:spPr bwMode="auto">
          <a:xfrm rot="1376244">
            <a:off x="768350" y="3781425"/>
            <a:ext cx="354013" cy="217488"/>
          </a:xfrm>
          <a:prstGeom prst="rect">
            <a:avLst/>
          </a:prstGeom>
          <a:noFill/>
          <a:ln w="9525">
            <a:noFill/>
            <a:miter lim="800000"/>
            <a:headEnd/>
            <a:tailEnd/>
          </a:ln>
        </p:spPr>
      </p:pic>
      <p:pic>
        <p:nvPicPr>
          <p:cNvPr id="14410" name="Picture 4" descr="C:\Documents and Settings\Administrator\デスクトップ\いめーじ\peach.gif"/>
          <p:cNvPicPr>
            <a:picLocks noChangeAspect="1" noChangeArrowheads="1"/>
          </p:cNvPicPr>
          <p:nvPr/>
        </p:nvPicPr>
        <p:blipFill>
          <a:blip r:embed="rId18"/>
          <a:srcRect/>
          <a:stretch>
            <a:fillRect/>
          </a:stretch>
        </p:blipFill>
        <p:spPr bwMode="auto">
          <a:xfrm>
            <a:off x="701675" y="3814763"/>
            <a:ext cx="187325" cy="149225"/>
          </a:xfrm>
          <a:prstGeom prst="rect">
            <a:avLst/>
          </a:prstGeom>
          <a:noFill/>
          <a:ln w="9525">
            <a:noFill/>
            <a:miter lim="800000"/>
            <a:headEnd/>
            <a:tailEnd/>
          </a:ln>
        </p:spPr>
      </p:pic>
      <p:pic>
        <p:nvPicPr>
          <p:cNvPr id="14411" name="Picture 2" descr="C:\Documents and Settings\Administrator\デスクトップ\いめーじ\きのこ.gif"/>
          <p:cNvPicPr>
            <a:picLocks noChangeAspect="1" noChangeArrowheads="1"/>
          </p:cNvPicPr>
          <p:nvPr/>
        </p:nvPicPr>
        <p:blipFill>
          <a:blip r:embed="rId19"/>
          <a:srcRect/>
          <a:stretch>
            <a:fillRect/>
          </a:stretch>
        </p:blipFill>
        <p:spPr bwMode="auto">
          <a:xfrm>
            <a:off x="744538" y="4148138"/>
            <a:ext cx="277812" cy="188912"/>
          </a:xfrm>
          <a:prstGeom prst="rect">
            <a:avLst/>
          </a:prstGeom>
          <a:noFill/>
          <a:ln w="9525">
            <a:noFill/>
            <a:miter lim="800000"/>
            <a:headEnd/>
            <a:tailEnd/>
          </a:ln>
        </p:spPr>
      </p:pic>
      <p:sp>
        <p:nvSpPr>
          <p:cNvPr id="8" name="角丸四角形 7"/>
          <p:cNvSpPr/>
          <p:nvPr/>
        </p:nvSpPr>
        <p:spPr>
          <a:xfrm>
            <a:off x="93663" y="3489325"/>
            <a:ext cx="552450" cy="350838"/>
          </a:xfrm>
          <a:prstGeom prst="roundRect">
            <a:avLst/>
          </a:prstGeom>
          <a:solidFill>
            <a:srgbClr val="FF6699"/>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4413" name="図 127" descr="C:\Users\F-Admin\AppData\Local\Microsoft\Windows\Temporary Internet Files\Content.IE5\GFHQH815\MC900215783[1].wmf"/>
          <p:cNvPicPr>
            <a:picLocks noChangeAspect="1" noChangeArrowheads="1"/>
          </p:cNvPicPr>
          <p:nvPr/>
        </p:nvPicPr>
        <p:blipFill>
          <a:blip r:embed="rId10"/>
          <a:srcRect/>
          <a:stretch>
            <a:fillRect/>
          </a:stretch>
        </p:blipFill>
        <p:spPr bwMode="auto">
          <a:xfrm>
            <a:off x="779463" y="3538538"/>
            <a:ext cx="300037" cy="242887"/>
          </a:xfrm>
          <a:prstGeom prst="rect">
            <a:avLst/>
          </a:prstGeom>
          <a:noFill/>
          <a:ln w="9525">
            <a:noFill/>
            <a:miter lim="800000"/>
            <a:headEnd/>
            <a:tailEnd/>
          </a:ln>
        </p:spPr>
      </p:pic>
      <p:sp>
        <p:nvSpPr>
          <p:cNvPr id="132" name="正方形/長方形 131"/>
          <p:cNvSpPr/>
          <p:nvPr/>
        </p:nvSpPr>
        <p:spPr>
          <a:xfrm>
            <a:off x="-30163" y="5667375"/>
            <a:ext cx="6451601" cy="360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dirty="0">
                <a:solidFill>
                  <a:schemeClr val="tx1"/>
                </a:solidFill>
                <a:latin typeface="ＭＳ Ｐゴシック" charset="-128"/>
              </a:rPr>
              <a:t>◆</a:t>
            </a:r>
            <a:r>
              <a:rPr lang="ko-KR" altLang="en-US" sz="1200" dirty="0">
                <a:solidFill>
                  <a:schemeClr val="tx1"/>
                </a:solidFill>
                <a:latin typeface="ＭＳ Ｐゴシック" charset="-128"/>
                <a:ea typeface="Gulim" pitchFamily="34" charset="-127"/>
              </a:rPr>
              <a:t>생산자 단체등에 대한 검사기 도입 보조</a:t>
            </a:r>
            <a:endParaRPr lang="en-US" altLang="ko-KR" sz="1200" dirty="0">
              <a:solidFill>
                <a:schemeClr val="tx1"/>
              </a:solidFill>
              <a:latin typeface="ＭＳ Ｐゴシック" charset="-128"/>
              <a:ea typeface="Gulim" pitchFamily="34" charset="-127"/>
            </a:endParaRPr>
          </a:p>
        </p:txBody>
      </p:sp>
      <p:sp>
        <p:nvSpPr>
          <p:cNvPr id="158" name="角丸四角形吹き出し 157"/>
          <p:cNvSpPr/>
          <p:nvPr/>
        </p:nvSpPr>
        <p:spPr>
          <a:xfrm flipH="1">
            <a:off x="4040188" y="5878513"/>
            <a:ext cx="365125" cy="215900"/>
          </a:xfrm>
          <a:prstGeom prst="wedgeRoundRectCallout">
            <a:avLst>
              <a:gd name="adj1" fmla="val -139643"/>
              <a:gd name="adj2" fmla="val 96913"/>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pc="-100"/>
          </a:p>
        </p:txBody>
      </p:sp>
      <p:sp>
        <p:nvSpPr>
          <p:cNvPr id="159" name="角丸四角形 158"/>
          <p:cNvSpPr/>
          <p:nvPr/>
        </p:nvSpPr>
        <p:spPr>
          <a:xfrm>
            <a:off x="3168650" y="5783263"/>
            <a:ext cx="1414463" cy="73342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a:lstStyle/>
          <a:p>
            <a:pPr>
              <a:defRPr/>
            </a:pPr>
            <a:r>
              <a:rPr lang="ko-KR" altLang="en-US" sz="1000" dirty="0">
                <a:solidFill>
                  <a:srgbClr val="000000"/>
                </a:solidFill>
                <a:ea typeface="Gulim" pitchFamily="34" charset="-127"/>
              </a:rPr>
              <a:t>검사 결과를 홈페이지</a:t>
            </a:r>
          </a:p>
          <a:p>
            <a:pPr>
              <a:defRPr/>
            </a:pPr>
            <a:r>
              <a:rPr lang="ko-KR" altLang="en-US" sz="1000" dirty="0">
                <a:solidFill>
                  <a:srgbClr val="000000"/>
                </a:solidFill>
                <a:ea typeface="Gulim" pitchFamily="34" charset="-127"/>
              </a:rPr>
              <a:t>에서 공표</a:t>
            </a:r>
            <a:r>
              <a:rPr lang="en-US" altLang="ko-KR" sz="1000" dirty="0">
                <a:solidFill>
                  <a:srgbClr val="000000"/>
                </a:solidFill>
                <a:ea typeface="Gulim" pitchFamily="34" charset="-127"/>
              </a:rPr>
              <a:t>.</a:t>
            </a:r>
            <a:r>
              <a:rPr lang="ko-KR" altLang="en-US" sz="1000" dirty="0">
                <a:solidFill>
                  <a:srgbClr val="000000"/>
                </a:solidFill>
                <a:ea typeface="Gulim" pitchFamily="34" charset="-127"/>
              </a:rPr>
              <a:t>기준치를 초</a:t>
            </a:r>
          </a:p>
          <a:p>
            <a:pPr>
              <a:defRPr/>
            </a:pPr>
            <a:r>
              <a:rPr lang="ko-KR" altLang="en-US" sz="1000" dirty="0">
                <a:solidFill>
                  <a:srgbClr val="000000"/>
                </a:solidFill>
                <a:ea typeface="Gulim" pitchFamily="34" charset="-127"/>
              </a:rPr>
              <a:t>과한  것은 유통하지 않</a:t>
            </a:r>
          </a:p>
          <a:p>
            <a:pPr>
              <a:defRPr/>
            </a:pPr>
            <a:r>
              <a:rPr lang="ko-KR" altLang="en-US" sz="1000" dirty="0">
                <a:solidFill>
                  <a:srgbClr val="000000"/>
                </a:solidFill>
                <a:ea typeface="Gulim" pitchFamily="34" charset="-127"/>
              </a:rPr>
              <a:t>습니다</a:t>
            </a:r>
            <a:r>
              <a:rPr lang="en-US" altLang="ko-KR" sz="1000" dirty="0">
                <a:solidFill>
                  <a:srgbClr val="000000"/>
                </a:solidFill>
                <a:ea typeface="Gulim" pitchFamily="34" charset="-127"/>
              </a:rPr>
              <a:t>.</a:t>
            </a:r>
          </a:p>
        </p:txBody>
      </p:sp>
      <p:sp>
        <p:nvSpPr>
          <p:cNvPr id="11" name="円/楕円 10"/>
          <p:cNvSpPr/>
          <p:nvPr/>
        </p:nvSpPr>
        <p:spPr>
          <a:xfrm rot="20575361">
            <a:off x="3673475" y="4614863"/>
            <a:ext cx="623888" cy="29845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10D5E"/>
              </a:solidFill>
            </a:endParaRPr>
          </a:p>
        </p:txBody>
      </p:sp>
      <p:sp>
        <p:nvSpPr>
          <p:cNvPr id="122" name="正方形/長方形 121"/>
          <p:cNvSpPr/>
          <p:nvPr/>
        </p:nvSpPr>
        <p:spPr>
          <a:xfrm rot="20717725">
            <a:off x="3460928" y="4667041"/>
            <a:ext cx="1069975" cy="224024"/>
          </a:xfrm>
          <a:prstGeom prst="rect">
            <a:avLst/>
          </a:prstGeom>
          <a:noFill/>
          <a:ln w="12700">
            <a:noFill/>
            <a:prstDash val="solid"/>
          </a:ln>
        </p:spPr>
        <p:style>
          <a:lnRef idx="2">
            <a:schemeClr val="dk1"/>
          </a:lnRef>
          <a:fillRef idx="1">
            <a:schemeClr val="lt1"/>
          </a:fillRef>
          <a:effectRef idx="0">
            <a:schemeClr val="dk1"/>
          </a:effectRef>
          <a:fontRef idx="minor">
            <a:schemeClr val="dk1"/>
          </a:fontRef>
        </p:style>
        <p:txBody>
          <a:bodyPr lIns="36000" tIns="36000" rIns="36000" bIns="36000" anchor="ctr"/>
          <a:lstStyle/>
          <a:p>
            <a:pPr algn="ctr">
              <a:lnSpc>
                <a:spcPts val="1000"/>
              </a:lnSpc>
              <a:defRPr/>
            </a:pPr>
            <a:r>
              <a:rPr lang="ko-KR" altLang="en-US" sz="1000" b="1" dirty="0">
                <a:solidFill>
                  <a:schemeClr val="bg1"/>
                </a:solidFill>
                <a:effectLst>
                  <a:outerShdw blurRad="38100" dist="38100" dir="2700000" algn="tl">
                    <a:srgbClr val="C0C0C0"/>
                  </a:outerShdw>
                </a:effectLst>
                <a:ea typeface="Gulim" pitchFamily="34" charset="-127"/>
              </a:rPr>
              <a:t>검사완료</a:t>
            </a:r>
            <a:endParaRPr lang="en-US" altLang="ko-KR" sz="1000" b="1" dirty="0">
              <a:solidFill>
                <a:schemeClr val="bg1"/>
              </a:solidFill>
              <a:effectLst>
                <a:outerShdw blurRad="38100" dist="38100" dir="2700000" algn="tl">
                  <a:srgbClr val="C0C0C0"/>
                </a:outerShdw>
              </a:effectLst>
              <a:ea typeface="Gulim" pitchFamily="34" charset="-127"/>
            </a:endParaRPr>
          </a:p>
          <a:p>
            <a:pPr algn="ctr">
              <a:lnSpc>
                <a:spcPts val="1000"/>
              </a:lnSpc>
              <a:defRPr/>
            </a:pPr>
            <a:r>
              <a:rPr lang="ko-KR" altLang="en-US" sz="1000" b="1" dirty="0">
                <a:solidFill>
                  <a:schemeClr val="bg1"/>
                </a:solidFill>
                <a:effectLst>
                  <a:outerShdw blurRad="38100" dist="38100" dir="2700000" algn="tl">
                    <a:srgbClr val="C0C0C0"/>
                  </a:outerShdw>
                </a:effectLst>
                <a:ea typeface="Gulim" pitchFamily="34" charset="-127"/>
              </a:rPr>
              <a:t>스티커</a:t>
            </a:r>
          </a:p>
        </p:txBody>
      </p:sp>
      <p:grpSp>
        <p:nvGrpSpPr>
          <p:cNvPr id="14419" name="グループ化 23"/>
          <p:cNvGrpSpPr>
            <a:grpSpLocks/>
          </p:cNvGrpSpPr>
          <p:nvPr/>
        </p:nvGrpSpPr>
        <p:grpSpPr bwMode="auto">
          <a:xfrm>
            <a:off x="500063" y="5931692"/>
            <a:ext cx="1834416" cy="1045583"/>
            <a:chOff x="500287" y="4626895"/>
            <a:chExt cx="1835029" cy="1045919"/>
          </a:xfrm>
        </p:grpSpPr>
        <p:pic>
          <p:nvPicPr>
            <p:cNvPr id="14488" name="Picture 2"/>
            <p:cNvPicPr>
              <a:picLocks noChangeAspect="1" noChangeArrowheads="1"/>
            </p:cNvPicPr>
            <p:nvPr/>
          </p:nvPicPr>
          <p:blipFill>
            <a:blip r:embed="rId20"/>
            <a:srcRect/>
            <a:stretch>
              <a:fillRect/>
            </a:stretch>
          </p:blipFill>
          <p:spPr bwMode="auto">
            <a:xfrm>
              <a:off x="1015384" y="4626895"/>
              <a:ext cx="1306948" cy="898526"/>
            </a:xfrm>
            <a:prstGeom prst="rect">
              <a:avLst/>
            </a:prstGeom>
            <a:noFill/>
            <a:ln w="9525">
              <a:solidFill>
                <a:schemeClr val="tx1"/>
              </a:solidFill>
              <a:miter lim="800000"/>
              <a:headEnd/>
              <a:tailEnd/>
            </a:ln>
          </p:spPr>
        </p:pic>
        <p:sp>
          <p:nvSpPr>
            <p:cNvPr id="134" name="正方形/長方形 90"/>
            <p:cNvSpPr/>
            <p:nvPr/>
          </p:nvSpPr>
          <p:spPr>
            <a:xfrm>
              <a:off x="500287" y="5437788"/>
              <a:ext cx="1835029" cy="235026"/>
            </a:xfrm>
            <a:prstGeom prst="rect">
              <a:avLst/>
            </a:prstGeom>
            <a:solidFill>
              <a:schemeClr val="accent3">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ko-KR" altLang="en-US" sz="900" b="1" spc="-40" dirty="0">
                  <a:solidFill>
                    <a:schemeClr val="bg1"/>
                  </a:solidFill>
                </a:rPr>
                <a:t>곶감</a:t>
              </a:r>
              <a:r>
                <a:rPr lang="en-US" altLang="ko-KR" sz="900" b="1" spc="-40" dirty="0">
                  <a:solidFill>
                    <a:schemeClr val="bg1"/>
                  </a:solidFill>
                </a:rPr>
                <a:t>(</a:t>
              </a:r>
              <a:r>
                <a:rPr lang="ko-KR" altLang="en-US" sz="900" b="1" spc="-40" dirty="0">
                  <a:solidFill>
                    <a:schemeClr val="bg1"/>
                  </a:solidFill>
                </a:rPr>
                <a:t>안보감</a:t>
              </a:r>
              <a:r>
                <a:rPr lang="en-US" altLang="ko-KR" sz="900" b="1" spc="-40" dirty="0" smtClean="0">
                  <a:solidFill>
                    <a:schemeClr val="bg1"/>
                  </a:solidFill>
                </a:rPr>
                <a:t>) </a:t>
              </a:r>
              <a:r>
                <a:rPr lang="ko-KR" altLang="en-US" sz="900" b="1" spc="-40" dirty="0" smtClean="0">
                  <a:solidFill>
                    <a:schemeClr val="bg1"/>
                  </a:solidFill>
                </a:rPr>
                <a:t>비파괴 검사</a:t>
              </a:r>
              <a:endParaRPr lang="ja-JP" altLang="en-US" sz="900" b="1" spc="-40" dirty="0">
                <a:solidFill>
                  <a:schemeClr val="bg1"/>
                </a:solidFill>
              </a:endParaRPr>
            </a:p>
          </p:txBody>
        </p:sp>
      </p:grpSp>
      <p:sp>
        <p:nvSpPr>
          <p:cNvPr id="7" name="正方形/長方形 6"/>
          <p:cNvSpPr/>
          <p:nvPr/>
        </p:nvSpPr>
        <p:spPr>
          <a:xfrm>
            <a:off x="5360988" y="5564188"/>
            <a:ext cx="1481137"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ko-KR" altLang="en-US" sz="600" b="1" dirty="0">
                <a:solidFill>
                  <a:srgbClr val="262626"/>
                </a:solidFill>
                <a:ea typeface="Gulim" pitchFamily="34" charset="-127"/>
              </a:rPr>
              <a:t>검사가 끝난현미를 사용한 </a:t>
            </a:r>
            <a:r>
              <a:rPr lang="en-US" altLang="ko-KR" sz="600" b="1" dirty="0" smtClean="0">
                <a:solidFill>
                  <a:srgbClr val="262626"/>
                </a:solidFill>
                <a:ea typeface="Gulim" pitchFamily="34" charset="-127"/>
              </a:rPr>
              <a:t>(</a:t>
            </a:r>
            <a:r>
              <a:rPr lang="ko-KR" altLang="en-US" sz="600" b="1" dirty="0" smtClean="0">
                <a:solidFill>
                  <a:srgbClr val="262626"/>
                </a:solidFill>
                <a:ea typeface="Gulim" pitchFamily="34" charset="-127"/>
              </a:rPr>
              <a:t>백미</a:t>
            </a:r>
            <a:r>
              <a:rPr lang="en-US" altLang="ko-KR" sz="600" b="1" dirty="0" smtClean="0">
                <a:solidFill>
                  <a:srgbClr val="262626"/>
                </a:solidFill>
                <a:ea typeface="Gulim" pitchFamily="34" charset="-127"/>
              </a:rPr>
              <a:t>)</a:t>
            </a:r>
            <a:r>
              <a:rPr lang="ko-KR" altLang="en-US" sz="600" b="1" dirty="0" smtClean="0">
                <a:solidFill>
                  <a:srgbClr val="262626"/>
                </a:solidFill>
                <a:ea typeface="Gulim" pitchFamily="34" charset="-127"/>
              </a:rPr>
              <a:t>봉지에 </a:t>
            </a:r>
            <a:r>
              <a:rPr lang="ko-KR" altLang="en-US" sz="600" b="1" dirty="0">
                <a:solidFill>
                  <a:srgbClr val="262626"/>
                </a:solidFill>
                <a:ea typeface="Gulim" pitchFamily="34" charset="-127"/>
              </a:rPr>
              <a:t>스티커를 붙이고 확인되게 합니다</a:t>
            </a:r>
            <a:r>
              <a:rPr lang="en-US" altLang="ko-KR" sz="600" b="1" dirty="0">
                <a:solidFill>
                  <a:srgbClr val="262626"/>
                </a:solidFill>
                <a:ea typeface="Gulim" pitchFamily="34" charset="-127"/>
              </a:rPr>
              <a:t>.</a:t>
            </a:r>
          </a:p>
        </p:txBody>
      </p:sp>
      <p:pic>
        <p:nvPicPr>
          <p:cNvPr id="5711" name="Picture 591" descr="C:\Users\159935\Documents\100_イメージ\ｷﾋﾞﾀﾝ_color\ほっとするキビタン.gif"/>
          <p:cNvPicPr>
            <a:picLocks noChangeAspect="1" noChangeArrowheads="1"/>
          </p:cNvPicPr>
          <p:nvPr/>
        </p:nvPicPr>
        <p:blipFill>
          <a:blip r:embed="rId21" cstate="print">
            <a:extLst/>
          </a:blip>
          <a:srcRect/>
          <a:stretch>
            <a:fillRect/>
          </a:stretch>
        </p:blipFill>
        <p:spPr bwMode="auto">
          <a:xfrm>
            <a:off x="6097612" y="3778140"/>
            <a:ext cx="701552" cy="786483"/>
          </a:xfrm>
          <a:prstGeom prst="rect">
            <a:avLst/>
          </a:prstGeom>
          <a:noFill/>
          <a:scene3d>
            <a:camera prst="orthographicFront">
              <a:rot lat="0" lon="21299999" rev="0"/>
            </a:camera>
            <a:lightRig rig="threePt" dir="t"/>
          </a:scene3d>
          <a:extLst/>
        </p:spPr>
      </p:pic>
      <p:grpSp>
        <p:nvGrpSpPr>
          <p:cNvPr id="14422" name="グループ化 8"/>
          <p:cNvGrpSpPr>
            <a:grpSpLocks/>
          </p:cNvGrpSpPr>
          <p:nvPr/>
        </p:nvGrpSpPr>
        <p:grpSpPr bwMode="auto">
          <a:xfrm>
            <a:off x="1014988" y="4835525"/>
            <a:ext cx="1648617" cy="896939"/>
            <a:chOff x="213634" y="3312884"/>
            <a:chExt cx="1700025" cy="925701"/>
          </a:xfrm>
        </p:grpSpPr>
        <p:pic>
          <p:nvPicPr>
            <p:cNvPr id="14486" name="Picture 637"/>
            <p:cNvPicPr>
              <a:picLocks noChangeAspect="1" noChangeArrowheads="1"/>
            </p:cNvPicPr>
            <p:nvPr/>
          </p:nvPicPr>
          <p:blipFill>
            <a:blip r:embed="rId22"/>
            <a:srcRect/>
            <a:stretch>
              <a:fillRect/>
            </a:stretch>
          </p:blipFill>
          <p:spPr bwMode="auto">
            <a:xfrm>
              <a:off x="213634" y="3312884"/>
              <a:ext cx="1686112" cy="907677"/>
            </a:xfrm>
            <a:prstGeom prst="rect">
              <a:avLst/>
            </a:prstGeom>
            <a:noFill/>
            <a:ln w="9525">
              <a:solidFill>
                <a:schemeClr val="tx1"/>
              </a:solidFill>
              <a:miter lim="800000"/>
              <a:headEnd/>
              <a:tailEnd/>
            </a:ln>
          </p:spPr>
        </p:pic>
        <p:sp>
          <p:nvSpPr>
            <p:cNvPr id="135" name="正方形/長方形 90"/>
            <p:cNvSpPr/>
            <p:nvPr/>
          </p:nvSpPr>
          <p:spPr>
            <a:xfrm>
              <a:off x="229185" y="4064914"/>
              <a:ext cx="1684474" cy="173671"/>
            </a:xfrm>
            <a:prstGeom prst="rect">
              <a:avLst/>
            </a:prstGeom>
            <a:solidFill>
              <a:schemeClr val="accent3">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a:solidFill>
                    <a:schemeClr val="bg1"/>
                  </a:solidFill>
                  <a:ea typeface="Gulim" pitchFamily="34" charset="-127"/>
                </a:rPr>
                <a:t>벨트 컨베이어 형 </a:t>
              </a:r>
              <a:r>
                <a:rPr lang="ko-KR" altLang="en-US" sz="1000" b="1" dirty="0" smtClean="0">
                  <a:solidFill>
                    <a:schemeClr val="bg1"/>
                  </a:solidFill>
                  <a:ea typeface="Gulim" pitchFamily="34" charset="-127"/>
                </a:rPr>
                <a:t>검사기</a:t>
              </a:r>
              <a:endParaRPr lang="ko-KR" altLang="en-US" sz="1000" b="1" dirty="0">
                <a:solidFill>
                  <a:schemeClr val="bg1"/>
                </a:solidFill>
                <a:ea typeface="Gulim" pitchFamily="34" charset="-127"/>
              </a:endParaRPr>
            </a:p>
          </p:txBody>
        </p:sp>
      </p:grpSp>
      <p:pic>
        <p:nvPicPr>
          <p:cNvPr id="14423" name="Picture 638"/>
          <p:cNvPicPr>
            <a:picLocks noChangeAspect="1" noChangeArrowheads="1"/>
          </p:cNvPicPr>
          <p:nvPr/>
        </p:nvPicPr>
        <p:blipFill>
          <a:blip r:embed="rId23"/>
          <a:srcRect/>
          <a:stretch>
            <a:fillRect/>
          </a:stretch>
        </p:blipFill>
        <p:spPr bwMode="auto">
          <a:xfrm>
            <a:off x="2713038" y="4943475"/>
            <a:ext cx="1071562" cy="577850"/>
          </a:xfrm>
          <a:prstGeom prst="rect">
            <a:avLst/>
          </a:prstGeom>
          <a:noFill/>
          <a:ln w="9525">
            <a:solidFill>
              <a:schemeClr val="tx1"/>
            </a:solidFill>
            <a:miter lim="800000"/>
            <a:headEnd/>
            <a:tailEnd/>
          </a:ln>
        </p:spPr>
      </p:pic>
      <p:sp>
        <p:nvSpPr>
          <p:cNvPr id="103" name="右矢印 102"/>
          <p:cNvSpPr/>
          <p:nvPr/>
        </p:nvSpPr>
        <p:spPr>
          <a:xfrm>
            <a:off x="3414713" y="5137150"/>
            <a:ext cx="684212" cy="180975"/>
          </a:xfrm>
          <a:prstGeom prst="rightArrow">
            <a:avLst>
              <a:gd name="adj1" fmla="val 50000"/>
              <a:gd name="adj2" fmla="val 65874"/>
            </a:avLst>
          </a:prstGeom>
          <a:solidFill>
            <a:srgbClr val="FF6699"/>
          </a:solidFill>
          <a:ln w="12700"/>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円/楕円 9"/>
          <p:cNvSpPr/>
          <p:nvPr/>
        </p:nvSpPr>
        <p:spPr>
          <a:xfrm>
            <a:off x="3195638" y="5159375"/>
            <a:ext cx="163512" cy="161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4426" name="Picture 646" descr="C:\Users\159935\Desktop\kome.png"/>
          <p:cNvPicPr>
            <a:picLocks noChangeAspect="1" noChangeArrowheads="1"/>
          </p:cNvPicPr>
          <p:nvPr/>
        </p:nvPicPr>
        <p:blipFill>
          <a:blip r:embed="rId24"/>
          <a:srcRect/>
          <a:stretch>
            <a:fillRect/>
          </a:stretch>
        </p:blipFill>
        <p:spPr bwMode="auto">
          <a:xfrm>
            <a:off x="236538" y="4835525"/>
            <a:ext cx="557212" cy="862013"/>
          </a:xfrm>
          <a:prstGeom prst="rect">
            <a:avLst/>
          </a:prstGeom>
          <a:noFill/>
          <a:ln w="9525">
            <a:noFill/>
            <a:miter lim="800000"/>
            <a:headEnd/>
            <a:tailEnd/>
          </a:ln>
        </p:spPr>
      </p:pic>
      <p:sp>
        <p:nvSpPr>
          <p:cNvPr id="88" name="右矢印 87"/>
          <p:cNvSpPr/>
          <p:nvPr/>
        </p:nvSpPr>
        <p:spPr>
          <a:xfrm>
            <a:off x="715963" y="5143500"/>
            <a:ext cx="323850" cy="179388"/>
          </a:xfrm>
          <a:prstGeom prst="rightArrow">
            <a:avLst/>
          </a:prstGeom>
          <a:solidFill>
            <a:srgbClr val="FF6699"/>
          </a:solidFill>
          <a:ln w="12700"/>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5" name="右矢印 94"/>
          <p:cNvSpPr/>
          <p:nvPr/>
        </p:nvSpPr>
        <p:spPr>
          <a:xfrm>
            <a:off x="2549525" y="5143500"/>
            <a:ext cx="323850" cy="179388"/>
          </a:xfrm>
          <a:prstGeom prst="rightArrow">
            <a:avLst/>
          </a:prstGeom>
          <a:solidFill>
            <a:srgbClr val="FF6699"/>
          </a:solidFill>
          <a:ln w="12700"/>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 name="角丸四角形吹き出し 11"/>
          <p:cNvSpPr/>
          <p:nvPr/>
        </p:nvSpPr>
        <p:spPr>
          <a:xfrm>
            <a:off x="1941513" y="4943475"/>
            <a:ext cx="127000" cy="193675"/>
          </a:xfrm>
          <a:prstGeom prst="wedgeRoundRectCallout">
            <a:avLst>
              <a:gd name="adj1" fmla="val -197605"/>
              <a:gd name="adj2" fmla="val 20888"/>
              <a:gd name="adj3" fmla="val 16667"/>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4430" name="Picture 642"/>
          <p:cNvPicPr>
            <a:picLocks noChangeAspect="1" noChangeArrowheads="1"/>
          </p:cNvPicPr>
          <p:nvPr/>
        </p:nvPicPr>
        <p:blipFill>
          <a:blip r:embed="rId25"/>
          <a:srcRect/>
          <a:stretch>
            <a:fillRect/>
          </a:stretch>
        </p:blipFill>
        <p:spPr bwMode="auto">
          <a:xfrm>
            <a:off x="1919288" y="4832350"/>
            <a:ext cx="463550" cy="447675"/>
          </a:xfrm>
          <a:prstGeom prst="rect">
            <a:avLst/>
          </a:prstGeom>
          <a:noFill/>
          <a:ln w="12700">
            <a:solidFill>
              <a:schemeClr val="bg1"/>
            </a:solidFill>
            <a:miter lim="800000"/>
            <a:headEnd/>
            <a:tailEnd/>
          </a:ln>
        </p:spPr>
      </p:pic>
      <p:sp>
        <p:nvSpPr>
          <p:cNvPr id="13" name="ホームベース 12"/>
          <p:cNvSpPr/>
          <p:nvPr/>
        </p:nvSpPr>
        <p:spPr>
          <a:xfrm>
            <a:off x="1116013" y="4854575"/>
            <a:ext cx="825500" cy="142875"/>
          </a:xfrm>
          <a:prstGeom prst="homePlate">
            <a:avLst>
              <a:gd name="adj" fmla="val 73151"/>
            </a:avLst>
          </a:prstGeom>
          <a:solidFill>
            <a:srgbClr val="FF66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800" b="1" dirty="0">
                <a:solidFill>
                  <a:srgbClr val="FFFFFF"/>
                </a:solidFill>
                <a:effectLst>
                  <a:outerShdw blurRad="38100" dist="38100" dir="2700000" algn="tl">
                    <a:srgbClr val="000000"/>
                  </a:outerShdw>
                </a:effectLst>
                <a:ea typeface="ＭＳ Ｐゴシック" charset="-128"/>
              </a:rPr>
              <a:t>1</a:t>
            </a:r>
            <a:r>
              <a:rPr lang="ko-KR" altLang="en-US" sz="800" b="1" dirty="0">
                <a:solidFill>
                  <a:srgbClr val="FFFFFF"/>
                </a:solidFill>
                <a:effectLst>
                  <a:outerShdw blurRad="38100" dist="38100" dir="2700000" algn="tl">
                    <a:srgbClr val="000000"/>
                  </a:outerShdw>
                </a:effectLst>
                <a:ea typeface="Gulim" pitchFamily="34" charset="-127"/>
              </a:rPr>
              <a:t>봉지씩 검사</a:t>
            </a:r>
            <a:endParaRPr lang="ja-JP" altLang="en-US" sz="800" b="1" dirty="0">
              <a:solidFill>
                <a:srgbClr val="FFFFFF"/>
              </a:solidFill>
              <a:effectLst>
                <a:outerShdw blurRad="38100" dist="38100" dir="2700000" algn="tl">
                  <a:srgbClr val="000000"/>
                </a:outerShdw>
              </a:effectLst>
              <a:ea typeface="Gulim" pitchFamily="34" charset="-127"/>
            </a:endParaRPr>
          </a:p>
        </p:txBody>
      </p:sp>
      <p:sp>
        <p:nvSpPr>
          <p:cNvPr id="94" name="正方形/長方形 93"/>
          <p:cNvSpPr/>
          <p:nvPr/>
        </p:nvSpPr>
        <p:spPr>
          <a:xfrm>
            <a:off x="36513" y="2987675"/>
            <a:ext cx="6821487" cy="468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pPr>
              <a:lnSpc>
                <a:spcPts val="1100"/>
              </a:lnSpc>
              <a:defRPr/>
            </a:pPr>
            <a:r>
              <a:rPr lang="ja-JP" altLang="en-US" sz="1000" dirty="0" smtClean="0">
                <a:solidFill>
                  <a:schemeClr val="tx1"/>
                </a:solidFill>
                <a:latin typeface="ＭＳ Ｐゴシック" charset="-128"/>
              </a:rPr>
              <a:t>  </a:t>
            </a:r>
            <a:r>
              <a:rPr lang="ko-KR" altLang="en-US" sz="1000" dirty="0" smtClean="0">
                <a:solidFill>
                  <a:schemeClr val="tx1"/>
                </a:solidFill>
                <a:latin typeface="ＭＳ Ｐゴシック" charset="-128"/>
                <a:ea typeface="Gulim" pitchFamily="34" charset="-127"/>
              </a:rPr>
              <a:t>후쿠시마산 농림수산물은 출하 전에 검사를 실시합니다</a:t>
            </a:r>
            <a:r>
              <a:rPr lang="en-US" altLang="ko-KR" sz="1000" dirty="0" smtClean="0">
                <a:solidFill>
                  <a:schemeClr val="tx1"/>
                </a:solidFill>
                <a:latin typeface="ＭＳ Ｐゴシック" charset="-128"/>
                <a:ea typeface="Gulim" pitchFamily="34" charset="-127"/>
              </a:rPr>
              <a:t>.</a:t>
            </a:r>
            <a:r>
              <a:rPr lang="ko-KR" altLang="en-US" sz="1000" dirty="0" smtClean="0">
                <a:solidFill>
                  <a:schemeClr val="tx1"/>
                </a:solidFill>
                <a:latin typeface="ＭＳ Ｐゴシック" charset="-128"/>
                <a:ea typeface="Gulim" pitchFamily="34" charset="-127"/>
              </a:rPr>
              <a:t>기준치를 초과한 경우에는해당 품목을 시정촌 단위로 출하를 제한하기 때문에 유통하는 농림수산물은 안전성이 확인되어 있습니다</a:t>
            </a:r>
            <a:r>
              <a:rPr lang="en-US" altLang="ko-KR" sz="1000" dirty="0" smtClean="0">
                <a:solidFill>
                  <a:schemeClr val="tx1"/>
                </a:solidFill>
                <a:latin typeface="ＭＳ Ｐゴシック" charset="-128"/>
                <a:ea typeface="Gulim" pitchFamily="34" charset="-127"/>
              </a:rPr>
              <a:t>.</a:t>
            </a:r>
            <a:endParaRPr lang="en-US" altLang="ko-KR" sz="1000" dirty="0">
              <a:solidFill>
                <a:schemeClr val="tx1"/>
              </a:solidFill>
              <a:latin typeface="ＭＳ Ｐゴシック" charset="-128"/>
              <a:ea typeface="Gulim" pitchFamily="34" charset="-127"/>
            </a:endParaRPr>
          </a:p>
        </p:txBody>
      </p:sp>
      <p:sp>
        <p:nvSpPr>
          <p:cNvPr id="15" name="二等辺三角形 14"/>
          <p:cNvSpPr/>
          <p:nvPr/>
        </p:nvSpPr>
        <p:spPr>
          <a:xfrm rot="5400000">
            <a:off x="5491163" y="3824287"/>
            <a:ext cx="255588" cy="112713"/>
          </a:xfrm>
          <a:prstGeom prst="triangle">
            <a:avLst>
              <a:gd name="adj" fmla="val 53649"/>
            </a:avLst>
          </a:prstGeom>
          <a:solidFill>
            <a:srgbClr val="FF0000">
              <a:alpha val="8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1" name="右矢印 140"/>
          <p:cNvSpPr/>
          <p:nvPr/>
        </p:nvSpPr>
        <p:spPr>
          <a:xfrm>
            <a:off x="711200" y="6335713"/>
            <a:ext cx="323850" cy="180975"/>
          </a:xfrm>
          <a:prstGeom prst="rightArrow">
            <a:avLst/>
          </a:prstGeom>
          <a:solidFill>
            <a:srgbClr val="FF6699"/>
          </a:solidFill>
          <a:ln w="12700"/>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6" name="円形吹き出し 145"/>
          <p:cNvSpPr/>
          <p:nvPr/>
        </p:nvSpPr>
        <p:spPr>
          <a:xfrm>
            <a:off x="3175" y="3492500"/>
            <a:ext cx="720725" cy="190500"/>
          </a:xfrm>
          <a:prstGeom prst="wedgeEllipseCallout">
            <a:avLst>
              <a:gd name="adj1" fmla="val -37864"/>
              <a:gd name="adj2" fmla="val 15046"/>
            </a:avLst>
          </a:prstGeom>
          <a:noFill/>
          <a:ln>
            <a:noFill/>
          </a:ln>
        </p:spPr>
        <p:style>
          <a:lnRef idx="1">
            <a:schemeClr val="accent2"/>
          </a:lnRef>
          <a:fillRef idx="3">
            <a:schemeClr val="accent2"/>
          </a:fillRef>
          <a:effectRef idx="2">
            <a:schemeClr val="accent2"/>
          </a:effectRef>
          <a:fontRef idx="minor">
            <a:schemeClr val="lt1"/>
          </a:fontRef>
        </p:style>
        <p:txBody>
          <a:bodyPr lIns="0" tIns="0" rIns="0" bIns="0"/>
          <a:lstStyle/>
          <a:p>
            <a:pPr algn="ctr">
              <a:defRPr/>
            </a:pPr>
            <a:r>
              <a:rPr lang="ko-KR" altLang="en-US" sz="1000" dirty="0">
                <a:solidFill>
                  <a:srgbClr val="FFFFFF"/>
                </a:solidFill>
                <a:ea typeface="Gulim" pitchFamily="34" charset="-127"/>
              </a:rPr>
              <a:t>전량전봉</a:t>
            </a:r>
          </a:p>
          <a:p>
            <a:pPr algn="ctr">
              <a:defRPr/>
            </a:pPr>
            <a:r>
              <a:rPr lang="ko-KR" altLang="en-US" sz="1000" dirty="0">
                <a:solidFill>
                  <a:srgbClr val="FFFFFF"/>
                </a:solidFill>
                <a:ea typeface="Gulim" pitchFamily="34" charset="-127"/>
              </a:rPr>
              <a:t>지 검사</a:t>
            </a:r>
          </a:p>
        </p:txBody>
      </p:sp>
      <p:sp>
        <p:nvSpPr>
          <p:cNvPr id="25" name="円形吹き出し 24"/>
          <p:cNvSpPr/>
          <p:nvPr/>
        </p:nvSpPr>
        <p:spPr>
          <a:xfrm>
            <a:off x="2198688" y="6002338"/>
            <a:ext cx="741362" cy="427037"/>
          </a:xfrm>
          <a:prstGeom prst="wedgeEllipseCallout">
            <a:avLst>
              <a:gd name="adj1" fmla="val -58060"/>
              <a:gd name="adj2" fmla="val 67978"/>
            </a:avLst>
          </a:prstGeom>
          <a:ln w="19050"/>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ko-KR" altLang="en-US" sz="900" dirty="0">
                <a:solidFill>
                  <a:srgbClr val="000000"/>
                </a:solidFill>
                <a:ea typeface="Gulim" pitchFamily="34" charset="-127"/>
              </a:rPr>
              <a:t>분쇄 안 해도 검사 가능</a:t>
            </a:r>
          </a:p>
        </p:txBody>
      </p:sp>
      <p:sp>
        <p:nvSpPr>
          <p:cNvPr id="164" name="正方形/長方形 163"/>
          <p:cNvSpPr/>
          <p:nvPr/>
        </p:nvSpPr>
        <p:spPr>
          <a:xfrm>
            <a:off x="7456488" y="6883400"/>
            <a:ext cx="1682750" cy="204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800"/>
              </a:lnSpc>
              <a:spcBef>
                <a:spcPts val="0"/>
              </a:spcBef>
              <a:spcAft>
                <a:spcPts val="0"/>
              </a:spcAft>
              <a:defRPr/>
            </a:pPr>
            <a:r>
              <a:rPr lang="en-US" altLang="ja-JP" sz="900" b="1" spc="-30" dirty="0">
                <a:solidFill>
                  <a:srgbClr val="FF3399"/>
                </a:solidFill>
                <a:effectLst>
                  <a:outerShdw blurRad="38100" dist="38100" dir="2700000" algn="tl">
                    <a:srgbClr val="000000">
                      <a:alpha val="43137"/>
                    </a:srgbClr>
                  </a:outerShdw>
                </a:effectLst>
                <a:latin typeface="+mn-ea"/>
              </a:rPr>
              <a:t>【</a:t>
            </a:r>
            <a:r>
              <a:rPr lang="ja-JP" altLang="en-US" sz="900" b="1" spc="-30" dirty="0">
                <a:solidFill>
                  <a:srgbClr val="FF3399"/>
                </a:solidFill>
                <a:effectLst>
                  <a:outerShdw blurRad="38100" dist="38100" dir="2700000" algn="tl">
                    <a:srgbClr val="000000">
                      <a:alpha val="43137"/>
                    </a:srgbClr>
                  </a:outerShdw>
                </a:effectLst>
                <a:latin typeface="+mn-ea"/>
              </a:rPr>
              <a:t>参考</a:t>
            </a:r>
            <a:r>
              <a:rPr lang="en-US" altLang="ja-JP" sz="900" b="1" spc="-30" dirty="0">
                <a:solidFill>
                  <a:srgbClr val="FF3399"/>
                </a:solidFill>
                <a:effectLst>
                  <a:outerShdw blurRad="38100" dist="38100" dir="2700000" algn="tl">
                    <a:srgbClr val="000000">
                      <a:alpha val="43137"/>
                    </a:srgbClr>
                  </a:outerShdw>
                </a:effectLst>
                <a:latin typeface="+mn-ea"/>
              </a:rPr>
              <a:t>】</a:t>
            </a:r>
            <a:r>
              <a:rPr lang="ja-JP" altLang="en-US" sz="900" b="1" spc="-30" dirty="0">
                <a:solidFill>
                  <a:srgbClr val="FF3399"/>
                </a:solidFill>
                <a:effectLst>
                  <a:outerShdw blurRad="38100" dist="38100" dir="2700000" algn="tl">
                    <a:srgbClr val="000000">
                      <a:alpha val="43137"/>
                    </a:srgbClr>
                  </a:outerShdw>
                </a:effectLst>
                <a:latin typeface="+mn-ea"/>
              </a:rPr>
              <a:t>食品中の放射性</a:t>
            </a:r>
            <a:endParaRPr lang="en-US" altLang="ja-JP" sz="900" b="1" spc="-30" dirty="0">
              <a:solidFill>
                <a:srgbClr val="FF3399"/>
              </a:solidFill>
              <a:effectLst>
                <a:outerShdw blurRad="38100" dist="38100" dir="2700000" algn="tl">
                  <a:srgbClr val="000000">
                    <a:alpha val="43137"/>
                  </a:srgbClr>
                </a:outerShdw>
              </a:effectLst>
              <a:latin typeface="+mn-ea"/>
            </a:endParaRPr>
          </a:p>
          <a:p>
            <a:pPr fontAlgn="auto">
              <a:lnSpc>
                <a:spcPts val="800"/>
              </a:lnSpc>
              <a:spcBef>
                <a:spcPts val="0"/>
              </a:spcBef>
              <a:spcAft>
                <a:spcPts val="0"/>
              </a:spcAft>
              <a:defRPr/>
            </a:pPr>
            <a:r>
              <a:rPr lang="ja-JP" altLang="en-US" sz="900" b="1" spc="-30" dirty="0">
                <a:solidFill>
                  <a:srgbClr val="FF3399"/>
                </a:solidFill>
                <a:effectLst>
                  <a:outerShdw blurRad="38100" dist="38100" dir="2700000" algn="tl">
                    <a:srgbClr val="000000">
                      <a:alpha val="43137"/>
                    </a:srgbClr>
                  </a:outerShdw>
                </a:effectLst>
                <a:latin typeface="+mn-ea"/>
              </a:rPr>
              <a:t>　　　　　　セシウムの新基準</a:t>
            </a:r>
            <a:endParaRPr lang="en-US" altLang="ja-JP" sz="900" b="1" spc="-30" dirty="0">
              <a:solidFill>
                <a:srgbClr val="FF3399"/>
              </a:solidFill>
              <a:effectLst>
                <a:outerShdw blurRad="38100" dist="38100" dir="2700000" algn="tl">
                  <a:srgbClr val="000000">
                    <a:alpha val="43137"/>
                  </a:srgbClr>
                </a:outerShdw>
              </a:effectLst>
              <a:latin typeface="+mn-ea"/>
            </a:endParaRPr>
          </a:p>
          <a:p>
            <a:pPr algn="ctr" fontAlgn="auto">
              <a:lnSpc>
                <a:spcPts val="500"/>
              </a:lnSpc>
              <a:spcBef>
                <a:spcPts val="0"/>
              </a:spcBef>
              <a:spcAft>
                <a:spcPts val="0"/>
              </a:spcAft>
              <a:defRPr/>
            </a:pPr>
            <a:r>
              <a:rPr lang="ja-JP" altLang="en-US" sz="900" b="1" spc="-30" dirty="0">
                <a:solidFill>
                  <a:srgbClr val="FF3399"/>
                </a:solidFill>
                <a:effectLst>
                  <a:outerShdw blurRad="38100" dist="38100" dir="2700000" algn="tl">
                    <a:srgbClr val="000000">
                      <a:alpha val="43137"/>
                    </a:srgbClr>
                  </a:outerShdw>
                </a:effectLst>
                <a:latin typeface="+mn-ea"/>
              </a:rPr>
              <a:t>　　　　　</a:t>
            </a:r>
          </a:p>
        </p:txBody>
      </p:sp>
      <p:sp>
        <p:nvSpPr>
          <p:cNvPr id="173" name="正方形/長方形 172"/>
          <p:cNvSpPr/>
          <p:nvPr/>
        </p:nvSpPr>
        <p:spPr>
          <a:xfrm>
            <a:off x="4915874" y="1430336"/>
            <a:ext cx="2005013" cy="258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ko-KR" altLang="en-US" sz="900" b="1" dirty="0">
                <a:solidFill>
                  <a:schemeClr val="tx1"/>
                </a:solidFill>
              </a:rPr>
              <a:t>농지의 제염상황</a:t>
            </a:r>
            <a:r>
              <a:rPr lang="en-US" altLang="ko-KR" sz="900" b="1" dirty="0">
                <a:solidFill>
                  <a:schemeClr val="tx1"/>
                </a:solidFill>
              </a:rPr>
              <a:t>(2015</a:t>
            </a:r>
            <a:r>
              <a:rPr lang="ko-KR" altLang="en-US" sz="900" b="1" dirty="0">
                <a:solidFill>
                  <a:schemeClr val="tx1"/>
                </a:solidFill>
              </a:rPr>
              <a:t>년 </a:t>
            </a:r>
            <a:r>
              <a:rPr lang="en-US" altLang="ko-KR" sz="900" b="1" dirty="0">
                <a:solidFill>
                  <a:schemeClr val="tx1"/>
                </a:solidFill>
              </a:rPr>
              <a:t>2</a:t>
            </a:r>
            <a:r>
              <a:rPr lang="ko-KR" altLang="en-US" sz="900" b="1" dirty="0">
                <a:solidFill>
                  <a:schemeClr val="tx1"/>
                </a:solidFill>
              </a:rPr>
              <a:t>월</a:t>
            </a:r>
            <a:r>
              <a:rPr lang="en-US" altLang="ko-KR" sz="900" b="1" dirty="0" smtClean="0">
                <a:solidFill>
                  <a:schemeClr val="tx1"/>
                </a:solidFill>
              </a:rPr>
              <a:t>)</a:t>
            </a:r>
          </a:p>
          <a:p>
            <a:pPr algn="ctr" fontAlgn="auto">
              <a:lnSpc>
                <a:spcPts val="900"/>
              </a:lnSpc>
              <a:spcBef>
                <a:spcPts val="0"/>
              </a:spcBef>
              <a:spcAft>
                <a:spcPts val="0"/>
              </a:spcAft>
              <a:defRPr/>
            </a:pPr>
            <a:r>
              <a:rPr lang="en-US" altLang="ko-KR" sz="900" b="1" dirty="0" smtClean="0">
                <a:solidFill>
                  <a:schemeClr val="tx1"/>
                </a:solidFill>
              </a:rPr>
              <a:t>【</a:t>
            </a:r>
            <a:r>
              <a:rPr lang="ko-KR" altLang="en-US" sz="900" b="1" dirty="0">
                <a:solidFill>
                  <a:schemeClr val="tx1"/>
                </a:solidFill>
              </a:rPr>
              <a:t>논</a:t>
            </a:r>
            <a:r>
              <a:rPr lang="en-US" altLang="ko-KR" sz="900" b="1" dirty="0">
                <a:solidFill>
                  <a:schemeClr val="tx1"/>
                </a:solidFill>
              </a:rPr>
              <a:t>+</a:t>
            </a:r>
            <a:r>
              <a:rPr lang="ko-KR" altLang="en-US" sz="900" b="1" dirty="0">
                <a:solidFill>
                  <a:schemeClr val="tx1"/>
                </a:solidFill>
              </a:rPr>
              <a:t>밭</a:t>
            </a:r>
            <a:r>
              <a:rPr lang="en-US" altLang="ko-KR" sz="900" b="1" dirty="0">
                <a:solidFill>
                  <a:schemeClr val="tx1"/>
                </a:solidFill>
              </a:rPr>
              <a:t>+</a:t>
            </a:r>
            <a:r>
              <a:rPr lang="ko-KR" altLang="en-US" sz="900" b="1" dirty="0">
                <a:solidFill>
                  <a:schemeClr val="tx1"/>
                </a:solidFill>
              </a:rPr>
              <a:t>과수지</a:t>
            </a:r>
            <a:r>
              <a:rPr lang="en-US" altLang="ko-KR" sz="900" b="1" dirty="0">
                <a:solidFill>
                  <a:schemeClr val="tx1"/>
                </a:solidFill>
              </a:rPr>
              <a:t>+</a:t>
            </a:r>
            <a:r>
              <a:rPr lang="ko-KR" altLang="en-US" sz="900" b="1" dirty="0">
                <a:solidFill>
                  <a:schemeClr val="tx1"/>
                </a:solidFill>
              </a:rPr>
              <a:t>목초지：</a:t>
            </a:r>
            <a:r>
              <a:rPr lang="en-US" altLang="ko-KR" sz="900" b="1" dirty="0" smtClean="0">
                <a:solidFill>
                  <a:schemeClr val="tx1"/>
                </a:solidFill>
              </a:rPr>
              <a:t>ha】</a:t>
            </a:r>
            <a:endParaRPr lang="ja-JP" altLang="en-US" sz="900" b="1" dirty="0">
              <a:solidFill>
                <a:schemeClr val="tx1"/>
              </a:solidFill>
            </a:endParaRPr>
          </a:p>
        </p:txBody>
      </p:sp>
      <p:sp>
        <p:nvSpPr>
          <p:cNvPr id="136" name="テキスト ボックス 135"/>
          <p:cNvSpPr txBox="1"/>
          <p:nvPr/>
        </p:nvSpPr>
        <p:spPr>
          <a:xfrm>
            <a:off x="-4381500" y="7142163"/>
            <a:ext cx="2447925" cy="233362"/>
          </a:xfrm>
          <a:prstGeom prst="rect">
            <a:avLst/>
          </a:prstGeom>
          <a:noFill/>
        </p:spPr>
        <p:txBody>
          <a:bodyPr lIns="0" rIns="0">
            <a:spAutoFit/>
          </a:bodyPr>
          <a:lstStyle/>
          <a:p>
            <a:pPr fontAlgn="auto">
              <a:lnSpc>
                <a:spcPts val="1100"/>
              </a:lnSpc>
              <a:spcBef>
                <a:spcPts val="0"/>
              </a:spcBef>
              <a:spcAft>
                <a:spcPts val="0"/>
              </a:spcAft>
              <a:defRPr/>
            </a:pPr>
            <a:r>
              <a:rPr lang="ja-JP" altLang="en-US" sz="1000" dirty="0">
                <a:latin typeface="+mn-ea"/>
                <a:ea typeface="+mn-ea"/>
              </a:rPr>
              <a:t>　</a:t>
            </a:r>
          </a:p>
        </p:txBody>
      </p:sp>
      <p:sp>
        <p:nvSpPr>
          <p:cNvPr id="138" name="正方形/長方形 137"/>
          <p:cNvSpPr/>
          <p:nvPr/>
        </p:nvSpPr>
        <p:spPr>
          <a:xfrm>
            <a:off x="4894263" y="1735138"/>
            <a:ext cx="595312" cy="233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800" dirty="0">
                <a:solidFill>
                  <a:schemeClr val="tx1"/>
                </a:solidFill>
                <a:latin typeface="ＭＳ Ｐゴシック" charset="-128"/>
                <a:ea typeface="Gulim" pitchFamily="34" charset="-127"/>
              </a:rPr>
              <a:t>진척수</a:t>
            </a:r>
            <a:endParaRPr lang="en-US" altLang="ko-KR" sz="1200" dirty="0">
              <a:solidFill>
                <a:schemeClr val="tx1"/>
              </a:solidFill>
              <a:latin typeface="ＭＳ Ｐゴシック" charset="-128"/>
              <a:ea typeface="Gulim" pitchFamily="34" charset="-127"/>
            </a:endParaRPr>
          </a:p>
          <a:p>
            <a:pPr>
              <a:defRPr/>
            </a:pPr>
            <a:endParaRPr lang="en-US" altLang="ko-KR" sz="1200" dirty="0">
              <a:solidFill>
                <a:schemeClr val="tx1"/>
              </a:solidFill>
              <a:latin typeface="ＭＳ Ｐゴシック" charset="-128"/>
              <a:ea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p:txBody>
      </p:sp>
      <p:sp>
        <p:nvSpPr>
          <p:cNvPr id="139" name="正方形/長方形 138"/>
          <p:cNvSpPr/>
          <p:nvPr/>
        </p:nvSpPr>
        <p:spPr>
          <a:xfrm>
            <a:off x="4884738" y="1995488"/>
            <a:ext cx="595312" cy="233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800" dirty="0">
                <a:solidFill>
                  <a:schemeClr val="tx1"/>
                </a:solidFill>
                <a:latin typeface="ＭＳ Ｐゴシック" charset="-128"/>
                <a:ea typeface="Gulim" pitchFamily="34" charset="-127"/>
              </a:rPr>
              <a:t>발주수</a:t>
            </a:r>
            <a:endParaRPr lang="en-US" altLang="ko-KR" sz="1200" dirty="0">
              <a:solidFill>
                <a:schemeClr val="tx1"/>
              </a:solidFill>
              <a:latin typeface="ＭＳ Ｐゴシック" charset="-128"/>
              <a:ea typeface="Gulim" pitchFamily="34" charset="-127"/>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p:txBody>
      </p:sp>
      <p:sp>
        <p:nvSpPr>
          <p:cNvPr id="153" name="正方形/長方形 152"/>
          <p:cNvSpPr/>
          <p:nvPr/>
        </p:nvSpPr>
        <p:spPr>
          <a:xfrm>
            <a:off x="4859338" y="2214563"/>
            <a:ext cx="595312" cy="233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700"/>
              </a:lnSpc>
              <a:defRPr/>
            </a:pPr>
            <a:r>
              <a:rPr lang="en-US" altLang="ja-JP" sz="700" dirty="0">
                <a:solidFill>
                  <a:schemeClr val="tx1"/>
                </a:solidFill>
                <a:latin typeface="ＭＳ Ｐゴシック" charset="-128"/>
              </a:rPr>
              <a:t> </a:t>
            </a:r>
            <a:r>
              <a:rPr lang="en-US" altLang="ko-KR" sz="700" dirty="0">
                <a:solidFill>
                  <a:schemeClr val="tx1"/>
                </a:solidFill>
                <a:latin typeface="ＭＳ Ｐゴシック" charset="-128"/>
                <a:ea typeface="ＭＳ Ｐゴシック" charset="-128"/>
              </a:rPr>
              <a:t>2014</a:t>
            </a:r>
            <a:r>
              <a:rPr lang="ko-KR" altLang="en-US" sz="700" dirty="0">
                <a:solidFill>
                  <a:schemeClr val="tx1"/>
                </a:solidFill>
                <a:latin typeface="ＭＳ Ｐゴシック" charset="-128"/>
                <a:ea typeface="Gulim" pitchFamily="34" charset="-127"/>
              </a:rPr>
              <a:t>년까지 계획수</a:t>
            </a:r>
            <a:endParaRPr lang="ja-JP" altLang="en-US" sz="700" dirty="0">
              <a:solidFill>
                <a:schemeClr val="tx1"/>
              </a:solidFill>
              <a:latin typeface="ＭＳ Ｐゴシック" charset="-128"/>
              <a:ea typeface="Gulim" pitchFamily="34" charset="-127"/>
            </a:endParaRPr>
          </a:p>
          <a:p>
            <a:pPr>
              <a:lnSpc>
                <a:spcPts val="700"/>
              </a:lnSpc>
              <a:defRPr/>
            </a:pPr>
            <a:endParaRPr lang="en-US" altLang="ja-JP" sz="700" dirty="0">
              <a:solidFill>
                <a:schemeClr val="tx1"/>
              </a:solidFill>
              <a:latin typeface="ＭＳ Ｐゴシック" charset="-128"/>
            </a:endParaRPr>
          </a:p>
          <a:p>
            <a:pPr>
              <a:lnSpc>
                <a:spcPts val="700"/>
              </a:lnSpc>
              <a:defRPr/>
            </a:pPr>
            <a:endParaRPr lang="en-US" altLang="ja-JP" sz="700" dirty="0">
              <a:solidFill>
                <a:schemeClr val="tx1"/>
              </a:solidFill>
              <a:latin typeface="ＭＳ Ｐゴシック" charset="-128"/>
            </a:endParaRPr>
          </a:p>
          <a:p>
            <a:pPr>
              <a:lnSpc>
                <a:spcPts val="700"/>
              </a:lnSpc>
              <a:defRPr/>
            </a:pPr>
            <a:endParaRPr lang="en-US" altLang="ja-JP" sz="700" dirty="0">
              <a:solidFill>
                <a:schemeClr val="tx1"/>
              </a:solidFill>
              <a:latin typeface="ＭＳ Ｐゴシック" charset="-128"/>
            </a:endParaRPr>
          </a:p>
        </p:txBody>
      </p:sp>
      <p:sp>
        <p:nvSpPr>
          <p:cNvPr id="174" name="正方形/長方形 173"/>
          <p:cNvSpPr/>
          <p:nvPr/>
        </p:nvSpPr>
        <p:spPr>
          <a:xfrm>
            <a:off x="5985346" y="1785938"/>
            <a:ext cx="890588" cy="182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smtClean="0">
                <a:solidFill>
                  <a:schemeClr val="tx1"/>
                </a:solidFill>
                <a:latin typeface="+mj-ea"/>
                <a:ea typeface="+mj-ea"/>
              </a:rPr>
              <a:t>22,412</a:t>
            </a:r>
            <a:r>
              <a:rPr lang="ja-JP" altLang="en-US" sz="900" dirty="0" smtClean="0">
                <a:solidFill>
                  <a:schemeClr val="tx1"/>
                </a:solidFill>
                <a:latin typeface="+mj-ea"/>
                <a:ea typeface="+mj-ea"/>
              </a:rPr>
              <a:t>（</a:t>
            </a:r>
            <a:r>
              <a:rPr lang="en-US" altLang="ja-JP" sz="900" dirty="0" smtClean="0">
                <a:solidFill>
                  <a:schemeClr val="tx1"/>
                </a:solidFill>
                <a:latin typeface="+mj-ea"/>
                <a:ea typeface="+mj-ea"/>
              </a:rPr>
              <a:t>75.4%</a:t>
            </a:r>
            <a:r>
              <a:rPr lang="ja-JP" altLang="en-US" sz="900" dirty="0">
                <a:solidFill>
                  <a:schemeClr val="tx1"/>
                </a:solidFill>
                <a:latin typeface="+mj-ea"/>
                <a:ea typeface="+mj-ea"/>
              </a:rPr>
              <a:t>）</a:t>
            </a: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175" name="正方形/長方形 174"/>
          <p:cNvSpPr/>
          <p:nvPr/>
        </p:nvSpPr>
        <p:spPr>
          <a:xfrm>
            <a:off x="5964238" y="2116931"/>
            <a:ext cx="866775" cy="212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smtClean="0">
                <a:solidFill>
                  <a:schemeClr val="tx1"/>
                </a:solidFill>
                <a:latin typeface="+mj-ea"/>
                <a:ea typeface="+mj-ea"/>
              </a:rPr>
              <a:t>28,987</a:t>
            </a:r>
            <a:r>
              <a:rPr lang="ja-JP" altLang="en-US" sz="900" dirty="0" smtClean="0">
                <a:solidFill>
                  <a:schemeClr val="tx1"/>
                </a:solidFill>
                <a:latin typeface="+mj-ea"/>
                <a:ea typeface="+mj-ea"/>
              </a:rPr>
              <a:t>（</a:t>
            </a:r>
            <a:r>
              <a:rPr lang="en-US" altLang="ja-JP" sz="900" dirty="0" smtClean="0">
                <a:solidFill>
                  <a:schemeClr val="tx1"/>
                </a:solidFill>
                <a:latin typeface="+mj-ea"/>
                <a:ea typeface="+mj-ea"/>
              </a:rPr>
              <a:t>97.5%</a:t>
            </a:r>
            <a:r>
              <a:rPr lang="ja-JP" altLang="en-US" sz="900" dirty="0">
                <a:solidFill>
                  <a:schemeClr val="tx1"/>
                </a:solidFill>
                <a:latin typeface="+mj-ea"/>
                <a:ea typeface="+mj-ea"/>
              </a:rPr>
              <a:t>）</a:t>
            </a: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176" name="正方形/長方形 175"/>
          <p:cNvSpPr/>
          <p:nvPr/>
        </p:nvSpPr>
        <p:spPr>
          <a:xfrm>
            <a:off x="6229350" y="2347913"/>
            <a:ext cx="554038" cy="185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smtClean="0">
                <a:solidFill>
                  <a:schemeClr val="tx1"/>
                </a:solidFill>
                <a:latin typeface="+mj-ea"/>
                <a:ea typeface="+mj-ea"/>
              </a:rPr>
              <a:t>29,720</a:t>
            </a: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5" name="正方形/長方形 4"/>
          <p:cNvSpPr/>
          <p:nvPr/>
        </p:nvSpPr>
        <p:spPr>
          <a:xfrm>
            <a:off x="7282656" y="1825625"/>
            <a:ext cx="1852613" cy="11620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4448" name="図 21"/>
          <p:cNvPicPr>
            <a:picLocks noChangeAspect="1"/>
          </p:cNvPicPr>
          <p:nvPr/>
        </p:nvPicPr>
        <p:blipFill>
          <a:blip r:embed="rId26"/>
          <a:srcRect/>
          <a:stretch>
            <a:fillRect/>
          </a:stretch>
        </p:blipFill>
        <p:spPr bwMode="auto">
          <a:xfrm>
            <a:off x="5454650" y="4673600"/>
            <a:ext cx="1219200" cy="896938"/>
          </a:xfrm>
          <a:prstGeom prst="rect">
            <a:avLst/>
          </a:prstGeom>
          <a:noFill/>
          <a:ln w="9525">
            <a:noFill/>
            <a:miter lim="800000"/>
            <a:headEnd/>
            <a:tailEnd/>
          </a:ln>
        </p:spPr>
      </p:pic>
      <p:sp>
        <p:nvSpPr>
          <p:cNvPr id="140" name="右矢印 139"/>
          <p:cNvSpPr/>
          <p:nvPr/>
        </p:nvSpPr>
        <p:spPr>
          <a:xfrm>
            <a:off x="5281613" y="5138738"/>
            <a:ext cx="288925" cy="179387"/>
          </a:xfrm>
          <a:prstGeom prst="rightArrow">
            <a:avLst/>
          </a:prstGeom>
          <a:solidFill>
            <a:srgbClr val="FF6699"/>
          </a:solidFill>
          <a:ln w="12700"/>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6" name="正方形/長方形 25"/>
          <p:cNvSpPr/>
          <p:nvPr/>
        </p:nvSpPr>
        <p:spPr>
          <a:xfrm>
            <a:off x="60325" y="7026443"/>
            <a:ext cx="5060039" cy="1015663"/>
          </a:xfrm>
          <a:prstGeom prst="rect">
            <a:avLst/>
          </a:prstGeom>
        </p:spPr>
        <p:txBody>
          <a:bodyPr>
            <a:spAutoFit/>
          </a:bodyPr>
          <a:lstStyle/>
          <a:p>
            <a:pPr fontAlgn="auto">
              <a:lnSpc>
                <a:spcPts val="1200"/>
              </a:lnSpc>
              <a:spcBef>
                <a:spcPts val="0"/>
              </a:spcBef>
              <a:spcAft>
                <a:spcPts val="0"/>
              </a:spcAft>
              <a:defRPr/>
            </a:pPr>
            <a:r>
              <a:rPr lang="ja-JP" altLang="en-US" sz="1000" dirty="0">
                <a:latin typeface="+mn-lt"/>
                <a:ea typeface="+mn-ea"/>
              </a:rPr>
              <a:t>　</a:t>
            </a:r>
            <a:endParaRPr lang="ko-KR" altLang="en-US" sz="1000" dirty="0">
              <a:latin typeface="+mn-lt"/>
              <a:ea typeface="+mn-ea"/>
            </a:endParaRPr>
          </a:p>
          <a:p>
            <a:pPr fontAlgn="auto">
              <a:lnSpc>
                <a:spcPts val="1200"/>
              </a:lnSpc>
              <a:spcBef>
                <a:spcPts val="0"/>
              </a:spcBef>
              <a:spcAft>
                <a:spcPts val="0"/>
              </a:spcAft>
              <a:defRPr/>
            </a:pPr>
            <a:r>
              <a:rPr lang="ko-KR" altLang="en-US" sz="1000" dirty="0">
                <a:latin typeface="+mn-lt"/>
                <a:ea typeface="+mn-ea"/>
              </a:rPr>
              <a:t>후쿠시마현 해안어업 및 봉수망어업은 현재 조업자숙을 해야만 하는 실정에 있습니다만 </a:t>
            </a:r>
            <a:r>
              <a:rPr lang="en-US" altLang="ko-KR" sz="1000" dirty="0">
                <a:latin typeface="+mn-lt"/>
                <a:ea typeface="+mn-ea"/>
              </a:rPr>
              <a:t>2</a:t>
            </a:r>
            <a:r>
              <a:rPr lang="ko-KR" altLang="en-US" sz="1000" dirty="0">
                <a:latin typeface="+mn-lt"/>
                <a:ea typeface="+mn-ea"/>
              </a:rPr>
              <a:t>만건이 </a:t>
            </a:r>
            <a:r>
              <a:rPr lang="ko-KR" altLang="en-US" sz="1000" dirty="0" smtClean="0">
                <a:latin typeface="+mn-lt"/>
                <a:ea typeface="+mn-ea"/>
              </a:rPr>
              <a:t>넘는 </a:t>
            </a:r>
            <a:r>
              <a:rPr lang="ko-KR" altLang="en-US" sz="1000" dirty="0">
                <a:latin typeface="+mn-lt"/>
                <a:ea typeface="+mn-ea"/>
              </a:rPr>
              <a:t>모니터링 결과로 인해 안전이 확인된 어종도 있으며 현재 이들의 어종</a:t>
            </a:r>
            <a:r>
              <a:rPr lang="en-US" altLang="ko-KR" sz="1000" dirty="0">
                <a:latin typeface="+mn-lt"/>
                <a:ea typeface="+mn-ea"/>
              </a:rPr>
              <a:t>(2015</a:t>
            </a:r>
            <a:r>
              <a:rPr lang="ko-KR" altLang="en-US" sz="1000" dirty="0">
                <a:latin typeface="+mn-lt"/>
                <a:ea typeface="+mn-ea"/>
              </a:rPr>
              <a:t>년 </a:t>
            </a:r>
            <a:r>
              <a:rPr lang="en-US" altLang="ko-KR" sz="1000" dirty="0">
                <a:latin typeface="+mn-lt"/>
                <a:ea typeface="+mn-ea"/>
              </a:rPr>
              <a:t>1</a:t>
            </a:r>
            <a:r>
              <a:rPr lang="ko-KR" altLang="en-US" sz="1000" dirty="0">
                <a:latin typeface="+mn-lt"/>
                <a:ea typeface="+mn-ea"/>
              </a:rPr>
              <a:t>월 </a:t>
            </a:r>
            <a:r>
              <a:rPr lang="en-US" altLang="ko-KR" sz="1000" dirty="0">
                <a:latin typeface="+mn-lt"/>
                <a:ea typeface="+mn-ea"/>
              </a:rPr>
              <a:t>28</a:t>
            </a:r>
            <a:r>
              <a:rPr lang="ko-KR" altLang="en-US" sz="1000" dirty="0">
                <a:latin typeface="+mn-lt"/>
                <a:ea typeface="+mn-ea"/>
              </a:rPr>
              <a:t>일 현재 </a:t>
            </a:r>
            <a:r>
              <a:rPr lang="en-US" altLang="ko-KR" sz="1000" dirty="0">
                <a:solidFill>
                  <a:srgbClr val="FF0000"/>
                </a:solidFill>
                <a:effectLst>
                  <a:outerShdw blurRad="38100" dist="38100" dir="2700000" algn="tl">
                    <a:srgbClr val="000000">
                      <a:alpha val="43137"/>
                    </a:srgbClr>
                  </a:outerShdw>
                </a:effectLst>
                <a:latin typeface="+mn-lt"/>
                <a:ea typeface="+mn-ea"/>
              </a:rPr>
              <a:t>58</a:t>
            </a:r>
            <a:r>
              <a:rPr lang="ko-KR" altLang="en-US" sz="1000" dirty="0">
                <a:solidFill>
                  <a:srgbClr val="FF0000"/>
                </a:solidFill>
                <a:effectLst>
                  <a:outerShdw blurRad="38100" dist="38100" dir="2700000" algn="tl">
                    <a:srgbClr val="000000">
                      <a:alpha val="43137"/>
                    </a:srgbClr>
                  </a:outerShdw>
                </a:effectLst>
                <a:latin typeface="+mn-lt"/>
                <a:ea typeface="+mn-ea"/>
              </a:rPr>
              <a:t>어종</a:t>
            </a:r>
            <a:r>
              <a:rPr lang="en-US" altLang="ko-KR" sz="1000" dirty="0">
                <a:latin typeface="+mn-lt"/>
                <a:ea typeface="+mn-ea"/>
              </a:rPr>
              <a:t>)</a:t>
            </a:r>
            <a:r>
              <a:rPr lang="ko-KR" altLang="en-US" sz="1000" dirty="0">
                <a:latin typeface="+mn-lt"/>
                <a:ea typeface="+mn-ea"/>
              </a:rPr>
              <a:t>에한정해‘시험조업’을 실시하고 있습니다</a:t>
            </a:r>
            <a:r>
              <a:rPr lang="en-US" altLang="ko-KR" sz="1000" dirty="0">
                <a:latin typeface="+mn-lt"/>
                <a:ea typeface="+mn-ea"/>
              </a:rPr>
              <a:t>.</a:t>
            </a:r>
          </a:p>
          <a:p>
            <a:pPr fontAlgn="auto">
              <a:lnSpc>
                <a:spcPts val="1200"/>
              </a:lnSpc>
              <a:spcBef>
                <a:spcPts val="0"/>
              </a:spcBef>
              <a:spcAft>
                <a:spcPts val="0"/>
              </a:spcAft>
              <a:defRPr/>
            </a:pPr>
            <a:endParaRPr lang="en-US" altLang="ko-KR" sz="1000" dirty="0">
              <a:latin typeface="+mn-lt"/>
              <a:ea typeface="+mn-ea"/>
            </a:endParaRPr>
          </a:p>
          <a:p>
            <a:pPr fontAlgn="auto">
              <a:lnSpc>
                <a:spcPts val="1200"/>
              </a:lnSpc>
              <a:spcBef>
                <a:spcPts val="0"/>
              </a:spcBef>
              <a:spcAft>
                <a:spcPts val="0"/>
              </a:spcAft>
              <a:defRPr/>
            </a:pPr>
            <a:r>
              <a:rPr lang="ja-JP" altLang="en-US" sz="1000" dirty="0" smtClean="0">
                <a:latin typeface="+mj-ea"/>
                <a:ea typeface="+mj-ea"/>
              </a:rPr>
              <a:t> </a:t>
            </a:r>
            <a:endParaRPr lang="ja-JP" altLang="en-US" sz="1000" dirty="0">
              <a:latin typeface="+mj-ea"/>
              <a:ea typeface="+mj-ea"/>
            </a:endParaRPr>
          </a:p>
        </p:txBody>
      </p:sp>
      <p:sp>
        <p:nvSpPr>
          <p:cNvPr id="28" name="正方形/長方形 27"/>
          <p:cNvSpPr/>
          <p:nvPr/>
        </p:nvSpPr>
        <p:spPr>
          <a:xfrm>
            <a:off x="-3511550" y="7300913"/>
            <a:ext cx="3194050" cy="369887"/>
          </a:xfrm>
          <a:prstGeom prst="rect">
            <a:avLst/>
          </a:prstGeom>
        </p:spPr>
        <p:txBody>
          <a:bodyPr>
            <a:spAutoFit/>
          </a:bodyPr>
          <a:lstStyle/>
          <a:p>
            <a:pPr fontAlgn="auto">
              <a:spcBef>
                <a:spcPts val="0"/>
              </a:spcBef>
              <a:spcAft>
                <a:spcPts val="0"/>
              </a:spcAft>
              <a:defRPr/>
            </a:pPr>
            <a:r>
              <a:rPr lang="ja-JP" altLang="en-US" sz="1000" b="1" dirty="0">
                <a:latin typeface="+mn-lt"/>
                <a:ea typeface="+mn-ea"/>
              </a:rPr>
              <a:t>平成</a:t>
            </a:r>
            <a:r>
              <a:rPr lang="en-US" altLang="ja-JP" sz="1000" b="1" dirty="0">
                <a:latin typeface="+mn-lt"/>
                <a:ea typeface="+mn-ea"/>
              </a:rPr>
              <a:t>27</a:t>
            </a:r>
            <a:r>
              <a:rPr lang="ja-JP" altLang="en-US" sz="1000" b="1" dirty="0">
                <a:latin typeface="+mn-lt"/>
                <a:ea typeface="+mn-ea"/>
              </a:rPr>
              <a:t>年</a:t>
            </a:r>
            <a:r>
              <a:rPr lang="en-US" altLang="ja-JP" sz="1000" b="1" dirty="0">
                <a:latin typeface="+mn-lt"/>
                <a:ea typeface="+mn-ea"/>
              </a:rPr>
              <a:t>1</a:t>
            </a:r>
            <a:r>
              <a:rPr lang="ja-JP" altLang="en-US" sz="1000" b="1" dirty="0">
                <a:latin typeface="+mn-lt"/>
                <a:ea typeface="+mn-ea"/>
              </a:rPr>
              <a:t>月</a:t>
            </a:r>
            <a:r>
              <a:rPr lang="en-US" altLang="ja-JP" sz="1000" b="1" dirty="0">
                <a:latin typeface="+mn-lt"/>
                <a:ea typeface="+mn-ea"/>
              </a:rPr>
              <a:t>28</a:t>
            </a:r>
            <a:r>
              <a:rPr lang="ja-JP" altLang="en-US" sz="1000" b="1" dirty="0">
                <a:latin typeface="+mn-lt"/>
                <a:ea typeface="+mn-ea"/>
              </a:rPr>
              <a:t>日現在で  </a:t>
            </a:r>
            <a:r>
              <a:rPr lang="en-US" altLang="ja-JP" b="1" u="sng" dirty="0">
                <a:solidFill>
                  <a:srgbClr val="FF3399"/>
                </a:solidFill>
                <a:effectLst>
                  <a:outerShdw blurRad="38100" dist="38100" dir="2700000" algn="tl">
                    <a:srgbClr val="000000">
                      <a:alpha val="43137"/>
                    </a:srgbClr>
                  </a:outerShdw>
                </a:effectLst>
                <a:latin typeface="+mn-lt"/>
                <a:ea typeface="+mn-ea"/>
              </a:rPr>
              <a:t>58</a:t>
            </a:r>
            <a:r>
              <a:rPr lang="ja-JP" altLang="en-US" sz="1000" b="1" dirty="0">
                <a:solidFill>
                  <a:srgbClr val="FF3399"/>
                </a:solidFill>
                <a:latin typeface="+mn-lt"/>
                <a:ea typeface="+mn-ea"/>
              </a:rPr>
              <a:t>種類</a:t>
            </a:r>
            <a:r>
              <a:rPr lang="ja-JP" altLang="en-US" sz="1000" b="1" dirty="0">
                <a:latin typeface="+mn-lt"/>
                <a:ea typeface="+mn-ea"/>
              </a:rPr>
              <a:t>が対象</a:t>
            </a:r>
          </a:p>
        </p:txBody>
      </p:sp>
      <p:sp>
        <p:nvSpPr>
          <p:cNvPr id="147" name="正方形/長方形 146"/>
          <p:cNvSpPr/>
          <p:nvPr/>
        </p:nvSpPr>
        <p:spPr>
          <a:xfrm>
            <a:off x="26988" y="1327150"/>
            <a:ext cx="6794500" cy="779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1" name="正方形/長方形 170"/>
          <p:cNvSpPr/>
          <p:nvPr/>
        </p:nvSpPr>
        <p:spPr>
          <a:xfrm>
            <a:off x="-30163" y="6961981"/>
            <a:ext cx="2789238" cy="360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dirty="0">
                <a:solidFill>
                  <a:schemeClr val="tx1"/>
                </a:solidFill>
                <a:latin typeface="ＭＳ Ｐゴシック" charset="-128"/>
              </a:rPr>
              <a:t>◆</a:t>
            </a:r>
            <a:r>
              <a:rPr lang="ko-KR" altLang="en-US" sz="1200" dirty="0">
                <a:solidFill>
                  <a:schemeClr val="tx1"/>
                </a:solidFill>
                <a:latin typeface="ＭＳ Ｐゴシック" charset="-128"/>
                <a:ea typeface="Gulim" pitchFamily="34" charset="-127"/>
              </a:rPr>
              <a:t>어업에 있어서의 시험 조업</a:t>
            </a:r>
            <a:endParaRPr lang="en-US" altLang="ko-KR" sz="1200" dirty="0">
              <a:solidFill>
                <a:schemeClr val="tx1"/>
              </a:solidFill>
              <a:latin typeface="ＭＳ Ｐゴシック" charset="-128"/>
              <a:ea typeface="Gulim" pitchFamily="34" charset="-127"/>
            </a:endParaRPr>
          </a:p>
        </p:txBody>
      </p:sp>
      <p:grpSp>
        <p:nvGrpSpPr>
          <p:cNvPr id="14454" name="グループ化 16514"/>
          <p:cNvGrpSpPr>
            <a:grpSpLocks/>
          </p:cNvGrpSpPr>
          <p:nvPr/>
        </p:nvGrpSpPr>
        <p:grpSpPr bwMode="auto">
          <a:xfrm>
            <a:off x="5157788" y="7277100"/>
            <a:ext cx="1538287" cy="1725613"/>
            <a:chOff x="5124779" y="5913169"/>
            <a:chExt cx="1647631" cy="1393016"/>
          </a:xfrm>
        </p:grpSpPr>
        <p:sp>
          <p:nvSpPr>
            <p:cNvPr id="31" name="角丸四角形 30"/>
            <p:cNvSpPr/>
            <p:nvPr/>
          </p:nvSpPr>
          <p:spPr>
            <a:xfrm>
              <a:off x="5124779" y="5917014"/>
              <a:ext cx="1645931" cy="1389171"/>
            </a:xfrm>
            <a:prstGeom prst="roundRect">
              <a:avLst>
                <a:gd name="adj" fmla="val 3909"/>
              </a:avLst>
            </a:prstGeom>
            <a:solidFill>
              <a:srgbClr val="FFFF99"/>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514" name="片側の 2 つの角を丸めた四角形 16513"/>
            <p:cNvSpPr/>
            <p:nvPr/>
          </p:nvSpPr>
          <p:spPr>
            <a:xfrm>
              <a:off x="5126479" y="5913169"/>
              <a:ext cx="1645931" cy="237082"/>
            </a:xfrm>
            <a:prstGeom prst="round2SameRect">
              <a:avLst>
                <a:gd name="adj1" fmla="val 17181"/>
                <a:gd name="adj2" fmla="val 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54000" anchor="ctr"/>
            <a:lstStyle/>
            <a:p>
              <a:pPr algn="ctr">
                <a:lnSpc>
                  <a:spcPts val="900"/>
                </a:lnSpc>
                <a:defRPr/>
              </a:pPr>
              <a:r>
                <a:rPr lang="ko-KR" altLang="en-US" sz="800" b="1" dirty="0">
                  <a:solidFill>
                    <a:schemeClr val="bg1"/>
                  </a:solidFill>
                  <a:latin typeface="HG丸ｺﾞｼｯｸM-PRO" pitchFamily="50" charset="-128"/>
                  <a:ea typeface="Gulim" pitchFamily="34" charset="-127"/>
                </a:rPr>
                <a:t>식품중의 방사성 세슘 신기준</a:t>
              </a:r>
            </a:p>
          </p:txBody>
        </p:sp>
      </p:grpSp>
      <p:sp>
        <p:nvSpPr>
          <p:cNvPr id="178" name="右矢印 177"/>
          <p:cNvSpPr/>
          <p:nvPr/>
        </p:nvSpPr>
        <p:spPr>
          <a:xfrm>
            <a:off x="-3843338" y="7394575"/>
            <a:ext cx="323850" cy="180975"/>
          </a:xfrm>
          <a:prstGeom prst="rightArrow">
            <a:avLst/>
          </a:prstGeom>
          <a:solidFill>
            <a:srgbClr val="FF6699"/>
          </a:solidFill>
          <a:ln w="12700"/>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4456" name="Picture 236" descr="C:\Users\159935\Desktop\9bbd72e3.gif"/>
          <p:cNvPicPr>
            <a:picLocks noChangeAspect="1" noChangeArrowheads="1"/>
          </p:cNvPicPr>
          <p:nvPr/>
        </p:nvPicPr>
        <p:blipFill>
          <a:blip r:embed="rId27"/>
          <a:srcRect/>
          <a:stretch>
            <a:fillRect/>
          </a:stretch>
        </p:blipFill>
        <p:spPr bwMode="auto">
          <a:xfrm>
            <a:off x="7453313" y="8053388"/>
            <a:ext cx="255587" cy="211137"/>
          </a:xfrm>
          <a:prstGeom prst="rect">
            <a:avLst/>
          </a:prstGeom>
          <a:noFill/>
          <a:ln w="9525">
            <a:noFill/>
            <a:miter lim="800000"/>
            <a:headEnd/>
            <a:tailEnd/>
          </a:ln>
        </p:spPr>
      </p:pic>
      <p:pic>
        <p:nvPicPr>
          <p:cNvPr id="14457" name="Picture 238" descr="C:\Users\159935\Desktop\いめーじ\foods_0492\foods_0492.wmf"/>
          <p:cNvPicPr>
            <a:picLocks noChangeAspect="1" noChangeArrowheads="1"/>
          </p:cNvPicPr>
          <p:nvPr/>
        </p:nvPicPr>
        <p:blipFill>
          <a:blip r:embed="rId28"/>
          <a:srcRect/>
          <a:stretch>
            <a:fillRect/>
          </a:stretch>
        </p:blipFill>
        <p:spPr bwMode="auto">
          <a:xfrm>
            <a:off x="7548563" y="8221663"/>
            <a:ext cx="160337" cy="255587"/>
          </a:xfrm>
          <a:prstGeom prst="rect">
            <a:avLst/>
          </a:prstGeom>
          <a:noFill/>
          <a:ln w="9525">
            <a:noFill/>
            <a:miter lim="800000"/>
            <a:headEnd/>
            <a:tailEnd/>
          </a:ln>
        </p:spPr>
      </p:pic>
      <p:sp>
        <p:nvSpPr>
          <p:cNvPr id="14458" name="AutoShape 26"/>
          <p:cNvSpPr>
            <a:spLocks noChangeArrowheads="1"/>
          </p:cNvSpPr>
          <p:nvPr/>
        </p:nvSpPr>
        <p:spPr bwMode="auto">
          <a:xfrm>
            <a:off x="600075" y="179388"/>
            <a:ext cx="6257925" cy="1223962"/>
          </a:xfrm>
          <a:prstGeom prst="roundRect">
            <a:avLst>
              <a:gd name="adj" fmla="val 11139"/>
            </a:avLst>
          </a:prstGeom>
          <a:noFill/>
          <a:ln w="28575">
            <a:noFill/>
            <a:round/>
            <a:headEnd/>
            <a:tailEnd/>
          </a:ln>
        </p:spPr>
        <p:txBody>
          <a:bodyPr anchor="ctr"/>
          <a:lstStyle/>
          <a:p>
            <a:pPr>
              <a:lnSpc>
                <a:spcPts val="1200"/>
              </a:lnSpc>
            </a:pPr>
            <a:r>
              <a:rPr lang="ko-KR" altLang="en-US" sz="900" dirty="0">
                <a:latin typeface="ＭＳ Ｐゴシック" charset="-128"/>
                <a:ea typeface="Gulim" pitchFamily="34" charset="-127"/>
              </a:rPr>
              <a:t>기준치를 넘은 방사선 </a:t>
            </a:r>
            <a:r>
              <a:rPr lang="ko-KR" altLang="en-US" sz="900" dirty="0" smtClean="0">
                <a:latin typeface="ＭＳ Ｐゴシック" charset="-128"/>
                <a:ea typeface="Gulim" pitchFamily="34" charset="-127"/>
              </a:rPr>
              <a:t>물질</a:t>
            </a:r>
            <a:r>
              <a:rPr lang="ko-KR" altLang="en-US" sz="900" dirty="0">
                <a:latin typeface="ＭＳ Ｐゴシック" charset="-128"/>
                <a:ea typeface="Gulim" pitchFamily="34" charset="-127"/>
              </a:rPr>
              <a:t>이</a:t>
            </a:r>
            <a:r>
              <a:rPr lang="ko-KR" altLang="en-US" sz="900" dirty="0" smtClean="0">
                <a:latin typeface="ＭＳ Ｐゴシック" charset="-128"/>
                <a:ea typeface="Gulim" pitchFamily="34" charset="-127"/>
              </a:rPr>
              <a:t>함유된 </a:t>
            </a:r>
            <a:r>
              <a:rPr lang="ko-KR" altLang="en-US" sz="900" dirty="0">
                <a:latin typeface="ＭＳ Ｐゴシック" charset="-128"/>
                <a:ea typeface="Gulim" pitchFamily="34" charset="-127"/>
              </a:rPr>
              <a:t>식품이 </a:t>
            </a:r>
            <a:r>
              <a:rPr lang="ko-KR" altLang="en-US" sz="900" dirty="0" smtClean="0">
                <a:latin typeface="ＭＳ Ｐゴシック" charset="-128"/>
                <a:ea typeface="Gulim" pitchFamily="34" charset="-127"/>
              </a:rPr>
              <a:t>유</a:t>
            </a:r>
            <a:r>
              <a:rPr lang="ko-KR" altLang="en-US" sz="900" dirty="0">
                <a:latin typeface="ＭＳ Ｐゴシック" charset="-128"/>
                <a:ea typeface="Gulim" pitchFamily="34" charset="-127"/>
              </a:rPr>
              <a:t>통되지</a:t>
            </a:r>
            <a:r>
              <a:rPr lang="ko-KR" altLang="en-US" sz="900" dirty="0" smtClean="0">
                <a:latin typeface="ＭＳ Ｐゴシック" charset="-128"/>
                <a:ea typeface="Gulim" pitchFamily="34" charset="-127"/>
              </a:rPr>
              <a:t>않게 </a:t>
            </a:r>
            <a:r>
              <a:rPr lang="ko-KR" altLang="en-US" sz="900" dirty="0">
                <a:latin typeface="ＭＳ Ｐゴシック" charset="-128"/>
                <a:ea typeface="Gulim" pitchFamily="34" charset="-127"/>
              </a:rPr>
              <a:t>하기 </a:t>
            </a:r>
            <a:r>
              <a:rPr lang="ko-KR" altLang="en-US" sz="900" dirty="0" smtClean="0">
                <a:latin typeface="ＭＳ Ｐゴシック" charset="-128"/>
                <a:ea typeface="Gulim" pitchFamily="34" charset="-127"/>
              </a:rPr>
              <a:t>위해</a:t>
            </a:r>
            <a:r>
              <a:rPr lang="en-US" altLang="ko-KR" sz="900" dirty="0" smtClean="0">
                <a:latin typeface="ＭＳ Ｐゴシック" charset="-128"/>
                <a:ea typeface="Gulim" pitchFamily="34" charset="-127"/>
              </a:rPr>
              <a:t>,</a:t>
            </a:r>
            <a:r>
              <a:rPr lang="ko-KR" altLang="en-US" sz="900" dirty="0">
                <a:latin typeface="ＭＳ Ｐゴシック" charset="-128"/>
                <a:ea typeface="Gulim" pitchFamily="34" charset="-127"/>
              </a:rPr>
              <a:t> 농지를오염제거 </a:t>
            </a:r>
            <a:r>
              <a:rPr lang="ko-KR" altLang="en-US" sz="900" dirty="0" smtClean="0">
                <a:latin typeface="ＭＳ Ｐゴシック" charset="-128"/>
                <a:ea typeface="Gulim" pitchFamily="34" charset="-127"/>
              </a:rPr>
              <a:t>하고 </a:t>
            </a:r>
            <a:r>
              <a:rPr lang="ko-KR" altLang="en-US" sz="900" dirty="0">
                <a:latin typeface="ＭＳ Ｐゴシック" charset="-128"/>
                <a:ea typeface="Gulim" pitchFamily="34" charset="-127"/>
              </a:rPr>
              <a:t>검사 체제도 강화하면서 안전을 확인하고 있습니다</a:t>
            </a:r>
            <a:r>
              <a:rPr lang="en-US" altLang="ko-KR" sz="900" dirty="0">
                <a:latin typeface="ＭＳ Ｐゴシック" charset="-128"/>
                <a:ea typeface="Gulim" pitchFamily="34" charset="-127"/>
              </a:rPr>
              <a:t>. </a:t>
            </a:r>
            <a:r>
              <a:rPr lang="ko-KR" altLang="en-US" sz="900" dirty="0">
                <a:latin typeface="ＭＳ Ｐゴシック" charset="-128"/>
                <a:ea typeface="Gulim" pitchFamily="34" charset="-127"/>
              </a:rPr>
              <a:t>특히 주식인 쌀에 경우에는 후쿠시마현 전역으로 부터 생산되어 출하되는쌀 자루를 전부 검사하고</a:t>
            </a:r>
            <a:r>
              <a:rPr lang="en-US" altLang="ko-KR" sz="900" dirty="0">
                <a:latin typeface="ＭＳ Ｐゴシック" charset="-128"/>
                <a:ea typeface="Gulim" pitchFamily="34" charset="-127"/>
              </a:rPr>
              <a:t>, </a:t>
            </a:r>
            <a:r>
              <a:rPr lang="ko-KR" altLang="en-US" sz="900" dirty="0">
                <a:latin typeface="ＭＳ Ｐゴシック" charset="-128"/>
                <a:ea typeface="Gulim" pitchFamily="34" charset="-127"/>
              </a:rPr>
              <a:t>기준을 통과한 쌀 자루에는 라벨을 붙이고 있습니다</a:t>
            </a:r>
            <a:r>
              <a:rPr lang="en-US" altLang="ko-KR" sz="900" dirty="0">
                <a:latin typeface="ＭＳ Ｐゴシック" charset="-128"/>
                <a:ea typeface="Gulim" pitchFamily="34" charset="-127"/>
              </a:rPr>
              <a:t>.</a:t>
            </a:r>
          </a:p>
          <a:p>
            <a:pPr>
              <a:lnSpc>
                <a:spcPts val="1200"/>
              </a:lnSpc>
            </a:pPr>
            <a:r>
              <a:rPr lang="ko-KR" altLang="en-US" sz="900" dirty="0">
                <a:latin typeface="ＭＳ Ｐゴシック" charset="-128"/>
                <a:ea typeface="Gulim" pitchFamily="34" charset="-127"/>
              </a:rPr>
              <a:t>또는 시험 조업으로 어획한 수산물을 더 안전하게 유통하기 위해 어업협동조합등이 자체적으로 실시하는 검사에 대해 검사기술 지도를 실시함과 동시에  생산자나 유통업자 등과 효율적인 검사 체제의 구축에 대해서 협의하고 있습니다</a:t>
            </a:r>
            <a:r>
              <a:rPr lang="en-US" altLang="ko-KR" sz="900" dirty="0">
                <a:latin typeface="ＭＳ Ｐゴシック" charset="-128"/>
                <a:ea typeface="Gulim" pitchFamily="34" charset="-127"/>
              </a:rPr>
              <a:t>.</a:t>
            </a:r>
          </a:p>
        </p:txBody>
      </p:sp>
      <p:grpSp>
        <p:nvGrpSpPr>
          <p:cNvPr id="14459" name="グループ化 16519"/>
          <p:cNvGrpSpPr>
            <a:grpSpLocks/>
          </p:cNvGrpSpPr>
          <p:nvPr/>
        </p:nvGrpSpPr>
        <p:grpSpPr bwMode="auto">
          <a:xfrm>
            <a:off x="215900" y="7743831"/>
            <a:ext cx="4256088" cy="931861"/>
            <a:chOff x="215863" y="7654605"/>
            <a:chExt cx="4629144" cy="1014453"/>
          </a:xfrm>
        </p:grpSpPr>
        <p:pic>
          <p:nvPicPr>
            <p:cNvPr id="14473" name="Picture 638"/>
            <p:cNvPicPr>
              <a:picLocks noChangeAspect="1" noChangeArrowheads="1"/>
            </p:cNvPicPr>
            <p:nvPr/>
          </p:nvPicPr>
          <p:blipFill>
            <a:blip r:embed="rId29"/>
            <a:srcRect/>
            <a:stretch>
              <a:fillRect/>
            </a:stretch>
          </p:blipFill>
          <p:spPr bwMode="auto">
            <a:xfrm>
              <a:off x="1844824" y="7654605"/>
              <a:ext cx="1361876" cy="1003391"/>
            </a:xfrm>
            <a:prstGeom prst="rect">
              <a:avLst/>
            </a:prstGeom>
            <a:noFill/>
            <a:ln w="9525">
              <a:solidFill>
                <a:schemeClr val="tx1"/>
              </a:solidFill>
              <a:miter lim="800000"/>
              <a:headEnd/>
              <a:tailEnd/>
            </a:ln>
          </p:spPr>
        </p:pic>
        <p:pic>
          <p:nvPicPr>
            <p:cNvPr id="14474" name="図 26"/>
            <p:cNvPicPr>
              <a:picLocks noChangeAspect="1"/>
            </p:cNvPicPr>
            <p:nvPr/>
          </p:nvPicPr>
          <p:blipFill>
            <a:blip r:embed="rId30"/>
            <a:srcRect/>
            <a:stretch>
              <a:fillRect/>
            </a:stretch>
          </p:blipFill>
          <p:spPr bwMode="auto">
            <a:xfrm>
              <a:off x="3501008" y="7654605"/>
              <a:ext cx="1343999" cy="1008000"/>
            </a:xfrm>
            <a:prstGeom prst="rect">
              <a:avLst/>
            </a:prstGeom>
            <a:noFill/>
            <a:ln w="9525">
              <a:solidFill>
                <a:schemeClr val="tx1"/>
              </a:solidFill>
              <a:miter lim="800000"/>
              <a:headEnd/>
              <a:tailEnd/>
            </a:ln>
          </p:spPr>
        </p:pic>
        <p:pic>
          <p:nvPicPr>
            <p:cNvPr id="14475" name="図 29"/>
            <p:cNvPicPr>
              <a:picLocks noChangeAspect="1"/>
            </p:cNvPicPr>
            <p:nvPr/>
          </p:nvPicPr>
          <p:blipFill>
            <a:blip r:embed="rId31"/>
            <a:srcRect/>
            <a:stretch>
              <a:fillRect/>
            </a:stretch>
          </p:blipFill>
          <p:spPr bwMode="auto">
            <a:xfrm>
              <a:off x="215863" y="7656776"/>
              <a:ext cx="1344359" cy="1008269"/>
            </a:xfrm>
            <a:prstGeom prst="rect">
              <a:avLst/>
            </a:prstGeom>
            <a:noFill/>
            <a:ln w="9525">
              <a:solidFill>
                <a:schemeClr val="tx1"/>
              </a:solidFill>
              <a:miter lim="800000"/>
              <a:headEnd/>
              <a:tailEnd/>
            </a:ln>
          </p:spPr>
        </p:pic>
        <p:sp>
          <p:nvSpPr>
            <p:cNvPr id="181" name="正方形/長方形 90"/>
            <p:cNvSpPr/>
            <p:nvPr/>
          </p:nvSpPr>
          <p:spPr>
            <a:xfrm>
              <a:off x="215863" y="8532532"/>
              <a:ext cx="1345059" cy="133072"/>
            </a:xfrm>
            <a:prstGeom prst="rect">
              <a:avLst/>
            </a:prstGeom>
            <a:solidFill>
              <a:schemeClr val="tx2">
                <a:lumMod val="40000"/>
                <a:lumOff val="60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800" b="1" dirty="0">
                  <a:solidFill>
                    <a:schemeClr val="bg1"/>
                  </a:solidFill>
                  <a:ea typeface="Gulim" pitchFamily="34" charset="-127"/>
                </a:rPr>
                <a:t>시험 조업으로 어획</a:t>
              </a:r>
            </a:p>
          </p:txBody>
        </p:sp>
        <p:sp>
          <p:nvSpPr>
            <p:cNvPr id="182" name="正方形/長方形 90"/>
            <p:cNvSpPr/>
            <p:nvPr/>
          </p:nvSpPr>
          <p:spPr>
            <a:xfrm>
              <a:off x="3501675" y="8532529"/>
              <a:ext cx="1343332" cy="136529"/>
            </a:xfrm>
            <a:prstGeom prst="rect">
              <a:avLst/>
            </a:prstGeom>
            <a:solidFill>
              <a:schemeClr val="tx2">
                <a:lumMod val="40000"/>
                <a:lumOff val="60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800" b="1" dirty="0">
                  <a:solidFill>
                    <a:schemeClr val="bg1"/>
                  </a:solidFill>
                  <a:ea typeface="Gulim" pitchFamily="34" charset="-127"/>
                </a:rPr>
                <a:t>방사성 세슘의 검사</a:t>
              </a:r>
            </a:p>
          </p:txBody>
        </p:sp>
        <p:sp>
          <p:nvSpPr>
            <p:cNvPr id="183" name="正方形/長方形 90"/>
            <p:cNvSpPr/>
            <p:nvPr/>
          </p:nvSpPr>
          <p:spPr>
            <a:xfrm>
              <a:off x="1844093" y="8532532"/>
              <a:ext cx="1362325" cy="131343"/>
            </a:xfrm>
            <a:prstGeom prst="rect">
              <a:avLst/>
            </a:prstGeom>
            <a:solidFill>
              <a:schemeClr val="tx2">
                <a:lumMod val="40000"/>
                <a:lumOff val="60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800" b="1" dirty="0">
                  <a:solidFill>
                    <a:schemeClr val="bg1"/>
                  </a:solidFill>
                  <a:ea typeface="Gulim" pitchFamily="34" charset="-127"/>
                </a:rPr>
                <a:t>어체의 측정</a:t>
              </a:r>
              <a:r>
                <a:rPr lang="ja-JP" altLang="en-US" sz="800" b="1" dirty="0">
                  <a:solidFill>
                    <a:schemeClr val="bg1"/>
                  </a:solidFill>
                </a:rPr>
                <a:t>･</a:t>
              </a:r>
              <a:r>
                <a:rPr lang="ko-KR" altLang="en-US" sz="800" b="1" dirty="0">
                  <a:solidFill>
                    <a:schemeClr val="bg1"/>
                  </a:solidFill>
                  <a:ea typeface="Gulim" pitchFamily="34" charset="-127"/>
                </a:rPr>
                <a:t>전처리</a:t>
              </a:r>
            </a:p>
          </p:txBody>
        </p:sp>
        <p:sp>
          <p:nvSpPr>
            <p:cNvPr id="16516" name="二等辺三角形 16515"/>
            <p:cNvSpPr/>
            <p:nvPr/>
          </p:nvSpPr>
          <p:spPr>
            <a:xfrm rot="5400000">
              <a:off x="1519315" y="8064259"/>
              <a:ext cx="373292" cy="155398"/>
            </a:xfrm>
            <a:prstGeom prst="triangl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85" name="二等辺三角形 184"/>
            <p:cNvSpPr/>
            <p:nvPr/>
          </p:nvSpPr>
          <p:spPr>
            <a:xfrm rot="5400000">
              <a:off x="3164811" y="8102279"/>
              <a:ext cx="373292" cy="155398"/>
            </a:xfrm>
            <a:prstGeom prst="triangl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9" name="四角形吹き出し 28"/>
            <p:cNvSpPr/>
            <p:nvPr/>
          </p:nvSpPr>
          <p:spPr>
            <a:xfrm rot="20865918">
              <a:off x="3574194" y="7924205"/>
              <a:ext cx="203744" cy="150354"/>
            </a:xfrm>
            <a:prstGeom prst="wedgeRectCallout">
              <a:avLst>
                <a:gd name="adj1" fmla="val 12088"/>
                <a:gd name="adj2" fmla="val 245344"/>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pic>
          <p:nvPicPr>
            <p:cNvPr id="14482" name="Picture 2"/>
            <p:cNvPicPr>
              <a:picLocks noChangeAspect="1" noChangeArrowheads="1"/>
            </p:cNvPicPr>
            <p:nvPr/>
          </p:nvPicPr>
          <p:blipFill>
            <a:blip r:embed="rId32"/>
            <a:srcRect/>
            <a:stretch>
              <a:fillRect/>
            </a:stretch>
          </p:blipFill>
          <p:spPr bwMode="auto">
            <a:xfrm>
              <a:off x="3537214" y="7680518"/>
              <a:ext cx="485152" cy="465899"/>
            </a:xfrm>
            <a:prstGeom prst="rect">
              <a:avLst/>
            </a:prstGeom>
            <a:noFill/>
            <a:ln w="9525">
              <a:noFill/>
              <a:miter lim="800000"/>
              <a:headEnd/>
              <a:tailEnd/>
            </a:ln>
          </p:spPr>
        </p:pic>
        <p:sp>
          <p:nvSpPr>
            <p:cNvPr id="16517" name="正方形/長方形 16516"/>
            <p:cNvSpPr/>
            <p:nvPr/>
          </p:nvSpPr>
          <p:spPr>
            <a:xfrm>
              <a:off x="3529301" y="7668431"/>
              <a:ext cx="485188" cy="473528"/>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grpSp>
      <p:pic>
        <p:nvPicPr>
          <p:cNvPr id="16518" name="Picture 2" descr="C:\Users\159935\Desktop\いめーじ\stop.png"/>
          <p:cNvPicPr>
            <a:picLocks noChangeAspect="1" noChangeArrowheads="1"/>
          </p:cNvPicPr>
          <p:nvPr/>
        </p:nvPicPr>
        <p:blipFill>
          <a:blip r:embed="rId33"/>
          <a:srcRect/>
          <a:stretch>
            <a:fillRect/>
          </a:stretch>
        </p:blipFill>
        <p:spPr bwMode="auto">
          <a:xfrm rot="20346150">
            <a:off x="3856038" y="6361113"/>
            <a:ext cx="536575" cy="538162"/>
          </a:xfrm>
          <a:prstGeom prst="rect">
            <a:avLst/>
          </a:prstGeom>
          <a:noFill/>
          <a:effectLst>
            <a:outerShdw blurRad="50800" dist="38100" dir="2700000" algn="tl" rotWithShape="0">
              <a:prstClr val="black">
                <a:alpha val="40000"/>
              </a:prstClr>
            </a:outerShdw>
          </a:effectLst>
          <a:extLst/>
        </p:spPr>
      </p:pic>
      <p:sp>
        <p:nvSpPr>
          <p:cNvPr id="169" name="角丸四角形 168"/>
          <p:cNvSpPr/>
          <p:nvPr/>
        </p:nvSpPr>
        <p:spPr>
          <a:xfrm>
            <a:off x="5389563" y="9464675"/>
            <a:ext cx="1284287" cy="234950"/>
          </a:xfrm>
          <a:prstGeom prst="roundRect">
            <a:avLst>
              <a:gd name="adj" fmla="val 2296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4" name="正方形/長方形 183"/>
          <p:cNvSpPr/>
          <p:nvPr/>
        </p:nvSpPr>
        <p:spPr>
          <a:xfrm>
            <a:off x="5391150" y="9636125"/>
            <a:ext cx="1277938" cy="1984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6" name="正方形/長方形 185"/>
          <p:cNvSpPr/>
          <p:nvPr/>
        </p:nvSpPr>
        <p:spPr>
          <a:xfrm>
            <a:off x="5383213" y="9423400"/>
            <a:ext cx="1290637" cy="287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altLang="ja-JP" sz="900" b="1" dirty="0">
                <a:solidFill>
                  <a:schemeClr val="bg1"/>
                </a:solidFill>
                <a:latin typeface="HG丸ｺﾞｼｯｸM-PRO" pitchFamily="50" charset="-128"/>
                <a:ea typeface="HG丸ｺﾞｼｯｸM-PRO" pitchFamily="50" charset="-128"/>
              </a:rPr>
              <a:t>【</a:t>
            </a:r>
            <a:r>
              <a:rPr lang="ja-JP" altLang="en-US" sz="900" b="1" dirty="0">
                <a:solidFill>
                  <a:schemeClr val="bg1"/>
                </a:solidFill>
                <a:latin typeface="HG丸ｺﾞｼｯｸM-PRO" pitchFamily="50" charset="-128"/>
                <a:ea typeface="HG丸ｺﾞｼｯｸM-PRO" pitchFamily="50" charset="-128"/>
              </a:rPr>
              <a:t>参　考</a:t>
            </a:r>
            <a:r>
              <a:rPr lang="en-US" altLang="ja-JP" sz="900" b="1" dirty="0">
                <a:solidFill>
                  <a:schemeClr val="bg1"/>
                </a:solidFill>
                <a:latin typeface="HG丸ｺﾞｼｯｸM-PRO" pitchFamily="50" charset="-128"/>
                <a:ea typeface="HG丸ｺﾞｼｯｸM-PRO" pitchFamily="50" charset="-128"/>
              </a:rPr>
              <a:t>】</a:t>
            </a:r>
            <a:r>
              <a:rPr lang="ja-JP" altLang="en-US" sz="900" b="1" dirty="0">
                <a:solidFill>
                  <a:schemeClr val="bg1"/>
                </a:solidFill>
                <a:latin typeface="HG丸ｺﾞｼｯｸM-PRO" pitchFamily="50" charset="-128"/>
                <a:ea typeface="HG丸ｺﾞｼｯｸM-PRO" pitchFamily="50" charset="-128"/>
              </a:rPr>
              <a:t>射性</a:t>
            </a:r>
            <a:endParaRPr lang="en-US" altLang="ja-JP" sz="900" b="1" dirty="0">
              <a:solidFill>
                <a:schemeClr val="bg1"/>
              </a:solidFill>
              <a:latin typeface="HG丸ｺﾞｼｯｸM-PRO" pitchFamily="50" charset="-128"/>
              <a:ea typeface="HG丸ｺﾞｼｯｸM-PRO" pitchFamily="50" charset="-128"/>
            </a:endParaRPr>
          </a:p>
          <a:p>
            <a:pPr algn="ctr" fontAlgn="auto">
              <a:lnSpc>
                <a:spcPts val="900"/>
              </a:lnSpc>
              <a:spcBef>
                <a:spcPts val="0"/>
              </a:spcBef>
              <a:spcAft>
                <a:spcPts val="0"/>
              </a:spcAft>
              <a:defRPr/>
            </a:pPr>
            <a:r>
              <a:rPr lang="ja-JP" altLang="en-US" sz="900" b="1" dirty="0">
                <a:solidFill>
                  <a:schemeClr val="bg1"/>
                </a:solidFill>
                <a:latin typeface="HG丸ｺﾞｼｯｸM-PRO" pitchFamily="50" charset="-128"/>
                <a:ea typeface="HG丸ｺﾞｼｯｸM-PRO" pitchFamily="50" charset="-128"/>
              </a:rPr>
              <a:t>セシウムの新基準</a:t>
            </a:r>
            <a:endParaRPr lang="en-US" altLang="ja-JP" sz="900" b="1" dirty="0">
              <a:solidFill>
                <a:schemeClr val="bg1"/>
              </a:solidFill>
              <a:latin typeface="HG丸ｺﾞｼｯｸM-PRO" pitchFamily="50" charset="-128"/>
              <a:ea typeface="HG丸ｺﾞｼｯｸM-PRO" pitchFamily="50" charset="-128"/>
            </a:endParaRPr>
          </a:p>
          <a:p>
            <a:pPr algn="ctr" fontAlgn="auto">
              <a:lnSpc>
                <a:spcPts val="1000"/>
              </a:lnSpc>
              <a:spcBef>
                <a:spcPts val="0"/>
              </a:spcBef>
              <a:spcAft>
                <a:spcPts val="0"/>
              </a:spcAft>
              <a:defRPr/>
            </a:pPr>
            <a:endParaRPr lang="en-US" altLang="ja-JP" sz="900" b="1" dirty="0">
              <a:solidFill>
                <a:schemeClr val="bg1"/>
              </a:solidFill>
              <a:latin typeface="HG丸ｺﾞｼｯｸM-PRO" pitchFamily="50" charset="-128"/>
              <a:ea typeface="HG丸ｺﾞｼｯｸM-PRO" pitchFamily="50" charset="-128"/>
            </a:endParaRPr>
          </a:p>
        </p:txBody>
      </p:sp>
      <p:pic>
        <p:nvPicPr>
          <p:cNvPr id="14464" name="Picture 625"/>
          <p:cNvPicPr>
            <a:picLocks noChangeAspect="1" noChangeArrowheads="1"/>
          </p:cNvPicPr>
          <p:nvPr/>
        </p:nvPicPr>
        <p:blipFill>
          <a:blip r:embed="rId34"/>
          <a:srcRect/>
          <a:stretch>
            <a:fillRect/>
          </a:stretch>
        </p:blipFill>
        <p:spPr bwMode="auto">
          <a:xfrm>
            <a:off x="5331203" y="7748588"/>
            <a:ext cx="1252538" cy="1201738"/>
          </a:xfrm>
          <a:prstGeom prst="rect">
            <a:avLst/>
          </a:prstGeom>
          <a:noFill/>
          <a:ln w="9525">
            <a:noFill/>
            <a:miter lim="800000"/>
            <a:headEnd/>
            <a:tailEnd/>
          </a:ln>
        </p:spPr>
      </p:pic>
      <p:sp>
        <p:nvSpPr>
          <p:cNvPr id="188" name="正方形/長方形 187"/>
          <p:cNvSpPr/>
          <p:nvPr/>
        </p:nvSpPr>
        <p:spPr>
          <a:xfrm>
            <a:off x="6130925" y="7534275"/>
            <a:ext cx="701675" cy="214313"/>
          </a:xfrm>
          <a:prstGeom prst="rect">
            <a:avLst/>
          </a:prstGeom>
        </p:spPr>
        <p:txBody>
          <a:bodyPr>
            <a:spAutoFit/>
          </a:bodyPr>
          <a:lstStyle/>
          <a:p>
            <a:pPr fontAlgn="auto">
              <a:spcBef>
                <a:spcPts val="0"/>
              </a:spcBef>
              <a:spcAft>
                <a:spcPts val="0"/>
              </a:spcAft>
              <a:defRPr/>
            </a:pPr>
            <a:r>
              <a:rPr lang="ja-JP" altLang="en-US" sz="800" b="1" dirty="0">
                <a:latin typeface="+mn-ea"/>
                <a:ea typeface="+mn-ea"/>
              </a:rPr>
              <a:t>（</a:t>
            </a:r>
            <a:r>
              <a:rPr lang="en-US" altLang="ja-JP" sz="800" b="1" dirty="0" err="1">
                <a:latin typeface="+mn-ea"/>
                <a:ea typeface="+mn-ea"/>
              </a:rPr>
              <a:t>Bq</a:t>
            </a:r>
            <a:r>
              <a:rPr lang="en-US" altLang="ja-JP" sz="800" b="1" dirty="0">
                <a:latin typeface="+mn-ea"/>
                <a:ea typeface="+mn-ea"/>
              </a:rPr>
              <a:t>/kg</a:t>
            </a:r>
            <a:r>
              <a:rPr lang="ja-JP" altLang="en-US" sz="800" b="1" dirty="0">
                <a:latin typeface="+mn-ea"/>
                <a:ea typeface="+mn-ea"/>
              </a:rPr>
              <a:t>）</a:t>
            </a:r>
          </a:p>
        </p:txBody>
      </p:sp>
      <p:pic>
        <p:nvPicPr>
          <p:cNvPr id="14466" name="Picture 237" descr="C:\Users\159935\Desktop\いめーじ\drink2_01\drink2_01.wmf"/>
          <p:cNvPicPr>
            <a:picLocks noChangeAspect="1" noChangeArrowheads="1"/>
          </p:cNvPicPr>
          <p:nvPr/>
        </p:nvPicPr>
        <p:blipFill>
          <a:blip r:embed="rId35"/>
          <a:srcRect/>
          <a:stretch>
            <a:fillRect/>
          </a:stretch>
        </p:blipFill>
        <p:spPr bwMode="auto">
          <a:xfrm>
            <a:off x="5994400" y="8737600"/>
            <a:ext cx="115888" cy="217488"/>
          </a:xfrm>
          <a:prstGeom prst="rect">
            <a:avLst/>
          </a:prstGeom>
          <a:noFill/>
          <a:ln w="9525">
            <a:noFill/>
            <a:miter lim="800000"/>
            <a:headEnd/>
            <a:tailEnd/>
          </a:ln>
        </p:spPr>
      </p:pic>
      <p:pic>
        <p:nvPicPr>
          <p:cNvPr id="14467" name="Picture 236" descr="C:\Users\159935\Desktop\9bbd72e3.gif"/>
          <p:cNvPicPr>
            <a:picLocks noChangeAspect="1" noChangeArrowheads="1"/>
          </p:cNvPicPr>
          <p:nvPr/>
        </p:nvPicPr>
        <p:blipFill>
          <a:blip r:embed="rId27"/>
          <a:srcRect/>
          <a:stretch>
            <a:fillRect/>
          </a:stretch>
        </p:blipFill>
        <p:spPr bwMode="auto">
          <a:xfrm>
            <a:off x="6002338" y="8139113"/>
            <a:ext cx="182562" cy="150812"/>
          </a:xfrm>
          <a:prstGeom prst="rect">
            <a:avLst/>
          </a:prstGeom>
          <a:noFill/>
          <a:ln w="9525">
            <a:noFill/>
            <a:miter lim="800000"/>
            <a:headEnd/>
            <a:tailEnd/>
          </a:ln>
        </p:spPr>
      </p:pic>
      <p:pic>
        <p:nvPicPr>
          <p:cNvPr id="14468" name="Picture 238" descr="C:\Users\159935\Desktop\いめーじ\foods_0492\foods_0492.wmf"/>
          <p:cNvPicPr>
            <a:picLocks noChangeAspect="1" noChangeArrowheads="1"/>
          </p:cNvPicPr>
          <p:nvPr/>
        </p:nvPicPr>
        <p:blipFill>
          <a:blip r:embed="rId28"/>
          <a:srcRect/>
          <a:stretch>
            <a:fillRect/>
          </a:stretch>
        </p:blipFill>
        <p:spPr bwMode="auto">
          <a:xfrm>
            <a:off x="6016873" y="8376443"/>
            <a:ext cx="161925" cy="255588"/>
          </a:xfrm>
          <a:prstGeom prst="rect">
            <a:avLst/>
          </a:prstGeom>
          <a:noFill/>
          <a:ln w="9525">
            <a:noFill/>
            <a:miter lim="800000"/>
            <a:headEnd/>
            <a:tailEnd/>
          </a:ln>
        </p:spPr>
      </p:pic>
      <p:sp>
        <p:nvSpPr>
          <p:cNvPr id="14469" name="テキスト ボックス 3"/>
          <p:cNvSpPr txBox="1">
            <a:spLocks noChangeArrowheads="1"/>
          </p:cNvSpPr>
          <p:nvPr/>
        </p:nvSpPr>
        <p:spPr bwMode="auto">
          <a:xfrm>
            <a:off x="5245100" y="6919913"/>
            <a:ext cx="1495425" cy="346075"/>
          </a:xfrm>
          <a:prstGeom prst="rect">
            <a:avLst/>
          </a:prstGeom>
          <a:noFill/>
          <a:ln w="9525">
            <a:noFill/>
            <a:miter lim="800000"/>
            <a:headEnd/>
            <a:tailEnd/>
          </a:ln>
        </p:spPr>
        <p:txBody>
          <a:bodyPr wrap="none">
            <a:spAutoFit/>
          </a:bodyPr>
          <a:lstStyle/>
          <a:p>
            <a:pPr algn="ctr"/>
            <a:r>
              <a:rPr lang="ja-JP" altLang="en-US" sz="1000" dirty="0">
                <a:latin typeface="ＭＳ Ｐゴシック" charset="-128"/>
              </a:rPr>
              <a:t>「</a:t>
            </a:r>
            <a:r>
              <a:rPr lang="ko-KR" altLang="en-US" sz="1000" dirty="0">
                <a:latin typeface="ＭＳ Ｐゴシック" charset="-128"/>
                <a:ea typeface="Gulim" pitchFamily="34" charset="-127"/>
              </a:rPr>
              <a:t>후쿠시마 신발매</a:t>
            </a:r>
            <a:r>
              <a:rPr lang="ja-JP" altLang="en-US" sz="1000" dirty="0">
                <a:latin typeface="ＭＳ Ｐゴシック" charset="-128"/>
              </a:rPr>
              <a:t>」</a:t>
            </a:r>
            <a:r>
              <a:rPr lang="en-US" altLang="ja-JP" sz="1000" dirty="0">
                <a:latin typeface="ＭＳ Ｐゴシック" charset="-128"/>
              </a:rPr>
              <a:t>HP</a:t>
            </a:r>
          </a:p>
          <a:p>
            <a:pPr algn="ctr">
              <a:lnSpc>
                <a:spcPts val="800"/>
              </a:lnSpc>
            </a:pPr>
            <a:r>
              <a:rPr lang="en-US" altLang="ja-JP" sz="800" dirty="0">
                <a:latin typeface="Calibri" pitchFamily="34" charset="0"/>
              </a:rPr>
              <a:t>http://www.new-fukushima.jp/</a:t>
            </a:r>
            <a:endParaRPr lang="ja-JP" altLang="en-US" sz="800" dirty="0">
              <a:latin typeface="Calibri" pitchFamily="34" charset="0"/>
            </a:endParaRPr>
          </a:p>
        </p:txBody>
      </p:sp>
      <p:pic>
        <p:nvPicPr>
          <p:cNvPr id="14470" name="Picture 2"/>
          <p:cNvPicPr>
            <a:picLocks noChangeAspect="1" noChangeArrowheads="1"/>
          </p:cNvPicPr>
          <p:nvPr/>
        </p:nvPicPr>
        <p:blipFill>
          <a:blip r:embed="rId36"/>
          <a:srcRect/>
          <a:stretch>
            <a:fillRect/>
          </a:stretch>
        </p:blipFill>
        <p:spPr bwMode="auto">
          <a:xfrm>
            <a:off x="5233988" y="6008688"/>
            <a:ext cx="1517650" cy="922337"/>
          </a:xfrm>
          <a:prstGeom prst="rect">
            <a:avLst/>
          </a:prstGeom>
          <a:noFill/>
          <a:ln w="12700">
            <a:solidFill>
              <a:schemeClr val="tx1"/>
            </a:solidFill>
            <a:miter lim="800000"/>
            <a:headEnd/>
            <a:tailEnd/>
          </a:ln>
        </p:spPr>
      </p:pic>
      <p:pic>
        <p:nvPicPr>
          <p:cNvPr id="14471" name="Picture 3" descr="C:\Users\159935\Documents\100_イメージ\ｷﾋﾞﾀﾝ_color\看板キビタン.png"/>
          <p:cNvPicPr>
            <a:picLocks noChangeAspect="1" noChangeArrowheads="1"/>
          </p:cNvPicPr>
          <p:nvPr/>
        </p:nvPicPr>
        <p:blipFill>
          <a:blip r:embed="rId37"/>
          <a:srcRect/>
          <a:stretch>
            <a:fillRect/>
          </a:stretch>
        </p:blipFill>
        <p:spPr bwMode="auto">
          <a:xfrm>
            <a:off x="4497388" y="6008688"/>
            <a:ext cx="803275" cy="935037"/>
          </a:xfrm>
          <a:prstGeom prst="rect">
            <a:avLst/>
          </a:prstGeom>
          <a:noFill/>
          <a:ln w="9525">
            <a:noFill/>
            <a:miter lim="800000"/>
            <a:headEnd/>
            <a:tailEnd/>
          </a:ln>
        </p:spPr>
      </p:pic>
      <p:sp>
        <p:nvSpPr>
          <p:cNvPr id="16521" name="角丸四角形吹き出し 16520"/>
          <p:cNvSpPr>
            <a:spLocks noChangeArrowheads="1"/>
          </p:cNvSpPr>
          <p:nvPr/>
        </p:nvSpPr>
        <p:spPr bwMode="auto">
          <a:xfrm>
            <a:off x="5876925" y="5932488"/>
            <a:ext cx="828675" cy="384175"/>
          </a:xfrm>
          <a:prstGeom prst="wedgeRoundRectCallout">
            <a:avLst>
              <a:gd name="adj1" fmla="val -32375"/>
              <a:gd name="adj2" fmla="val 95866"/>
              <a:gd name="adj3" fmla="val 16667"/>
            </a:avLst>
          </a:prstGeom>
          <a:gradFill rotWithShape="1">
            <a:gsLst>
              <a:gs pos="0">
                <a:srgbClr val="9EEAFF"/>
              </a:gs>
              <a:gs pos="35001">
                <a:srgbClr val="BBEFFF"/>
              </a:gs>
              <a:gs pos="100000">
                <a:srgbClr val="E4F9FF"/>
              </a:gs>
            </a:gsLst>
            <a:lin ang="16200000" scaled="1"/>
          </a:gradFill>
          <a:ln w="19050" algn="ctr">
            <a:solidFill>
              <a:srgbClr val="46AAC5"/>
            </a:solidFill>
            <a:miter lim="800000"/>
            <a:headEnd/>
            <a:tailEnd/>
          </a:ln>
          <a:effectLst>
            <a:outerShdw dist="20000" dir="5400000" rotWithShape="0">
              <a:srgbClr val="000000">
                <a:alpha val="37999"/>
              </a:srgbClr>
            </a:outerShdw>
          </a:effectLst>
        </p:spPr>
        <p:txBody>
          <a:bodyPr anchor="ctr"/>
          <a:lstStyle/>
          <a:p>
            <a:pPr algn="ctr">
              <a:defRPr/>
            </a:pPr>
            <a:r>
              <a:rPr lang="ko-KR" altLang="en-US" sz="1000" dirty="0">
                <a:solidFill>
                  <a:srgbClr val="000000"/>
                </a:solidFill>
                <a:latin typeface="Calibri" pitchFamily="34" charset="0"/>
                <a:ea typeface="Gulim" pitchFamily="34" charset="-127"/>
              </a:rPr>
              <a:t>검사 결과</a:t>
            </a:r>
          </a:p>
          <a:p>
            <a:pPr algn="ctr">
              <a:defRPr/>
            </a:pPr>
            <a:r>
              <a:rPr lang="ko-KR" altLang="en-US" sz="1000" dirty="0">
                <a:solidFill>
                  <a:srgbClr val="000000"/>
                </a:solidFill>
                <a:latin typeface="Calibri" pitchFamily="34" charset="0"/>
                <a:ea typeface="Gulim" pitchFamily="34" charset="-127"/>
              </a:rPr>
              <a:t>공표</a:t>
            </a:r>
          </a:p>
        </p:txBody>
      </p:sp>
      <p:sp>
        <p:nvSpPr>
          <p:cNvPr id="6" name="テキスト ボックス 5"/>
          <p:cNvSpPr txBox="1"/>
          <p:nvPr/>
        </p:nvSpPr>
        <p:spPr>
          <a:xfrm>
            <a:off x="5446488" y="4221509"/>
            <a:ext cx="647131" cy="338554"/>
          </a:xfrm>
          <a:prstGeom prst="rect">
            <a:avLst/>
          </a:prstGeom>
          <a:noFill/>
        </p:spPr>
        <p:txBody>
          <a:bodyPr wrap="square" rtlCol="0">
            <a:spAutoFit/>
          </a:bodyPr>
          <a:lstStyle/>
          <a:p>
            <a:r>
              <a:rPr lang="ko-KR" altLang="en-US" sz="400" dirty="0"/>
              <a:t>후쿠시마현</a:t>
            </a:r>
          </a:p>
          <a:p>
            <a:r>
              <a:rPr lang="ko-KR" altLang="en-US" sz="400" dirty="0"/>
              <a:t>방사성물질검사완료     </a:t>
            </a:r>
          </a:p>
          <a:p>
            <a:r>
              <a:rPr lang="ko-KR" altLang="en-US" sz="400" dirty="0"/>
              <a:t>후쿠시마노메구미  안전대책협의회</a:t>
            </a:r>
          </a:p>
        </p:txBody>
      </p:sp>
      <p:cxnSp>
        <p:nvCxnSpPr>
          <p:cNvPr id="16" name="直線矢印コネクタ 15"/>
          <p:cNvCxnSpPr/>
          <p:nvPr/>
        </p:nvCxnSpPr>
        <p:spPr>
          <a:xfrm flipH="1">
            <a:off x="5082382" y="4536730"/>
            <a:ext cx="372268" cy="247633"/>
          </a:xfrm>
          <a:prstGeom prst="straightConnector1">
            <a:avLst/>
          </a:prstGeom>
          <a:ln>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5967523" y="4368218"/>
            <a:ext cx="610246" cy="400110"/>
          </a:xfrm>
          <a:prstGeom prst="rect">
            <a:avLst/>
          </a:prstGeom>
          <a:noFill/>
        </p:spPr>
        <p:txBody>
          <a:bodyPr wrap="square" rtlCol="0">
            <a:spAutoFit/>
          </a:bodyPr>
          <a:lstStyle/>
          <a:p>
            <a:r>
              <a:rPr lang="ko-KR" altLang="en-US" sz="400" dirty="0"/>
              <a:t>안전한 후쿠시마현의 쌀</a:t>
            </a:r>
          </a:p>
          <a:p>
            <a:r>
              <a:rPr lang="ko-KR" altLang="en-US" sz="400" dirty="0"/>
              <a:t>방사성물질검사를 실시한 현미를 사용하고 있습니다</a:t>
            </a:r>
            <a:r>
              <a:rPr lang="en-US" altLang="ko-KR" sz="400" dirty="0"/>
              <a:t>.</a:t>
            </a:r>
            <a:endParaRPr kumimoji="1" lang="ja-JP" altLang="en-US" sz="400" dirty="0"/>
          </a:p>
        </p:txBody>
      </p:sp>
      <p:cxnSp>
        <p:nvCxnSpPr>
          <p:cNvPr id="19" name="直線矢印コネクタ 18"/>
          <p:cNvCxnSpPr/>
          <p:nvPr/>
        </p:nvCxnSpPr>
        <p:spPr>
          <a:xfrm flipH="1">
            <a:off x="5929313" y="4659312"/>
            <a:ext cx="112066" cy="82282"/>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5337175" y="7748589"/>
            <a:ext cx="1240594" cy="390524"/>
          </a:xfrm>
          <a:prstGeom prst="rect">
            <a:avLst/>
          </a:prstGeom>
          <a:solidFill>
            <a:srgbClr val="FF99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5578475" y="7747197"/>
            <a:ext cx="864096" cy="615553"/>
          </a:xfrm>
          <a:prstGeom prst="rect">
            <a:avLst/>
          </a:prstGeom>
          <a:noFill/>
        </p:spPr>
        <p:txBody>
          <a:bodyPr wrap="square" rtlCol="0">
            <a:spAutoFit/>
          </a:bodyPr>
          <a:lstStyle/>
          <a:p>
            <a:r>
              <a:rPr lang="ko-KR" altLang="en-US" sz="800" dirty="0" smtClean="0"/>
              <a:t>   </a:t>
            </a:r>
            <a:r>
              <a:rPr lang="ko-KR" altLang="en-US" sz="800" b="1" dirty="0" smtClean="0"/>
              <a:t>신기준치</a:t>
            </a:r>
            <a:endParaRPr lang="ko-KR" altLang="en-US" sz="800" b="1" dirty="0"/>
          </a:p>
          <a:p>
            <a:r>
              <a:rPr lang="en-US" altLang="ko-KR" sz="800" dirty="0" smtClean="0"/>
              <a:t>(2012</a:t>
            </a:r>
            <a:r>
              <a:rPr lang="ko-KR" altLang="en-US" sz="800" dirty="0" smtClean="0"/>
              <a:t>년</a:t>
            </a:r>
            <a:r>
              <a:rPr lang="en-US" altLang="ko-KR" sz="800" dirty="0" smtClean="0"/>
              <a:t>4</a:t>
            </a:r>
            <a:r>
              <a:rPr lang="ko-KR" altLang="en-US" sz="800" dirty="0" smtClean="0"/>
              <a:t>월</a:t>
            </a:r>
            <a:r>
              <a:rPr lang="en-US" altLang="ko-KR" sz="800" dirty="0" smtClean="0"/>
              <a:t>~)</a:t>
            </a:r>
            <a:endParaRPr lang="en-US" altLang="ko-KR" sz="800" dirty="0"/>
          </a:p>
          <a:p>
            <a:endParaRPr lang="en-US" altLang="ko-KR" dirty="0"/>
          </a:p>
        </p:txBody>
      </p:sp>
      <p:sp>
        <p:nvSpPr>
          <p:cNvPr id="32" name="正方形/長方形 31"/>
          <p:cNvSpPr/>
          <p:nvPr/>
        </p:nvSpPr>
        <p:spPr>
          <a:xfrm>
            <a:off x="5394325" y="8170913"/>
            <a:ext cx="573198" cy="14205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5353844" y="8349457"/>
            <a:ext cx="476250" cy="169069"/>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5375274" y="8550275"/>
            <a:ext cx="716757" cy="163512"/>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378449" y="8759031"/>
            <a:ext cx="484831" cy="154880"/>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344614" y="8741786"/>
            <a:ext cx="552500" cy="215444"/>
          </a:xfrm>
          <a:prstGeom prst="rect">
            <a:avLst/>
          </a:prstGeom>
          <a:noFill/>
        </p:spPr>
        <p:txBody>
          <a:bodyPr wrap="square" rtlCol="0">
            <a:spAutoFit/>
          </a:bodyPr>
          <a:lstStyle/>
          <a:p>
            <a:r>
              <a:rPr lang="ko-KR" altLang="en-US" sz="800" dirty="0"/>
              <a:t>식수</a:t>
            </a:r>
            <a:endParaRPr kumimoji="1" lang="ja-JP" altLang="en-US" sz="800" dirty="0"/>
          </a:p>
        </p:txBody>
      </p:sp>
      <p:sp>
        <p:nvSpPr>
          <p:cNvPr id="38" name="テキスト ボックス 37"/>
          <p:cNvSpPr txBox="1"/>
          <p:nvPr/>
        </p:nvSpPr>
        <p:spPr>
          <a:xfrm>
            <a:off x="5331203" y="8524309"/>
            <a:ext cx="720080" cy="215444"/>
          </a:xfrm>
          <a:prstGeom prst="rect">
            <a:avLst/>
          </a:prstGeom>
          <a:noFill/>
        </p:spPr>
        <p:txBody>
          <a:bodyPr wrap="square" rtlCol="0">
            <a:spAutoFit/>
          </a:bodyPr>
          <a:lstStyle/>
          <a:p>
            <a:r>
              <a:rPr lang="ko-KR" altLang="en-US" sz="800" dirty="0"/>
              <a:t>유아용식품</a:t>
            </a:r>
            <a:endParaRPr kumimoji="1" lang="ja-JP" altLang="en-US" sz="800" dirty="0"/>
          </a:p>
        </p:txBody>
      </p:sp>
      <p:sp>
        <p:nvSpPr>
          <p:cNvPr id="39" name="テキスト ボックス 38"/>
          <p:cNvSpPr txBox="1"/>
          <p:nvPr/>
        </p:nvSpPr>
        <p:spPr>
          <a:xfrm>
            <a:off x="5322751" y="8343925"/>
            <a:ext cx="479698" cy="215444"/>
          </a:xfrm>
          <a:prstGeom prst="rect">
            <a:avLst/>
          </a:prstGeom>
          <a:noFill/>
        </p:spPr>
        <p:txBody>
          <a:bodyPr wrap="square" rtlCol="0">
            <a:spAutoFit/>
          </a:bodyPr>
          <a:lstStyle/>
          <a:p>
            <a:r>
              <a:rPr lang="ko-KR" altLang="en-US" sz="800" dirty="0"/>
              <a:t>우유</a:t>
            </a:r>
            <a:endParaRPr kumimoji="1" lang="ja-JP" altLang="en-US" sz="800" dirty="0"/>
          </a:p>
        </p:txBody>
      </p:sp>
      <p:sp>
        <p:nvSpPr>
          <p:cNvPr id="40" name="テキスト ボックス 39"/>
          <p:cNvSpPr txBox="1"/>
          <p:nvPr/>
        </p:nvSpPr>
        <p:spPr>
          <a:xfrm>
            <a:off x="5323346" y="8128481"/>
            <a:ext cx="595035" cy="215444"/>
          </a:xfrm>
          <a:prstGeom prst="rect">
            <a:avLst/>
          </a:prstGeom>
          <a:noFill/>
        </p:spPr>
        <p:txBody>
          <a:bodyPr wrap="none" rtlCol="0">
            <a:spAutoFit/>
          </a:bodyPr>
          <a:lstStyle/>
          <a:p>
            <a:r>
              <a:rPr lang="ko-KR" altLang="en-US" sz="800" dirty="0"/>
              <a:t>일반식품</a:t>
            </a:r>
            <a:endParaRPr kumimoji="1" lang="ja-JP" altLang="en-US" sz="800" dirty="0"/>
          </a:p>
        </p:txBody>
      </p:sp>
      <p:sp>
        <p:nvSpPr>
          <p:cNvPr id="2" name="角丸四角形 1"/>
          <p:cNvSpPr/>
          <p:nvPr/>
        </p:nvSpPr>
        <p:spPr>
          <a:xfrm>
            <a:off x="5466309" y="4214493"/>
            <a:ext cx="530473" cy="322237"/>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5991225" y="4381960"/>
            <a:ext cx="496737" cy="386368"/>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5338687" y="2048912"/>
            <a:ext cx="927523" cy="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332864" y="1797447"/>
            <a:ext cx="716757" cy="108743"/>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22042186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角丸四角形 151"/>
          <p:cNvSpPr/>
          <p:nvPr/>
        </p:nvSpPr>
        <p:spPr>
          <a:xfrm>
            <a:off x="2852738" y="4385337"/>
            <a:ext cx="1223962" cy="1511300"/>
          </a:xfrm>
          <a:prstGeom prst="roundRect">
            <a:avLst>
              <a:gd name="adj" fmla="val 4216"/>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ja-JP" altLang="en-US"/>
          </a:p>
        </p:txBody>
      </p:sp>
      <p:sp>
        <p:nvSpPr>
          <p:cNvPr id="136" name="正方形/長方形 12"/>
          <p:cNvSpPr>
            <a:spLocks noChangeArrowheads="1"/>
          </p:cNvSpPr>
          <p:nvPr/>
        </p:nvSpPr>
        <p:spPr bwMode="auto">
          <a:xfrm>
            <a:off x="-2835696" y="2733557"/>
            <a:ext cx="872463" cy="164781"/>
          </a:xfrm>
          <a:prstGeom prst="rect">
            <a:avLst/>
          </a:prstGeom>
          <a:noFill/>
          <a:ln w="9525">
            <a:noFill/>
            <a:miter lim="800000"/>
            <a:headEnd/>
            <a:tailEnd/>
          </a:ln>
        </p:spPr>
        <p:txBody>
          <a:bodyPr/>
          <a:lstStyle/>
          <a:p>
            <a:pPr fontAlgn="auto">
              <a:lnSpc>
                <a:spcPts val="600"/>
              </a:lnSpc>
              <a:spcBef>
                <a:spcPts val="0"/>
              </a:spcBef>
              <a:spcAft>
                <a:spcPts val="0"/>
              </a:spcAft>
              <a:defRPr/>
            </a:pPr>
            <a:r>
              <a:rPr lang="ja-JP" altLang="en-US" sz="600" dirty="0">
                <a:ln w="1270">
                  <a:solidFill>
                    <a:schemeClr val="bg1"/>
                  </a:solidFill>
                </a:ln>
                <a:solidFill>
                  <a:schemeClr val="bg1"/>
                </a:solidFill>
                <a:effectLst>
                  <a:glow rad="63500">
                    <a:schemeClr val="tx1">
                      <a:alpha val="40000"/>
                    </a:schemeClr>
                  </a:glow>
                  <a:outerShdw blurRad="50800" dist="38100" dir="5400000" algn="t" rotWithShape="0">
                    <a:prstClr val="black">
                      <a:alpha val="40000"/>
                    </a:prstClr>
                  </a:outerShdw>
                </a:effectLst>
                <a:latin typeface="+mj-ea"/>
                <a:ea typeface="+mj-ea"/>
                <a:sym typeface="HG丸ｺﾞｼｯｸM-PRO" pitchFamily="50" charset="-128"/>
              </a:rPr>
              <a:t>アクアマリンふくしま</a:t>
            </a:r>
            <a:endParaRPr lang="en-US" altLang="ja-JP" sz="600" dirty="0">
              <a:ln w="1270">
                <a:solidFill>
                  <a:schemeClr val="bg1"/>
                </a:solidFill>
              </a:ln>
              <a:solidFill>
                <a:schemeClr val="bg1"/>
              </a:solidFill>
              <a:effectLst>
                <a:glow rad="63500">
                  <a:schemeClr val="tx1">
                    <a:alpha val="40000"/>
                  </a:schemeClr>
                </a:glow>
                <a:outerShdw blurRad="50800" dist="38100" dir="5400000" algn="t" rotWithShape="0">
                  <a:prstClr val="black">
                    <a:alpha val="40000"/>
                  </a:prstClr>
                </a:outerShdw>
              </a:effectLst>
              <a:latin typeface="+mj-ea"/>
              <a:ea typeface="+mj-ea"/>
              <a:sym typeface="HG丸ｺﾞｼｯｸM-PRO" pitchFamily="50" charset="-128"/>
            </a:endParaRPr>
          </a:p>
          <a:p>
            <a:pPr fontAlgn="auto">
              <a:lnSpc>
                <a:spcPts val="600"/>
              </a:lnSpc>
              <a:spcBef>
                <a:spcPts val="0"/>
              </a:spcBef>
              <a:spcAft>
                <a:spcPts val="0"/>
              </a:spcAft>
              <a:defRPr/>
            </a:pPr>
            <a:r>
              <a:rPr lang="ja-JP" altLang="en-US" sz="600" dirty="0">
                <a:ln w="1270">
                  <a:solidFill>
                    <a:schemeClr val="bg1"/>
                  </a:solidFill>
                </a:ln>
                <a:solidFill>
                  <a:schemeClr val="bg1"/>
                </a:solidFill>
                <a:effectLst>
                  <a:glow rad="63500">
                    <a:schemeClr val="tx1">
                      <a:alpha val="40000"/>
                    </a:schemeClr>
                  </a:glow>
                  <a:outerShdw blurRad="50800" dist="38100" dir="5400000" algn="t" rotWithShape="0">
                    <a:prstClr val="black">
                      <a:alpha val="40000"/>
                    </a:prstClr>
                  </a:outerShdw>
                </a:effectLst>
                <a:latin typeface="+mj-ea"/>
                <a:ea typeface="+mj-ea"/>
                <a:sym typeface="HG丸ｺﾞｼｯｸM-PRO" pitchFamily="50" charset="-128"/>
              </a:rPr>
              <a:t>再開（</a:t>
            </a:r>
            <a:r>
              <a:rPr lang="en-US" altLang="ja-JP" sz="600" dirty="0">
                <a:ln w="1270">
                  <a:solidFill>
                    <a:schemeClr val="bg1"/>
                  </a:solidFill>
                </a:ln>
                <a:solidFill>
                  <a:schemeClr val="bg1"/>
                </a:solidFill>
                <a:effectLst>
                  <a:glow rad="63500">
                    <a:schemeClr val="tx1">
                      <a:alpha val="40000"/>
                    </a:schemeClr>
                  </a:glow>
                  <a:outerShdw blurRad="50800" dist="38100" dir="5400000" algn="t" rotWithShape="0">
                    <a:prstClr val="black">
                      <a:alpha val="40000"/>
                    </a:prstClr>
                  </a:outerShdw>
                </a:effectLst>
                <a:latin typeface="+mj-ea"/>
                <a:ea typeface="+mj-ea"/>
                <a:sym typeface="HG丸ｺﾞｼｯｸM-PRO" pitchFamily="50" charset="-128"/>
              </a:rPr>
              <a:t>H23.7</a:t>
            </a:r>
            <a:r>
              <a:rPr lang="ja-JP" altLang="en-US" sz="600" dirty="0">
                <a:ln w="1270">
                  <a:solidFill>
                    <a:schemeClr val="bg1"/>
                  </a:solidFill>
                </a:ln>
                <a:solidFill>
                  <a:schemeClr val="bg1"/>
                </a:solidFill>
                <a:effectLst>
                  <a:glow rad="63500">
                    <a:schemeClr val="tx1">
                      <a:alpha val="40000"/>
                    </a:schemeClr>
                  </a:glow>
                  <a:outerShdw blurRad="50800" dist="38100" dir="5400000" algn="t" rotWithShape="0">
                    <a:prstClr val="black">
                      <a:alpha val="40000"/>
                    </a:prstClr>
                  </a:outerShdw>
                </a:effectLst>
                <a:latin typeface="+mj-ea"/>
                <a:ea typeface="+mj-ea"/>
                <a:sym typeface="HG丸ｺﾞｼｯｸM-PRO" pitchFamily="50" charset="-128"/>
              </a:rPr>
              <a:t>月）</a:t>
            </a:r>
            <a:endParaRPr lang="ja-JP" altLang="en-US" sz="1600" dirty="0">
              <a:ln w="1270">
                <a:solidFill>
                  <a:schemeClr val="bg1"/>
                </a:solidFill>
              </a:ln>
              <a:solidFill>
                <a:schemeClr val="bg1"/>
              </a:solidFill>
              <a:effectLst>
                <a:glow rad="63500">
                  <a:schemeClr val="tx1">
                    <a:alpha val="40000"/>
                  </a:schemeClr>
                </a:glow>
                <a:outerShdw blurRad="50800" dist="38100" dir="5400000" algn="t" rotWithShape="0">
                  <a:prstClr val="black">
                    <a:alpha val="40000"/>
                  </a:prstClr>
                </a:outerShdw>
              </a:effectLst>
              <a:latin typeface="+mj-ea"/>
              <a:ea typeface="+mj-ea"/>
            </a:endParaRPr>
          </a:p>
        </p:txBody>
      </p:sp>
      <p:graphicFrame>
        <p:nvGraphicFramePr>
          <p:cNvPr id="186" name="グラフ 185"/>
          <p:cNvGraphicFramePr>
            <a:graphicFrameLocks/>
          </p:cNvGraphicFramePr>
          <p:nvPr>
            <p:extLst>
              <p:ext uri="{D42A27DB-BD31-4B8C-83A1-F6EECF244321}">
                <p14:modId xmlns:p14="http://schemas.microsoft.com/office/powerpoint/2010/main" val="3231432978"/>
              </p:ext>
            </p:extLst>
          </p:nvPr>
        </p:nvGraphicFramePr>
        <p:xfrm>
          <a:off x="3676108" y="1762554"/>
          <a:ext cx="3508309" cy="1877521"/>
        </p:xfrm>
        <a:graphic>
          <a:graphicData uri="http://schemas.openxmlformats.org/drawingml/2006/chart">
            <c:chart xmlns:c="http://schemas.openxmlformats.org/drawingml/2006/chart" xmlns:r="http://schemas.openxmlformats.org/officeDocument/2006/relationships" r:id="rId3"/>
          </a:graphicData>
        </a:graphic>
      </p:graphicFrame>
      <p:grpSp>
        <p:nvGrpSpPr>
          <p:cNvPr id="16391" name="グループ化 20"/>
          <p:cNvGrpSpPr>
            <a:grpSpLocks/>
          </p:cNvGrpSpPr>
          <p:nvPr/>
        </p:nvGrpSpPr>
        <p:grpSpPr bwMode="auto">
          <a:xfrm>
            <a:off x="3343275" y="6084888"/>
            <a:ext cx="1660525" cy="1395412"/>
            <a:chOff x="2692400" y="5338763"/>
            <a:chExt cx="2476500" cy="2009775"/>
          </a:xfrm>
        </p:grpSpPr>
        <p:sp>
          <p:nvSpPr>
            <p:cNvPr id="16530" name="Freeform 86"/>
            <p:cNvSpPr>
              <a:spLocks/>
            </p:cNvSpPr>
            <p:nvPr/>
          </p:nvSpPr>
          <p:spPr bwMode="auto">
            <a:xfrm>
              <a:off x="2692400" y="5338763"/>
              <a:ext cx="2476500" cy="2009775"/>
            </a:xfrm>
            <a:custGeom>
              <a:avLst/>
              <a:gdLst>
                <a:gd name="T0" fmla="*/ 2147483647 w 4744"/>
                <a:gd name="T1" fmla="*/ 2147483647 h 3778"/>
                <a:gd name="T2" fmla="*/ 2147483647 w 4744"/>
                <a:gd name="T3" fmla="*/ 2147483647 h 3778"/>
                <a:gd name="T4" fmla="*/ 2147483647 w 4744"/>
                <a:gd name="T5" fmla="*/ 2147483647 h 3778"/>
                <a:gd name="T6" fmla="*/ 2147483647 w 4744"/>
                <a:gd name="T7" fmla="*/ 2147483647 h 3778"/>
                <a:gd name="T8" fmla="*/ 2147483647 w 4744"/>
                <a:gd name="T9" fmla="*/ 2147483647 h 3778"/>
                <a:gd name="T10" fmla="*/ 2147483647 w 4744"/>
                <a:gd name="T11" fmla="*/ 2147483647 h 3778"/>
                <a:gd name="T12" fmla="*/ 2147483647 w 4744"/>
                <a:gd name="T13" fmla="*/ 2147483647 h 3778"/>
                <a:gd name="T14" fmla="*/ 2147483647 w 4744"/>
                <a:gd name="T15" fmla="*/ 2147483647 h 3778"/>
                <a:gd name="T16" fmla="*/ 2147483647 w 4744"/>
                <a:gd name="T17" fmla="*/ 2147483647 h 3778"/>
                <a:gd name="T18" fmla="*/ 2147483647 w 4744"/>
                <a:gd name="T19" fmla="*/ 2147483647 h 3778"/>
                <a:gd name="T20" fmla="*/ 2147483647 w 4744"/>
                <a:gd name="T21" fmla="*/ 2147483647 h 3778"/>
                <a:gd name="T22" fmla="*/ 2147483647 w 4744"/>
                <a:gd name="T23" fmla="*/ 2147483647 h 3778"/>
                <a:gd name="T24" fmla="*/ 2147483647 w 4744"/>
                <a:gd name="T25" fmla="*/ 2147483647 h 3778"/>
                <a:gd name="T26" fmla="*/ 2147483647 w 4744"/>
                <a:gd name="T27" fmla="*/ 2147483647 h 3778"/>
                <a:gd name="T28" fmla="*/ 2147483647 w 4744"/>
                <a:gd name="T29" fmla="*/ 2147483647 h 3778"/>
                <a:gd name="T30" fmla="*/ 2147483647 w 4744"/>
                <a:gd name="T31" fmla="*/ 2147483647 h 3778"/>
                <a:gd name="T32" fmla="*/ 2147483647 w 4744"/>
                <a:gd name="T33" fmla="*/ 2147483647 h 3778"/>
                <a:gd name="T34" fmla="*/ 2147483647 w 4744"/>
                <a:gd name="T35" fmla="*/ 2147483647 h 3778"/>
                <a:gd name="T36" fmla="*/ 2147483647 w 4744"/>
                <a:gd name="T37" fmla="*/ 2147483647 h 3778"/>
                <a:gd name="T38" fmla="*/ 2147483647 w 4744"/>
                <a:gd name="T39" fmla="*/ 2147483647 h 3778"/>
                <a:gd name="T40" fmla="*/ 2147483647 w 4744"/>
                <a:gd name="T41" fmla="*/ 2147483647 h 3778"/>
                <a:gd name="T42" fmla="*/ 2147483647 w 4744"/>
                <a:gd name="T43" fmla="*/ 2147483647 h 3778"/>
                <a:gd name="T44" fmla="*/ 2147483647 w 4744"/>
                <a:gd name="T45" fmla="*/ 2147483647 h 3778"/>
                <a:gd name="T46" fmla="*/ 2147483647 w 4744"/>
                <a:gd name="T47" fmla="*/ 2147483647 h 3778"/>
                <a:gd name="T48" fmla="*/ 2147483647 w 4744"/>
                <a:gd name="T49" fmla="*/ 2147483647 h 3778"/>
                <a:gd name="T50" fmla="*/ 2147483647 w 4744"/>
                <a:gd name="T51" fmla="*/ 2147483647 h 3778"/>
                <a:gd name="T52" fmla="*/ 2147483647 w 4744"/>
                <a:gd name="T53" fmla="*/ 2147483647 h 3778"/>
                <a:gd name="T54" fmla="*/ 2147483647 w 4744"/>
                <a:gd name="T55" fmla="*/ 2147483647 h 3778"/>
                <a:gd name="T56" fmla="*/ 2147483647 w 4744"/>
                <a:gd name="T57" fmla="*/ 2147483647 h 3778"/>
                <a:gd name="T58" fmla="*/ 2147483647 w 4744"/>
                <a:gd name="T59" fmla="*/ 2147483647 h 3778"/>
                <a:gd name="T60" fmla="*/ 2147483647 w 4744"/>
                <a:gd name="T61" fmla="*/ 2147483647 h 3778"/>
                <a:gd name="T62" fmla="*/ 2147483647 w 4744"/>
                <a:gd name="T63" fmla="*/ 2147483647 h 3778"/>
                <a:gd name="T64" fmla="*/ 2147483647 w 4744"/>
                <a:gd name="T65" fmla="*/ 2147483647 h 3778"/>
                <a:gd name="T66" fmla="*/ 2147483647 w 4744"/>
                <a:gd name="T67" fmla="*/ 2147483647 h 3778"/>
                <a:gd name="T68" fmla="*/ 2147483647 w 4744"/>
                <a:gd name="T69" fmla="*/ 2147483647 h 3778"/>
                <a:gd name="T70" fmla="*/ 2147483647 w 4744"/>
                <a:gd name="T71" fmla="*/ 2147483647 h 3778"/>
                <a:gd name="T72" fmla="*/ 2147483647 w 4744"/>
                <a:gd name="T73" fmla="*/ 2147483647 h 3778"/>
                <a:gd name="T74" fmla="*/ 2147483647 w 4744"/>
                <a:gd name="T75" fmla="*/ 2147483647 h 3778"/>
                <a:gd name="T76" fmla="*/ 2147483647 w 4744"/>
                <a:gd name="T77" fmla="*/ 2147483647 h 3778"/>
                <a:gd name="T78" fmla="*/ 2147483647 w 4744"/>
                <a:gd name="T79" fmla="*/ 2147483647 h 3778"/>
                <a:gd name="T80" fmla="*/ 2147483647 w 4744"/>
                <a:gd name="T81" fmla="*/ 2147483647 h 3778"/>
                <a:gd name="T82" fmla="*/ 2147483647 w 4744"/>
                <a:gd name="T83" fmla="*/ 2147483647 h 3778"/>
                <a:gd name="T84" fmla="*/ 2147483647 w 4744"/>
                <a:gd name="T85" fmla="*/ 2147483647 h 3778"/>
                <a:gd name="T86" fmla="*/ 2147483647 w 4744"/>
                <a:gd name="T87" fmla="*/ 2147483647 h 3778"/>
                <a:gd name="T88" fmla="*/ 2147483647 w 4744"/>
                <a:gd name="T89" fmla="*/ 2147483647 h 3778"/>
                <a:gd name="T90" fmla="*/ 2147483647 w 4744"/>
                <a:gd name="T91" fmla="*/ 2147483647 h 3778"/>
                <a:gd name="T92" fmla="*/ 2147483647 w 4744"/>
                <a:gd name="T93" fmla="*/ 2147483647 h 3778"/>
                <a:gd name="T94" fmla="*/ 2147483647 w 4744"/>
                <a:gd name="T95" fmla="*/ 2147483647 h 3778"/>
                <a:gd name="T96" fmla="*/ 2147483647 w 4744"/>
                <a:gd name="T97" fmla="*/ 2147483647 h 3778"/>
                <a:gd name="T98" fmla="*/ 2147483647 w 4744"/>
                <a:gd name="T99" fmla="*/ 2147483647 h 3778"/>
                <a:gd name="T100" fmla="*/ 2147483647 w 4744"/>
                <a:gd name="T101" fmla="*/ 2147483647 h 3778"/>
                <a:gd name="T102" fmla="*/ 2147483647 w 4744"/>
                <a:gd name="T103" fmla="*/ 2147483647 h 3778"/>
                <a:gd name="T104" fmla="*/ 2147483647 w 4744"/>
                <a:gd name="T105" fmla="*/ 2147483647 h 3778"/>
                <a:gd name="T106" fmla="*/ 2147483647 w 4744"/>
                <a:gd name="T107" fmla="*/ 2147483647 h 3778"/>
                <a:gd name="T108" fmla="*/ 2147483647 w 4744"/>
                <a:gd name="T109" fmla="*/ 2147483647 h 3778"/>
                <a:gd name="T110" fmla="*/ 2147483647 w 4744"/>
                <a:gd name="T111" fmla="*/ 2147483647 h 3778"/>
                <a:gd name="T112" fmla="*/ 2147483647 w 4744"/>
                <a:gd name="T113" fmla="*/ 2147483647 h 3778"/>
                <a:gd name="T114" fmla="*/ 0 w 4744"/>
                <a:gd name="T115" fmla="*/ 2147483647 h 3778"/>
                <a:gd name="T116" fmla="*/ 2147483647 w 4744"/>
                <a:gd name="T117" fmla="*/ 2147483647 h 3778"/>
                <a:gd name="T118" fmla="*/ 2147483647 w 4744"/>
                <a:gd name="T119" fmla="*/ 2147483647 h 3778"/>
                <a:gd name="T120" fmla="*/ 2147483647 w 4744"/>
                <a:gd name="T121" fmla="*/ 2147483647 h 37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44"/>
                <a:gd name="T184" fmla="*/ 0 h 3778"/>
                <a:gd name="T185" fmla="*/ 4744 w 4744"/>
                <a:gd name="T186" fmla="*/ 3778 h 37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44" h="3778">
                  <a:moveTo>
                    <a:pt x="176" y="3306"/>
                  </a:moveTo>
                  <a:lnTo>
                    <a:pt x="210" y="3324"/>
                  </a:lnTo>
                  <a:lnTo>
                    <a:pt x="270" y="3294"/>
                  </a:lnTo>
                  <a:lnTo>
                    <a:pt x="284" y="3318"/>
                  </a:lnTo>
                  <a:lnTo>
                    <a:pt x="348" y="3310"/>
                  </a:lnTo>
                  <a:lnTo>
                    <a:pt x="356" y="3346"/>
                  </a:lnTo>
                  <a:lnTo>
                    <a:pt x="410" y="3350"/>
                  </a:lnTo>
                  <a:lnTo>
                    <a:pt x="448" y="3320"/>
                  </a:lnTo>
                  <a:lnTo>
                    <a:pt x="462" y="3348"/>
                  </a:lnTo>
                  <a:lnTo>
                    <a:pt x="490" y="3380"/>
                  </a:lnTo>
                  <a:lnTo>
                    <a:pt x="594" y="3396"/>
                  </a:lnTo>
                  <a:lnTo>
                    <a:pt x="606" y="3348"/>
                  </a:lnTo>
                  <a:lnTo>
                    <a:pt x="684" y="3322"/>
                  </a:lnTo>
                  <a:lnTo>
                    <a:pt x="740" y="3260"/>
                  </a:lnTo>
                  <a:lnTo>
                    <a:pt x="754" y="3204"/>
                  </a:lnTo>
                  <a:lnTo>
                    <a:pt x="818" y="3176"/>
                  </a:lnTo>
                  <a:lnTo>
                    <a:pt x="842" y="3204"/>
                  </a:lnTo>
                  <a:lnTo>
                    <a:pt x="960" y="3148"/>
                  </a:lnTo>
                  <a:lnTo>
                    <a:pt x="1060" y="3046"/>
                  </a:lnTo>
                  <a:lnTo>
                    <a:pt x="1160" y="3048"/>
                  </a:lnTo>
                  <a:lnTo>
                    <a:pt x="1184" y="2976"/>
                  </a:lnTo>
                  <a:lnTo>
                    <a:pt x="1226" y="2972"/>
                  </a:lnTo>
                  <a:lnTo>
                    <a:pt x="1288" y="2962"/>
                  </a:lnTo>
                  <a:lnTo>
                    <a:pt x="1306" y="2920"/>
                  </a:lnTo>
                  <a:lnTo>
                    <a:pt x="1384" y="2908"/>
                  </a:lnTo>
                  <a:lnTo>
                    <a:pt x="1400" y="2880"/>
                  </a:lnTo>
                  <a:lnTo>
                    <a:pt x="1510" y="2874"/>
                  </a:lnTo>
                  <a:lnTo>
                    <a:pt x="1566" y="2816"/>
                  </a:lnTo>
                  <a:lnTo>
                    <a:pt x="1644" y="2836"/>
                  </a:lnTo>
                  <a:lnTo>
                    <a:pt x="1682" y="2816"/>
                  </a:lnTo>
                  <a:lnTo>
                    <a:pt x="1682" y="2754"/>
                  </a:lnTo>
                  <a:lnTo>
                    <a:pt x="1662" y="2754"/>
                  </a:lnTo>
                  <a:lnTo>
                    <a:pt x="1668" y="2714"/>
                  </a:lnTo>
                  <a:lnTo>
                    <a:pt x="1738" y="2666"/>
                  </a:lnTo>
                  <a:lnTo>
                    <a:pt x="1789" y="2647"/>
                  </a:lnTo>
                  <a:lnTo>
                    <a:pt x="1827" y="2650"/>
                  </a:lnTo>
                  <a:lnTo>
                    <a:pt x="1842" y="2638"/>
                  </a:lnTo>
                  <a:lnTo>
                    <a:pt x="1878" y="2631"/>
                  </a:lnTo>
                  <a:lnTo>
                    <a:pt x="1903" y="2644"/>
                  </a:lnTo>
                  <a:lnTo>
                    <a:pt x="1939" y="2643"/>
                  </a:lnTo>
                  <a:lnTo>
                    <a:pt x="1966" y="2626"/>
                  </a:lnTo>
                  <a:lnTo>
                    <a:pt x="2034" y="2626"/>
                  </a:lnTo>
                  <a:lnTo>
                    <a:pt x="2097" y="2658"/>
                  </a:lnTo>
                  <a:lnTo>
                    <a:pt x="2240" y="2670"/>
                  </a:lnTo>
                  <a:lnTo>
                    <a:pt x="2254" y="2694"/>
                  </a:lnTo>
                  <a:lnTo>
                    <a:pt x="2356" y="2712"/>
                  </a:lnTo>
                  <a:lnTo>
                    <a:pt x="2398" y="2714"/>
                  </a:lnTo>
                  <a:lnTo>
                    <a:pt x="2476" y="2779"/>
                  </a:lnTo>
                  <a:lnTo>
                    <a:pt x="2496" y="2772"/>
                  </a:lnTo>
                  <a:lnTo>
                    <a:pt x="2530" y="2820"/>
                  </a:lnTo>
                  <a:lnTo>
                    <a:pt x="2530" y="2836"/>
                  </a:lnTo>
                  <a:lnTo>
                    <a:pt x="2564" y="2872"/>
                  </a:lnTo>
                  <a:lnTo>
                    <a:pt x="2628" y="2906"/>
                  </a:lnTo>
                  <a:lnTo>
                    <a:pt x="2622" y="2922"/>
                  </a:lnTo>
                  <a:lnTo>
                    <a:pt x="2648" y="2958"/>
                  </a:lnTo>
                  <a:lnTo>
                    <a:pt x="2642" y="2988"/>
                  </a:lnTo>
                  <a:lnTo>
                    <a:pt x="2668" y="3044"/>
                  </a:lnTo>
                  <a:lnTo>
                    <a:pt x="2694" y="3048"/>
                  </a:lnTo>
                  <a:lnTo>
                    <a:pt x="2722" y="3028"/>
                  </a:lnTo>
                  <a:lnTo>
                    <a:pt x="2768" y="3030"/>
                  </a:lnTo>
                  <a:lnTo>
                    <a:pt x="2768" y="3080"/>
                  </a:lnTo>
                  <a:lnTo>
                    <a:pt x="2754" y="3106"/>
                  </a:lnTo>
                  <a:lnTo>
                    <a:pt x="2774" y="3158"/>
                  </a:lnTo>
                  <a:lnTo>
                    <a:pt x="2754" y="3188"/>
                  </a:lnTo>
                  <a:lnTo>
                    <a:pt x="2772" y="3234"/>
                  </a:lnTo>
                  <a:lnTo>
                    <a:pt x="2750" y="3260"/>
                  </a:lnTo>
                  <a:lnTo>
                    <a:pt x="2764" y="3298"/>
                  </a:lnTo>
                  <a:lnTo>
                    <a:pt x="2806" y="3326"/>
                  </a:lnTo>
                  <a:lnTo>
                    <a:pt x="2874" y="3328"/>
                  </a:lnTo>
                  <a:lnTo>
                    <a:pt x="2952" y="3394"/>
                  </a:lnTo>
                  <a:lnTo>
                    <a:pt x="2962" y="3450"/>
                  </a:lnTo>
                  <a:lnTo>
                    <a:pt x="2988" y="3472"/>
                  </a:lnTo>
                  <a:lnTo>
                    <a:pt x="3046" y="3476"/>
                  </a:lnTo>
                  <a:lnTo>
                    <a:pt x="3074" y="3514"/>
                  </a:lnTo>
                  <a:lnTo>
                    <a:pt x="3072" y="3558"/>
                  </a:lnTo>
                  <a:lnTo>
                    <a:pt x="3104" y="3636"/>
                  </a:lnTo>
                  <a:lnTo>
                    <a:pt x="3188" y="3654"/>
                  </a:lnTo>
                  <a:lnTo>
                    <a:pt x="3210" y="3688"/>
                  </a:lnTo>
                  <a:lnTo>
                    <a:pt x="3256" y="3686"/>
                  </a:lnTo>
                  <a:lnTo>
                    <a:pt x="3272" y="3724"/>
                  </a:lnTo>
                  <a:lnTo>
                    <a:pt x="3308" y="3778"/>
                  </a:lnTo>
                  <a:lnTo>
                    <a:pt x="3322" y="3775"/>
                  </a:lnTo>
                  <a:lnTo>
                    <a:pt x="3346" y="3758"/>
                  </a:lnTo>
                  <a:lnTo>
                    <a:pt x="3354" y="3720"/>
                  </a:lnTo>
                  <a:lnTo>
                    <a:pt x="3384" y="3720"/>
                  </a:lnTo>
                  <a:lnTo>
                    <a:pt x="3388" y="3678"/>
                  </a:lnTo>
                  <a:lnTo>
                    <a:pt x="3414" y="3684"/>
                  </a:lnTo>
                  <a:lnTo>
                    <a:pt x="3446" y="3666"/>
                  </a:lnTo>
                  <a:lnTo>
                    <a:pt x="3446" y="3640"/>
                  </a:lnTo>
                  <a:lnTo>
                    <a:pt x="3474" y="3614"/>
                  </a:lnTo>
                  <a:lnTo>
                    <a:pt x="3470" y="3602"/>
                  </a:lnTo>
                  <a:lnTo>
                    <a:pt x="3504" y="3556"/>
                  </a:lnTo>
                  <a:lnTo>
                    <a:pt x="3522" y="3562"/>
                  </a:lnTo>
                  <a:lnTo>
                    <a:pt x="3614" y="3534"/>
                  </a:lnTo>
                  <a:lnTo>
                    <a:pt x="3646" y="3506"/>
                  </a:lnTo>
                  <a:lnTo>
                    <a:pt x="3606" y="3456"/>
                  </a:lnTo>
                  <a:lnTo>
                    <a:pt x="3586" y="3406"/>
                  </a:lnTo>
                  <a:lnTo>
                    <a:pt x="3560" y="3382"/>
                  </a:lnTo>
                  <a:lnTo>
                    <a:pt x="3580" y="3336"/>
                  </a:lnTo>
                  <a:lnTo>
                    <a:pt x="3570" y="3312"/>
                  </a:lnTo>
                  <a:lnTo>
                    <a:pt x="3596" y="3288"/>
                  </a:lnTo>
                  <a:lnTo>
                    <a:pt x="3612" y="3288"/>
                  </a:lnTo>
                  <a:lnTo>
                    <a:pt x="3638" y="3316"/>
                  </a:lnTo>
                  <a:lnTo>
                    <a:pt x="3640" y="3352"/>
                  </a:lnTo>
                  <a:lnTo>
                    <a:pt x="3680" y="3376"/>
                  </a:lnTo>
                  <a:lnTo>
                    <a:pt x="3672" y="3396"/>
                  </a:lnTo>
                  <a:lnTo>
                    <a:pt x="3700" y="3422"/>
                  </a:lnTo>
                  <a:lnTo>
                    <a:pt x="3732" y="3422"/>
                  </a:lnTo>
                  <a:lnTo>
                    <a:pt x="3738" y="3446"/>
                  </a:lnTo>
                  <a:lnTo>
                    <a:pt x="3792" y="3428"/>
                  </a:lnTo>
                  <a:lnTo>
                    <a:pt x="3810" y="3450"/>
                  </a:lnTo>
                  <a:lnTo>
                    <a:pt x="3860" y="3454"/>
                  </a:lnTo>
                  <a:lnTo>
                    <a:pt x="3896" y="3472"/>
                  </a:lnTo>
                  <a:lnTo>
                    <a:pt x="3946" y="3522"/>
                  </a:lnTo>
                  <a:lnTo>
                    <a:pt x="3992" y="3510"/>
                  </a:lnTo>
                  <a:lnTo>
                    <a:pt x="4038" y="3526"/>
                  </a:lnTo>
                  <a:lnTo>
                    <a:pt x="4062" y="3520"/>
                  </a:lnTo>
                  <a:lnTo>
                    <a:pt x="4088" y="3532"/>
                  </a:lnTo>
                  <a:lnTo>
                    <a:pt x="4114" y="3530"/>
                  </a:lnTo>
                  <a:lnTo>
                    <a:pt x="4130" y="3546"/>
                  </a:lnTo>
                  <a:lnTo>
                    <a:pt x="4146" y="3464"/>
                  </a:lnTo>
                  <a:lnTo>
                    <a:pt x="4188" y="3406"/>
                  </a:lnTo>
                  <a:lnTo>
                    <a:pt x="4214" y="3386"/>
                  </a:lnTo>
                  <a:lnTo>
                    <a:pt x="4268" y="3400"/>
                  </a:lnTo>
                  <a:lnTo>
                    <a:pt x="4272" y="3378"/>
                  </a:lnTo>
                  <a:lnTo>
                    <a:pt x="4328" y="3342"/>
                  </a:lnTo>
                  <a:lnTo>
                    <a:pt x="4416" y="3280"/>
                  </a:lnTo>
                  <a:lnTo>
                    <a:pt x="4446" y="3294"/>
                  </a:lnTo>
                  <a:lnTo>
                    <a:pt x="4446" y="3316"/>
                  </a:lnTo>
                  <a:lnTo>
                    <a:pt x="4484" y="3320"/>
                  </a:lnTo>
                  <a:lnTo>
                    <a:pt x="4478" y="3288"/>
                  </a:lnTo>
                  <a:lnTo>
                    <a:pt x="4504" y="3262"/>
                  </a:lnTo>
                  <a:lnTo>
                    <a:pt x="4528" y="3256"/>
                  </a:lnTo>
                  <a:lnTo>
                    <a:pt x="4550" y="3218"/>
                  </a:lnTo>
                  <a:lnTo>
                    <a:pt x="4590" y="3194"/>
                  </a:lnTo>
                  <a:lnTo>
                    <a:pt x="4582" y="3166"/>
                  </a:lnTo>
                  <a:lnTo>
                    <a:pt x="4598" y="3128"/>
                  </a:lnTo>
                  <a:lnTo>
                    <a:pt x="4624" y="3120"/>
                  </a:lnTo>
                  <a:lnTo>
                    <a:pt x="4620" y="3072"/>
                  </a:lnTo>
                  <a:lnTo>
                    <a:pt x="4604" y="3066"/>
                  </a:lnTo>
                  <a:lnTo>
                    <a:pt x="4594" y="2934"/>
                  </a:lnTo>
                  <a:lnTo>
                    <a:pt x="4618" y="2790"/>
                  </a:lnTo>
                  <a:lnTo>
                    <a:pt x="4650" y="2779"/>
                  </a:lnTo>
                  <a:lnTo>
                    <a:pt x="4665" y="2731"/>
                  </a:lnTo>
                  <a:lnTo>
                    <a:pt x="4654" y="2713"/>
                  </a:lnTo>
                  <a:lnTo>
                    <a:pt x="4674" y="2630"/>
                  </a:lnTo>
                  <a:lnTo>
                    <a:pt x="4660" y="2548"/>
                  </a:lnTo>
                  <a:lnTo>
                    <a:pt x="4677" y="2415"/>
                  </a:lnTo>
                  <a:lnTo>
                    <a:pt x="4696" y="2377"/>
                  </a:lnTo>
                  <a:lnTo>
                    <a:pt x="4700" y="2344"/>
                  </a:lnTo>
                  <a:lnTo>
                    <a:pt x="4693" y="2320"/>
                  </a:lnTo>
                  <a:lnTo>
                    <a:pt x="4726" y="2128"/>
                  </a:lnTo>
                  <a:lnTo>
                    <a:pt x="4744" y="1914"/>
                  </a:lnTo>
                  <a:lnTo>
                    <a:pt x="4744" y="1492"/>
                  </a:lnTo>
                  <a:lnTo>
                    <a:pt x="4706" y="1170"/>
                  </a:lnTo>
                  <a:lnTo>
                    <a:pt x="4694" y="1120"/>
                  </a:lnTo>
                  <a:lnTo>
                    <a:pt x="4706" y="1104"/>
                  </a:lnTo>
                  <a:lnTo>
                    <a:pt x="4680" y="926"/>
                  </a:lnTo>
                  <a:lnTo>
                    <a:pt x="4666" y="786"/>
                  </a:lnTo>
                  <a:lnTo>
                    <a:pt x="4659" y="726"/>
                  </a:lnTo>
                  <a:lnTo>
                    <a:pt x="4627" y="661"/>
                  </a:lnTo>
                  <a:lnTo>
                    <a:pt x="4608" y="651"/>
                  </a:lnTo>
                  <a:lnTo>
                    <a:pt x="4599" y="516"/>
                  </a:lnTo>
                  <a:lnTo>
                    <a:pt x="4603" y="471"/>
                  </a:lnTo>
                  <a:lnTo>
                    <a:pt x="4572" y="474"/>
                  </a:lnTo>
                  <a:lnTo>
                    <a:pt x="4567" y="492"/>
                  </a:lnTo>
                  <a:lnTo>
                    <a:pt x="4582" y="495"/>
                  </a:lnTo>
                  <a:lnTo>
                    <a:pt x="4581" y="544"/>
                  </a:lnTo>
                  <a:lnTo>
                    <a:pt x="4579" y="622"/>
                  </a:lnTo>
                  <a:lnTo>
                    <a:pt x="4543" y="586"/>
                  </a:lnTo>
                  <a:lnTo>
                    <a:pt x="4566" y="518"/>
                  </a:lnTo>
                  <a:lnTo>
                    <a:pt x="4496" y="488"/>
                  </a:lnTo>
                  <a:lnTo>
                    <a:pt x="4549" y="483"/>
                  </a:lnTo>
                  <a:lnTo>
                    <a:pt x="4554" y="456"/>
                  </a:lnTo>
                  <a:lnTo>
                    <a:pt x="4514" y="452"/>
                  </a:lnTo>
                  <a:lnTo>
                    <a:pt x="4506" y="378"/>
                  </a:lnTo>
                  <a:cubicBezTo>
                    <a:pt x="4497" y="357"/>
                    <a:pt x="4466" y="346"/>
                    <a:pt x="4458" y="326"/>
                  </a:cubicBezTo>
                  <a:lnTo>
                    <a:pt x="4456" y="256"/>
                  </a:lnTo>
                  <a:lnTo>
                    <a:pt x="4434" y="260"/>
                  </a:lnTo>
                  <a:lnTo>
                    <a:pt x="4410" y="242"/>
                  </a:lnTo>
                  <a:lnTo>
                    <a:pt x="4374" y="244"/>
                  </a:lnTo>
                  <a:lnTo>
                    <a:pt x="4362" y="232"/>
                  </a:lnTo>
                  <a:lnTo>
                    <a:pt x="4300" y="244"/>
                  </a:lnTo>
                  <a:lnTo>
                    <a:pt x="4272" y="262"/>
                  </a:lnTo>
                  <a:lnTo>
                    <a:pt x="4262" y="306"/>
                  </a:lnTo>
                  <a:lnTo>
                    <a:pt x="4278" y="372"/>
                  </a:lnTo>
                  <a:lnTo>
                    <a:pt x="4248" y="392"/>
                  </a:lnTo>
                  <a:lnTo>
                    <a:pt x="4258" y="438"/>
                  </a:lnTo>
                  <a:lnTo>
                    <a:pt x="4261" y="510"/>
                  </a:lnTo>
                  <a:lnTo>
                    <a:pt x="4254" y="517"/>
                  </a:lnTo>
                  <a:lnTo>
                    <a:pt x="4264" y="556"/>
                  </a:lnTo>
                  <a:lnTo>
                    <a:pt x="4236" y="570"/>
                  </a:lnTo>
                  <a:lnTo>
                    <a:pt x="4194" y="565"/>
                  </a:lnTo>
                  <a:lnTo>
                    <a:pt x="4125" y="570"/>
                  </a:lnTo>
                  <a:lnTo>
                    <a:pt x="4095" y="555"/>
                  </a:lnTo>
                  <a:lnTo>
                    <a:pt x="4086" y="536"/>
                  </a:lnTo>
                  <a:lnTo>
                    <a:pt x="4042" y="556"/>
                  </a:lnTo>
                  <a:lnTo>
                    <a:pt x="4047" y="568"/>
                  </a:lnTo>
                  <a:lnTo>
                    <a:pt x="4065" y="568"/>
                  </a:lnTo>
                  <a:lnTo>
                    <a:pt x="4063" y="582"/>
                  </a:lnTo>
                  <a:lnTo>
                    <a:pt x="4086" y="586"/>
                  </a:lnTo>
                  <a:lnTo>
                    <a:pt x="4123" y="624"/>
                  </a:lnTo>
                  <a:lnTo>
                    <a:pt x="4120" y="637"/>
                  </a:lnTo>
                  <a:lnTo>
                    <a:pt x="4102" y="639"/>
                  </a:lnTo>
                  <a:lnTo>
                    <a:pt x="4063" y="618"/>
                  </a:lnTo>
                  <a:lnTo>
                    <a:pt x="4008" y="607"/>
                  </a:lnTo>
                  <a:lnTo>
                    <a:pt x="3987" y="594"/>
                  </a:lnTo>
                  <a:lnTo>
                    <a:pt x="3964" y="597"/>
                  </a:lnTo>
                  <a:lnTo>
                    <a:pt x="3951" y="615"/>
                  </a:lnTo>
                  <a:lnTo>
                    <a:pt x="3933" y="598"/>
                  </a:lnTo>
                  <a:lnTo>
                    <a:pt x="3928" y="574"/>
                  </a:lnTo>
                  <a:lnTo>
                    <a:pt x="3907" y="556"/>
                  </a:lnTo>
                  <a:lnTo>
                    <a:pt x="3873" y="553"/>
                  </a:lnTo>
                  <a:lnTo>
                    <a:pt x="3868" y="534"/>
                  </a:lnTo>
                  <a:lnTo>
                    <a:pt x="3856" y="516"/>
                  </a:lnTo>
                  <a:lnTo>
                    <a:pt x="3856" y="477"/>
                  </a:lnTo>
                  <a:lnTo>
                    <a:pt x="3835" y="450"/>
                  </a:lnTo>
                  <a:lnTo>
                    <a:pt x="3841" y="418"/>
                  </a:lnTo>
                  <a:lnTo>
                    <a:pt x="3858" y="408"/>
                  </a:lnTo>
                  <a:lnTo>
                    <a:pt x="3858" y="370"/>
                  </a:lnTo>
                  <a:lnTo>
                    <a:pt x="3846" y="325"/>
                  </a:lnTo>
                  <a:lnTo>
                    <a:pt x="3834" y="309"/>
                  </a:lnTo>
                  <a:lnTo>
                    <a:pt x="3852" y="294"/>
                  </a:lnTo>
                  <a:lnTo>
                    <a:pt x="3847" y="274"/>
                  </a:lnTo>
                  <a:lnTo>
                    <a:pt x="3802" y="264"/>
                  </a:lnTo>
                  <a:lnTo>
                    <a:pt x="3793" y="240"/>
                  </a:lnTo>
                  <a:lnTo>
                    <a:pt x="3766" y="241"/>
                  </a:lnTo>
                  <a:lnTo>
                    <a:pt x="3741" y="249"/>
                  </a:lnTo>
                  <a:lnTo>
                    <a:pt x="3696" y="240"/>
                  </a:lnTo>
                  <a:lnTo>
                    <a:pt x="3684" y="226"/>
                  </a:lnTo>
                  <a:lnTo>
                    <a:pt x="3685" y="199"/>
                  </a:lnTo>
                  <a:lnTo>
                    <a:pt x="3654" y="190"/>
                  </a:lnTo>
                  <a:lnTo>
                    <a:pt x="3634" y="213"/>
                  </a:lnTo>
                  <a:lnTo>
                    <a:pt x="3612" y="216"/>
                  </a:lnTo>
                  <a:lnTo>
                    <a:pt x="3600" y="217"/>
                  </a:lnTo>
                  <a:lnTo>
                    <a:pt x="3573" y="199"/>
                  </a:lnTo>
                  <a:lnTo>
                    <a:pt x="3565" y="175"/>
                  </a:lnTo>
                  <a:lnTo>
                    <a:pt x="3540" y="177"/>
                  </a:lnTo>
                  <a:lnTo>
                    <a:pt x="3529" y="199"/>
                  </a:lnTo>
                  <a:lnTo>
                    <a:pt x="3487" y="219"/>
                  </a:lnTo>
                  <a:lnTo>
                    <a:pt x="3457" y="217"/>
                  </a:lnTo>
                  <a:lnTo>
                    <a:pt x="3438" y="208"/>
                  </a:lnTo>
                  <a:lnTo>
                    <a:pt x="3406" y="223"/>
                  </a:lnTo>
                  <a:lnTo>
                    <a:pt x="3385" y="222"/>
                  </a:lnTo>
                  <a:lnTo>
                    <a:pt x="3370" y="235"/>
                  </a:lnTo>
                  <a:lnTo>
                    <a:pt x="3352" y="235"/>
                  </a:lnTo>
                  <a:lnTo>
                    <a:pt x="3327" y="228"/>
                  </a:lnTo>
                  <a:lnTo>
                    <a:pt x="3310" y="210"/>
                  </a:lnTo>
                  <a:lnTo>
                    <a:pt x="3301" y="177"/>
                  </a:lnTo>
                  <a:lnTo>
                    <a:pt x="3306" y="114"/>
                  </a:lnTo>
                  <a:lnTo>
                    <a:pt x="3315" y="102"/>
                  </a:lnTo>
                  <a:lnTo>
                    <a:pt x="3295" y="78"/>
                  </a:lnTo>
                  <a:lnTo>
                    <a:pt x="3271" y="85"/>
                  </a:lnTo>
                  <a:lnTo>
                    <a:pt x="3237" y="66"/>
                  </a:lnTo>
                  <a:lnTo>
                    <a:pt x="3225" y="66"/>
                  </a:lnTo>
                  <a:lnTo>
                    <a:pt x="3214" y="79"/>
                  </a:lnTo>
                  <a:lnTo>
                    <a:pt x="3165" y="43"/>
                  </a:lnTo>
                  <a:lnTo>
                    <a:pt x="3150" y="45"/>
                  </a:lnTo>
                  <a:lnTo>
                    <a:pt x="3156" y="27"/>
                  </a:lnTo>
                  <a:lnTo>
                    <a:pt x="3134" y="14"/>
                  </a:lnTo>
                  <a:lnTo>
                    <a:pt x="3096" y="30"/>
                  </a:lnTo>
                  <a:lnTo>
                    <a:pt x="3093" y="64"/>
                  </a:lnTo>
                  <a:lnTo>
                    <a:pt x="3088" y="82"/>
                  </a:lnTo>
                  <a:lnTo>
                    <a:pt x="3070" y="76"/>
                  </a:lnTo>
                  <a:lnTo>
                    <a:pt x="3045" y="58"/>
                  </a:lnTo>
                  <a:lnTo>
                    <a:pt x="3027" y="63"/>
                  </a:lnTo>
                  <a:lnTo>
                    <a:pt x="3001" y="82"/>
                  </a:lnTo>
                  <a:lnTo>
                    <a:pt x="2988" y="81"/>
                  </a:lnTo>
                  <a:lnTo>
                    <a:pt x="2977" y="69"/>
                  </a:lnTo>
                  <a:lnTo>
                    <a:pt x="2967" y="73"/>
                  </a:lnTo>
                  <a:lnTo>
                    <a:pt x="2944" y="49"/>
                  </a:lnTo>
                  <a:lnTo>
                    <a:pt x="2928" y="55"/>
                  </a:lnTo>
                  <a:lnTo>
                    <a:pt x="2914" y="46"/>
                  </a:lnTo>
                  <a:lnTo>
                    <a:pt x="2910" y="27"/>
                  </a:lnTo>
                  <a:lnTo>
                    <a:pt x="2871" y="25"/>
                  </a:lnTo>
                  <a:lnTo>
                    <a:pt x="2839" y="0"/>
                  </a:lnTo>
                  <a:lnTo>
                    <a:pt x="2822" y="4"/>
                  </a:lnTo>
                  <a:lnTo>
                    <a:pt x="2812" y="46"/>
                  </a:lnTo>
                  <a:lnTo>
                    <a:pt x="2824" y="70"/>
                  </a:lnTo>
                  <a:lnTo>
                    <a:pt x="2833" y="109"/>
                  </a:lnTo>
                  <a:lnTo>
                    <a:pt x="2824" y="160"/>
                  </a:lnTo>
                  <a:lnTo>
                    <a:pt x="2797" y="211"/>
                  </a:lnTo>
                  <a:lnTo>
                    <a:pt x="2805" y="252"/>
                  </a:lnTo>
                  <a:lnTo>
                    <a:pt x="2806" y="282"/>
                  </a:lnTo>
                  <a:lnTo>
                    <a:pt x="2794" y="316"/>
                  </a:lnTo>
                  <a:lnTo>
                    <a:pt x="2811" y="324"/>
                  </a:lnTo>
                  <a:lnTo>
                    <a:pt x="2812" y="337"/>
                  </a:lnTo>
                  <a:lnTo>
                    <a:pt x="2794" y="352"/>
                  </a:lnTo>
                  <a:lnTo>
                    <a:pt x="2793" y="393"/>
                  </a:lnTo>
                  <a:lnTo>
                    <a:pt x="2800" y="405"/>
                  </a:lnTo>
                  <a:lnTo>
                    <a:pt x="2790" y="420"/>
                  </a:lnTo>
                  <a:lnTo>
                    <a:pt x="2793" y="456"/>
                  </a:lnTo>
                  <a:lnTo>
                    <a:pt x="2817" y="498"/>
                  </a:lnTo>
                  <a:lnTo>
                    <a:pt x="2865" y="505"/>
                  </a:lnTo>
                  <a:lnTo>
                    <a:pt x="2881" y="535"/>
                  </a:lnTo>
                  <a:lnTo>
                    <a:pt x="2880" y="556"/>
                  </a:lnTo>
                  <a:lnTo>
                    <a:pt x="2845" y="574"/>
                  </a:lnTo>
                  <a:lnTo>
                    <a:pt x="2838" y="588"/>
                  </a:lnTo>
                  <a:lnTo>
                    <a:pt x="2824" y="600"/>
                  </a:lnTo>
                  <a:lnTo>
                    <a:pt x="2826" y="628"/>
                  </a:lnTo>
                  <a:lnTo>
                    <a:pt x="2805" y="634"/>
                  </a:lnTo>
                  <a:lnTo>
                    <a:pt x="2772" y="664"/>
                  </a:lnTo>
                  <a:lnTo>
                    <a:pt x="2770" y="681"/>
                  </a:lnTo>
                  <a:lnTo>
                    <a:pt x="2752" y="687"/>
                  </a:lnTo>
                  <a:lnTo>
                    <a:pt x="2739" y="708"/>
                  </a:lnTo>
                  <a:lnTo>
                    <a:pt x="2737" y="736"/>
                  </a:lnTo>
                  <a:lnTo>
                    <a:pt x="2664" y="733"/>
                  </a:lnTo>
                  <a:lnTo>
                    <a:pt x="2646" y="718"/>
                  </a:lnTo>
                  <a:lnTo>
                    <a:pt x="2583" y="714"/>
                  </a:lnTo>
                  <a:lnTo>
                    <a:pt x="2552" y="694"/>
                  </a:lnTo>
                  <a:lnTo>
                    <a:pt x="2519" y="706"/>
                  </a:lnTo>
                  <a:lnTo>
                    <a:pt x="2498" y="722"/>
                  </a:lnTo>
                  <a:lnTo>
                    <a:pt x="2484" y="756"/>
                  </a:lnTo>
                  <a:lnTo>
                    <a:pt x="2448" y="772"/>
                  </a:lnTo>
                  <a:lnTo>
                    <a:pt x="2376" y="762"/>
                  </a:lnTo>
                  <a:lnTo>
                    <a:pt x="2362" y="706"/>
                  </a:lnTo>
                  <a:lnTo>
                    <a:pt x="2304" y="702"/>
                  </a:lnTo>
                  <a:lnTo>
                    <a:pt x="2266" y="642"/>
                  </a:lnTo>
                  <a:lnTo>
                    <a:pt x="2246" y="640"/>
                  </a:lnTo>
                  <a:lnTo>
                    <a:pt x="2236" y="666"/>
                  </a:lnTo>
                  <a:lnTo>
                    <a:pt x="2132" y="688"/>
                  </a:lnTo>
                  <a:lnTo>
                    <a:pt x="2100" y="690"/>
                  </a:lnTo>
                  <a:lnTo>
                    <a:pt x="2088" y="682"/>
                  </a:lnTo>
                  <a:lnTo>
                    <a:pt x="2074" y="642"/>
                  </a:lnTo>
                  <a:lnTo>
                    <a:pt x="2058" y="638"/>
                  </a:lnTo>
                  <a:lnTo>
                    <a:pt x="2046" y="572"/>
                  </a:lnTo>
                  <a:lnTo>
                    <a:pt x="2024" y="520"/>
                  </a:lnTo>
                  <a:lnTo>
                    <a:pt x="1972" y="474"/>
                  </a:lnTo>
                  <a:lnTo>
                    <a:pt x="1952" y="474"/>
                  </a:lnTo>
                  <a:lnTo>
                    <a:pt x="1952" y="508"/>
                  </a:lnTo>
                  <a:lnTo>
                    <a:pt x="1884" y="516"/>
                  </a:lnTo>
                  <a:lnTo>
                    <a:pt x="1836" y="532"/>
                  </a:lnTo>
                  <a:lnTo>
                    <a:pt x="1796" y="484"/>
                  </a:lnTo>
                  <a:lnTo>
                    <a:pt x="1764" y="488"/>
                  </a:lnTo>
                  <a:lnTo>
                    <a:pt x="1686" y="522"/>
                  </a:lnTo>
                  <a:lnTo>
                    <a:pt x="1660" y="546"/>
                  </a:lnTo>
                  <a:lnTo>
                    <a:pt x="1642" y="548"/>
                  </a:lnTo>
                  <a:lnTo>
                    <a:pt x="1624" y="508"/>
                  </a:lnTo>
                  <a:lnTo>
                    <a:pt x="1584" y="466"/>
                  </a:lnTo>
                  <a:lnTo>
                    <a:pt x="1566" y="464"/>
                  </a:lnTo>
                  <a:lnTo>
                    <a:pt x="1550" y="482"/>
                  </a:lnTo>
                  <a:lnTo>
                    <a:pt x="1462" y="514"/>
                  </a:lnTo>
                  <a:lnTo>
                    <a:pt x="1418" y="530"/>
                  </a:lnTo>
                  <a:lnTo>
                    <a:pt x="1358" y="608"/>
                  </a:lnTo>
                  <a:lnTo>
                    <a:pt x="1292" y="658"/>
                  </a:lnTo>
                  <a:lnTo>
                    <a:pt x="1250" y="784"/>
                  </a:lnTo>
                  <a:lnTo>
                    <a:pt x="1214" y="796"/>
                  </a:lnTo>
                  <a:lnTo>
                    <a:pt x="1172" y="850"/>
                  </a:lnTo>
                  <a:lnTo>
                    <a:pt x="1176" y="886"/>
                  </a:lnTo>
                  <a:lnTo>
                    <a:pt x="1190" y="898"/>
                  </a:lnTo>
                  <a:lnTo>
                    <a:pt x="1180" y="916"/>
                  </a:lnTo>
                  <a:lnTo>
                    <a:pt x="1142" y="914"/>
                  </a:lnTo>
                  <a:lnTo>
                    <a:pt x="1068" y="1016"/>
                  </a:lnTo>
                  <a:lnTo>
                    <a:pt x="988" y="1038"/>
                  </a:lnTo>
                  <a:lnTo>
                    <a:pt x="1004" y="1062"/>
                  </a:lnTo>
                  <a:lnTo>
                    <a:pt x="982" y="1098"/>
                  </a:lnTo>
                  <a:lnTo>
                    <a:pt x="990" y="1178"/>
                  </a:lnTo>
                  <a:lnTo>
                    <a:pt x="1020" y="1186"/>
                  </a:lnTo>
                  <a:lnTo>
                    <a:pt x="1044" y="1278"/>
                  </a:lnTo>
                  <a:lnTo>
                    <a:pt x="1032" y="1348"/>
                  </a:lnTo>
                  <a:lnTo>
                    <a:pt x="1058" y="1416"/>
                  </a:lnTo>
                  <a:lnTo>
                    <a:pt x="1094" y="1424"/>
                  </a:lnTo>
                  <a:lnTo>
                    <a:pt x="1094" y="1454"/>
                  </a:lnTo>
                  <a:lnTo>
                    <a:pt x="1066" y="1490"/>
                  </a:lnTo>
                  <a:lnTo>
                    <a:pt x="1018" y="1504"/>
                  </a:lnTo>
                  <a:lnTo>
                    <a:pt x="986" y="1478"/>
                  </a:lnTo>
                  <a:lnTo>
                    <a:pt x="938" y="1458"/>
                  </a:lnTo>
                  <a:lnTo>
                    <a:pt x="894" y="1476"/>
                  </a:lnTo>
                  <a:lnTo>
                    <a:pt x="860" y="1470"/>
                  </a:lnTo>
                  <a:lnTo>
                    <a:pt x="788" y="1494"/>
                  </a:lnTo>
                  <a:lnTo>
                    <a:pt x="768" y="1454"/>
                  </a:lnTo>
                  <a:lnTo>
                    <a:pt x="752" y="1446"/>
                  </a:lnTo>
                  <a:lnTo>
                    <a:pt x="722" y="1460"/>
                  </a:lnTo>
                  <a:lnTo>
                    <a:pt x="698" y="1456"/>
                  </a:lnTo>
                  <a:lnTo>
                    <a:pt x="678" y="1474"/>
                  </a:lnTo>
                  <a:lnTo>
                    <a:pt x="644" y="1480"/>
                  </a:lnTo>
                  <a:lnTo>
                    <a:pt x="644" y="1506"/>
                  </a:lnTo>
                  <a:lnTo>
                    <a:pt x="656" y="1518"/>
                  </a:lnTo>
                  <a:lnTo>
                    <a:pt x="622" y="1572"/>
                  </a:lnTo>
                  <a:lnTo>
                    <a:pt x="630" y="1624"/>
                  </a:lnTo>
                  <a:lnTo>
                    <a:pt x="610" y="1630"/>
                  </a:lnTo>
                  <a:lnTo>
                    <a:pt x="520" y="1608"/>
                  </a:lnTo>
                  <a:lnTo>
                    <a:pt x="492" y="1610"/>
                  </a:lnTo>
                  <a:lnTo>
                    <a:pt x="478" y="1634"/>
                  </a:lnTo>
                  <a:lnTo>
                    <a:pt x="408" y="1634"/>
                  </a:lnTo>
                  <a:lnTo>
                    <a:pt x="394" y="1648"/>
                  </a:lnTo>
                  <a:lnTo>
                    <a:pt x="324" y="1654"/>
                  </a:lnTo>
                  <a:lnTo>
                    <a:pt x="270" y="1666"/>
                  </a:lnTo>
                  <a:lnTo>
                    <a:pt x="232" y="1658"/>
                  </a:lnTo>
                  <a:lnTo>
                    <a:pt x="206" y="1678"/>
                  </a:lnTo>
                  <a:lnTo>
                    <a:pt x="166" y="1668"/>
                  </a:lnTo>
                  <a:lnTo>
                    <a:pt x="144" y="1682"/>
                  </a:lnTo>
                  <a:lnTo>
                    <a:pt x="122" y="1734"/>
                  </a:lnTo>
                  <a:lnTo>
                    <a:pt x="132" y="1756"/>
                  </a:lnTo>
                  <a:lnTo>
                    <a:pt x="98" y="1784"/>
                  </a:lnTo>
                  <a:lnTo>
                    <a:pt x="128" y="1840"/>
                  </a:lnTo>
                  <a:lnTo>
                    <a:pt x="182" y="1858"/>
                  </a:lnTo>
                  <a:lnTo>
                    <a:pt x="192" y="1908"/>
                  </a:lnTo>
                  <a:lnTo>
                    <a:pt x="182" y="1998"/>
                  </a:lnTo>
                  <a:lnTo>
                    <a:pt x="152" y="2024"/>
                  </a:lnTo>
                  <a:lnTo>
                    <a:pt x="158" y="2090"/>
                  </a:lnTo>
                  <a:lnTo>
                    <a:pt x="132" y="2130"/>
                  </a:lnTo>
                  <a:lnTo>
                    <a:pt x="134" y="2178"/>
                  </a:lnTo>
                  <a:lnTo>
                    <a:pt x="86" y="2236"/>
                  </a:lnTo>
                  <a:lnTo>
                    <a:pt x="52" y="2250"/>
                  </a:lnTo>
                  <a:lnTo>
                    <a:pt x="0" y="2336"/>
                  </a:lnTo>
                  <a:lnTo>
                    <a:pt x="14" y="2362"/>
                  </a:lnTo>
                  <a:lnTo>
                    <a:pt x="82" y="2432"/>
                  </a:lnTo>
                  <a:lnTo>
                    <a:pt x="82" y="2476"/>
                  </a:lnTo>
                  <a:lnTo>
                    <a:pt x="114" y="2476"/>
                  </a:lnTo>
                  <a:lnTo>
                    <a:pt x="134" y="2462"/>
                  </a:lnTo>
                  <a:lnTo>
                    <a:pt x="128" y="2438"/>
                  </a:lnTo>
                  <a:lnTo>
                    <a:pt x="148" y="2430"/>
                  </a:lnTo>
                  <a:lnTo>
                    <a:pt x="180" y="2476"/>
                  </a:lnTo>
                  <a:lnTo>
                    <a:pt x="198" y="2502"/>
                  </a:lnTo>
                  <a:lnTo>
                    <a:pt x="208" y="2536"/>
                  </a:lnTo>
                  <a:lnTo>
                    <a:pt x="204" y="2568"/>
                  </a:lnTo>
                  <a:lnTo>
                    <a:pt x="230" y="2564"/>
                  </a:lnTo>
                  <a:lnTo>
                    <a:pt x="238" y="2582"/>
                  </a:lnTo>
                  <a:lnTo>
                    <a:pt x="220" y="2602"/>
                  </a:lnTo>
                  <a:lnTo>
                    <a:pt x="228" y="2622"/>
                  </a:lnTo>
                  <a:lnTo>
                    <a:pt x="192" y="2692"/>
                  </a:lnTo>
                  <a:lnTo>
                    <a:pt x="178" y="2750"/>
                  </a:lnTo>
                  <a:lnTo>
                    <a:pt x="202" y="2834"/>
                  </a:lnTo>
                  <a:lnTo>
                    <a:pt x="226" y="2848"/>
                  </a:lnTo>
                  <a:lnTo>
                    <a:pt x="210" y="2868"/>
                  </a:lnTo>
                  <a:lnTo>
                    <a:pt x="236" y="2942"/>
                  </a:lnTo>
                  <a:lnTo>
                    <a:pt x="224" y="2990"/>
                  </a:lnTo>
                  <a:lnTo>
                    <a:pt x="226" y="3096"/>
                  </a:lnTo>
                  <a:lnTo>
                    <a:pt x="236" y="3154"/>
                  </a:lnTo>
                  <a:lnTo>
                    <a:pt x="202" y="3270"/>
                  </a:lnTo>
                  <a:lnTo>
                    <a:pt x="212" y="3292"/>
                  </a:lnTo>
                  <a:lnTo>
                    <a:pt x="176" y="3306"/>
                  </a:lnTo>
                  <a:close/>
                </a:path>
              </a:pathLst>
            </a:custGeom>
            <a:solidFill>
              <a:srgbClr val="99FF33"/>
            </a:solidFill>
            <a:ln w="25400" cmpd="sng">
              <a:solidFill>
                <a:schemeClr val="tx1"/>
              </a:solidFill>
              <a:round/>
              <a:headEnd/>
              <a:tailEnd/>
            </a:ln>
          </p:spPr>
          <p:txBody>
            <a:bodyPr/>
            <a:lstStyle/>
            <a:p>
              <a:endParaRPr lang="ja-JP" altLang="en-US"/>
            </a:p>
          </p:txBody>
        </p:sp>
        <p:sp>
          <p:nvSpPr>
            <p:cNvPr id="16531" name="Rectangle 107"/>
            <p:cNvSpPr>
              <a:spLocks noChangeArrowheads="1"/>
            </p:cNvSpPr>
            <p:nvPr/>
          </p:nvSpPr>
          <p:spPr bwMode="auto">
            <a:xfrm>
              <a:off x="3158266" y="6057393"/>
              <a:ext cx="249238" cy="106362"/>
            </a:xfrm>
            <a:prstGeom prst="rect">
              <a:avLst/>
            </a:prstGeom>
            <a:noFill/>
            <a:ln w="9525">
              <a:noFill/>
              <a:miter lim="800000"/>
              <a:headEnd/>
              <a:tailEnd/>
            </a:ln>
          </p:spPr>
          <p:txBody>
            <a:bodyPr wrap="none" anchor="ctr"/>
            <a:lstStyle/>
            <a:p>
              <a:r>
                <a:rPr lang="ko-KR" altLang="en-US" sz="700" b="1" dirty="0">
                  <a:latin typeface="Calibri" pitchFamily="34" charset="0"/>
                  <a:ea typeface="Gulim" pitchFamily="34" charset="-127"/>
                </a:rPr>
                <a:t>아이즈와카마쓰 시</a:t>
              </a:r>
            </a:p>
          </p:txBody>
        </p:sp>
        <p:sp>
          <p:nvSpPr>
            <p:cNvPr id="16532" name="Rectangle 171"/>
            <p:cNvSpPr>
              <a:spLocks noChangeArrowheads="1"/>
            </p:cNvSpPr>
            <p:nvPr/>
          </p:nvSpPr>
          <p:spPr bwMode="auto">
            <a:xfrm>
              <a:off x="4446820" y="6147080"/>
              <a:ext cx="250826" cy="198438"/>
            </a:xfrm>
            <a:prstGeom prst="rect">
              <a:avLst/>
            </a:prstGeom>
            <a:noFill/>
            <a:ln w="9525">
              <a:noFill/>
              <a:miter lim="800000"/>
              <a:headEnd/>
              <a:tailEnd/>
            </a:ln>
          </p:spPr>
          <p:txBody>
            <a:bodyPr wrap="none" anchor="ctr"/>
            <a:lstStyle/>
            <a:p>
              <a:r>
                <a:rPr lang="ko-KR" altLang="en-US" sz="700" b="1" dirty="0">
                  <a:latin typeface="Calibri" pitchFamily="34" charset="0"/>
                  <a:ea typeface="Gulim" pitchFamily="34" charset="-127"/>
                </a:rPr>
                <a:t>미나미소마 시</a:t>
              </a:r>
            </a:p>
          </p:txBody>
        </p:sp>
        <p:sp>
          <p:nvSpPr>
            <p:cNvPr id="16533" name="Rectangle 172"/>
            <p:cNvSpPr>
              <a:spLocks noChangeArrowheads="1"/>
            </p:cNvSpPr>
            <p:nvPr/>
          </p:nvSpPr>
          <p:spPr bwMode="auto">
            <a:xfrm>
              <a:off x="4557495" y="5831501"/>
              <a:ext cx="271463" cy="130175"/>
            </a:xfrm>
            <a:prstGeom prst="rect">
              <a:avLst/>
            </a:prstGeom>
            <a:noFill/>
            <a:ln w="9525">
              <a:noFill/>
              <a:miter lim="800000"/>
              <a:headEnd/>
              <a:tailEnd/>
            </a:ln>
          </p:spPr>
          <p:txBody>
            <a:bodyPr wrap="none" anchor="ctr"/>
            <a:lstStyle/>
            <a:p>
              <a:r>
                <a:rPr lang="ko-KR" altLang="en-US" sz="700" b="1">
                  <a:latin typeface="Calibri" pitchFamily="34" charset="0"/>
                  <a:ea typeface="Gulim" pitchFamily="34" charset="-127"/>
                </a:rPr>
                <a:t>소마 시</a:t>
              </a:r>
            </a:p>
          </p:txBody>
        </p:sp>
        <p:sp>
          <p:nvSpPr>
            <p:cNvPr id="16534" name="Rectangle 153"/>
            <p:cNvSpPr>
              <a:spLocks noChangeArrowheads="1"/>
            </p:cNvSpPr>
            <p:nvPr/>
          </p:nvSpPr>
          <p:spPr bwMode="auto">
            <a:xfrm>
              <a:off x="4024004" y="6071362"/>
              <a:ext cx="200026" cy="200025"/>
            </a:xfrm>
            <a:prstGeom prst="rect">
              <a:avLst/>
            </a:prstGeom>
            <a:noFill/>
            <a:ln w="9525">
              <a:noFill/>
              <a:miter lim="800000"/>
              <a:headEnd/>
              <a:tailEnd/>
            </a:ln>
          </p:spPr>
          <p:txBody>
            <a:bodyPr wrap="none" anchor="ctr"/>
            <a:lstStyle/>
            <a:p>
              <a:r>
                <a:rPr lang="ko-KR" altLang="en-US" sz="700" b="1" dirty="0">
                  <a:latin typeface="Calibri" pitchFamily="34" charset="0"/>
                  <a:ea typeface="Gulim" pitchFamily="34" charset="-127"/>
                </a:rPr>
                <a:t>고리야마 시</a:t>
              </a:r>
              <a:endParaRPr lang="ko-KR" altLang="en-US" sz="1000" b="1" dirty="0">
                <a:latin typeface="Calibri" pitchFamily="34" charset="0"/>
                <a:ea typeface="Gulim" pitchFamily="34" charset="-127"/>
              </a:endParaRPr>
            </a:p>
          </p:txBody>
        </p:sp>
        <p:sp>
          <p:nvSpPr>
            <p:cNvPr id="16535" name="Rectangle 153"/>
            <p:cNvSpPr>
              <a:spLocks noChangeArrowheads="1"/>
            </p:cNvSpPr>
            <p:nvPr/>
          </p:nvSpPr>
          <p:spPr bwMode="auto">
            <a:xfrm>
              <a:off x="3966720" y="6576029"/>
              <a:ext cx="200026" cy="173036"/>
            </a:xfrm>
            <a:prstGeom prst="rect">
              <a:avLst/>
            </a:prstGeom>
            <a:noFill/>
            <a:ln w="9525">
              <a:noFill/>
              <a:miter lim="800000"/>
              <a:headEnd/>
              <a:tailEnd/>
            </a:ln>
          </p:spPr>
          <p:txBody>
            <a:bodyPr wrap="none" anchor="ctr"/>
            <a:lstStyle/>
            <a:p>
              <a:r>
                <a:rPr lang="ko-KR" altLang="en-US" sz="700" b="1" dirty="0">
                  <a:latin typeface="Calibri" pitchFamily="34" charset="0"/>
                  <a:ea typeface="Gulim" pitchFamily="34" charset="-127"/>
                </a:rPr>
                <a:t>시라카와 시</a:t>
              </a:r>
              <a:endParaRPr lang="ko-KR" altLang="en-US" sz="1000" b="1" dirty="0">
                <a:latin typeface="Calibri" pitchFamily="34" charset="0"/>
                <a:ea typeface="Gulim" pitchFamily="34" charset="-127"/>
              </a:endParaRPr>
            </a:p>
          </p:txBody>
        </p:sp>
        <p:sp>
          <p:nvSpPr>
            <p:cNvPr id="16536" name="Rectangle 153"/>
            <p:cNvSpPr>
              <a:spLocks noChangeArrowheads="1"/>
            </p:cNvSpPr>
            <p:nvPr/>
          </p:nvSpPr>
          <p:spPr bwMode="auto">
            <a:xfrm>
              <a:off x="4457062" y="6682696"/>
              <a:ext cx="200025" cy="173037"/>
            </a:xfrm>
            <a:prstGeom prst="rect">
              <a:avLst/>
            </a:prstGeom>
            <a:noFill/>
            <a:ln w="9525">
              <a:noFill/>
              <a:miter lim="800000"/>
              <a:headEnd/>
              <a:tailEnd/>
            </a:ln>
          </p:spPr>
          <p:txBody>
            <a:bodyPr wrap="none" anchor="ctr"/>
            <a:lstStyle/>
            <a:p>
              <a:r>
                <a:rPr lang="ko-KR" altLang="en-US" sz="700" b="1">
                  <a:latin typeface="Calibri" pitchFamily="34" charset="0"/>
                  <a:ea typeface="Gulim" pitchFamily="34" charset="-127"/>
                </a:rPr>
                <a:t>아와키 시</a:t>
              </a:r>
            </a:p>
          </p:txBody>
        </p:sp>
        <p:sp>
          <p:nvSpPr>
            <p:cNvPr id="16537" name="Rectangle 123"/>
            <p:cNvSpPr>
              <a:spLocks noChangeArrowheads="1"/>
            </p:cNvSpPr>
            <p:nvPr/>
          </p:nvSpPr>
          <p:spPr bwMode="auto">
            <a:xfrm>
              <a:off x="4109577" y="5732898"/>
              <a:ext cx="180976" cy="119063"/>
            </a:xfrm>
            <a:prstGeom prst="rect">
              <a:avLst/>
            </a:prstGeom>
            <a:noFill/>
            <a:ln w="9525">
              <a:noFill/>
              <a:miter lim="800000"/>
              <a:headEnd/>
              <a:tailEnd/>
            </a:ln>
          </p:spPr>
          <p:txBody>
            <a:bodyPr wrap="none" anchor="ctr"/>
            <a:lstStyle/>
            <a:p>
              <a:r>
                <a:rPr lang="ko-KR" altLang="en-US" sz="700" b="1">
                  <a:latin typeface="Calibri" pitchFamily="34" charset="0"/>
                  <a:ea typeface="Gulim" pitchFamily="34" charset="-127"/>
                </a:rPr>
                <a:t>후쿠시마 시</a:t>
              </a:r>
              <a:endParaRPr lang="ko-KR" altLang="en-US" sz="1000" b="1">
                <a:latin typeface="Calibri" pitchFamily="34" charset="0"/>
                <a:ea typeface="Gulim" pitchFamily="34" charset="-127"/>
              </a:endParaRPr>
            </a:p>
          </p:txBody>
        </p:sp>
      </p:grpSp>
      <p:pic>
        <p:nvPicPr>
          <p:cNvPr id="16392" name="Picture 22"/>
          <p:cNvPicPr>
            <a:picLocks noChangeAspect="1" noChangeArrowheads="1"/>
          </p:cNvPicPr>
          <p:nvPr/>
        </p:nvPicPr>
        <p:blipFill>
          <a:blip r:embed="rId4"/>
          <a:srcRect/>
          <a:stretch>
            <a:fillRect/>
          </a:stretch>
        </p:blipFill>
        <p:spPr bwMode="auto">
          <a:xfrm>
            <a:off x="73025" y="431800"/>
            <a:ext cx="728663" cy="679450"/>
          </a:xfrm>
          <a:prstGeom prst="rect">
            <a:avLst/>
          </a:prstGeom>
          <a:noFill/>
          <a:ln w="9525">
            <a:noFill/>
            <a:miter lim="800000"/>
            <a:headEnd/>
            <a:tailEnd/>
          </a:ln>
        </p:spPr>
      </p:pic>
      <p:sp>
        <p:nvSpPr>
          <p:cNvPr id="16393" name="正方形/長方形 7"/>
          <p:cNvSpPr>
            <a:spLocks noChangeArrowheads="1"/>
          </p:cNvSpPr>
          <p:nvPr/>
        </p:nvSpPr>
        <p:spPr bwMode="auto">
          <a:xfrm>
            <a:off x="-38100" y="1403350"/>
            <a:ext cx="4211638" cy="249238"/>
          </a:xfrm>
          <a:prstGeom prst="rect">
            <a:avLst/>
          </a:prstGeom>
          <a:noFill/>
          <a:ln w="9525">
            <a:noFill/>
            <a:miter lim="800000"/>
            <a:headEnd/>
            <a:tailEnd/>
          </a:ln>
        </p:spPr>
        <p:txBody>
          <a:bodyPr anchor="ctr"/>
          <a:lstStyle/>
          <a:p>
            <a:r>
              <a:rPr lang="ja-JP" altLang="en-US" sz="1200">
                <a:latin typeface="ＭＳ Ｐゴシック" charset="-128"/>
                <a:sym typeface="HG丸ｺﾞｼｯｸM-PRO" pitchFamily="50" charset="-128"/>
              </a:rPr>
              <a:t>◆</a:t>
            </a:r>
            <a:r>
              <a:rPr lang="ko-KR" altLang="en-US" sz="1100">
                <a:latin typeface="ＭＳ Ｐゴシック" charset="-128"/>
                <a:ea typeface="Gulim" pitchFamily="34" charset="-127"/>
                <a:sym typeface="HG丸ｺﾞｼｯｸM-PRO" pitchFamily="50" charset="-128"/>
              </a:rPr>
              <a:t>관광객 중심의 숙박시설</a:t>
            </a:r>
            <a:r>
              <a:rPr lang="en-US" altLang="ja-JP" sz="1100" baseline="30000">
                <a:latin typeface="ＭＳ Ｐゴシック" charset="-128"/>
                <a:sym typeface="HG丸ｺﾞｼｯｸM-PRO" pitchFamily="50" charset="-128"/>
              </a:rPr>
              <a:t>※</a:t>
            </a:r>
            <a:r>
              <a:rPr lang="ko-KR" altLang="en-US" sz="1100">
                <a:latin typeface="ＭＳ Ｐゴシック" charset="-128"/>
                <a:ea typeface="Gulim" pitchFamily="34" charset="-127"/>
                <a:sym typeface="HG丸ｺﾞｼｯｸM-PRO" pitchFamily="50" charset="-128"/>
              </a:rPr>
              <a:t>에서의 실제 숙박자수</a:t>
            </a:r>
            <a:r>
              <a:rPr lang="ja-JP" altLang="en-US" sz="1100">
                <a:latin typeface="ＭＳ Ｐゴシック" charset="-128"/>
                <a:sym typeface="HG丸ｺﾞｼｯｸM-PRO" pitchFamily="50" charset="-128"/>
              </a:rPr>
              <a:t>（</a:t>
            </a:r>
            <a:r>
              <a:rPr lang="ko-KR" altLang="en-US" sz="1100">
                <a:latin typeface="ＭＳ Ｐゴシック" charset="-128"/>
                <a:ea typeface="Gulim" pitchFamily="34" charset="-127"/>
                <a:sym typeface="HG丸ｺﾞｼｯｸM-PRO" pitchFamily="50" charset="-128"/>
              </a:rPr>
              <a:t>인박</a:t>
            </a:r>
            <a:r>
              <a:rPr lang="ja-JP" altLang="en-US" sz="1100">
                <a:latin typeface="ＭＳ Ｐゴシック" charset="-128"/>
                <a:sym typeface="HG丸ｺﾞｼｯｸM-PRO" pitchFamily="50" charset="-128"/>
              </a:rPr>
              <a:t>）</a:t>
            </a:r>
            <a:r>
              <a:rPr lang="ko-KR" altLang="en-US" sz="1100">
                <a:latin typeface="ＭＳ Ｐゴシック" charset="-128"/>
                <a:ea typeface="Gulim" pitchFamily="34" charset="-127"/>
                <a:sym typeface="HG丸ｺﾞｼｯｸM-PRO" pitchFamily="50" charset="-128"/>
              </a:rPr>
              <a:t>추이</a:t>
            </a:r>
            <a:endParaRPr lang="ja-JP" altLang="en-US" sz="1100">
              <a:latin typeface="ＭＳ Ｐゴシック" charset="-128"/>
              <a:ea typeface="Gulim" pitchFamily="34" charset="-127"/>
            </a:endParaRPr>
          </a:p>
        </p:txBody>
      </p:sp>
      <p:sp>
        <p:nvSpPr>
          <p:cNvPr id="16394" name="正方形/長方形 8"/>
          <p:cNvSpPr>
            <a:spLocks noChangeArrowheads="1"/>
          </p:cNvSpPr>
          <p:nvPr/>
        </p:nvSpPr>
        <p:spPr bwMode="auto">
          <a:xfrm>
            <a:off x="-14288" y="1125538"/>
            <a:ext cx="1211263" cy="261937"/>
          </a:xfrm>
          <a:prstGeom prst="rect">
            <a:avLst/>
          </a:prstGeom>
          <a:solidFill>
            <a:schemeClr val="accent1"/>
          </a:solidFill>
          <a:ln w="9525">
            <a:noFill/>
            <a:miter lim="800000"/>
            <a:headEnd/>
            <a:tailEnd/>
          </a:ln>
        </p:spPr>
        <p:txBody>
          <a:bodyPr anchor="ctr"/>
          <a:lstStyle/>
          <a:p>
            <a:r>
              <a:rPr lang="ko-KR" altLang="en-US" sz="1200" b="1">
                <a:solidFill>
                  <a:schemeClr val="bg1"/>
                </a:solidFill>
                <a:latin typeface="HG丸ｺﾞｼｯｸM-PRO" pitchFamily="50" charset="-128"/>
                <a:ea typeface="Gulim" pitchFamily="34" charset="-127"/>
                <a:sym typeface="HG丸ｺﾞｼｯｸM-PRO" pitchFamily="50" charset="-128"/>
              </a:rPr>
              <a:t>관광객의 추이</a:t>
            </a:r>
            <a:endParaRPr lang="en-US" altLang="ko-KR" b="1">
              <a:latin typeface="Calibri" pitchFamily="34" charset="0"/>
              <a:ea typeface="Gulim" pitchFamily="34" charset="-127"/>
            </a:endParaRPr>
          </a:p>
        </p:txBody>
      </p:sp>
      <p:sp>
        <p:nvSpPr>
          <p:cNvPr id="41991" name="正方形/長方形 33"/>
          <p:cNvSpPr>
            <a:spLocks noChangeArrowheads="1"/>
          </p:cNvSpPr>
          <p:nvPr/>
        </p:nvSpPr>
        <p:spPr bwMode="auto">
          <a:xfrm>
            <a:off x="1588" y="0"/>
            <a:ext cx="6858000" cy="269875"/>
          </a:xfrm>
          <a:prstGeom prst="rect">
            <a:avLst/>
          </a:prstGeom>
          <a:gradFill>
            <a:gsLst>
              <a:gs pos="0">
                <a:srgbClr val="769535"/>
              </a:gs>
              <a:gs pos="80000">
                <a:srgbClr val="9BC348"/>
              </a:gs>
              <a:gs pos="100000">
                <a:srgbClr val="9CC746"/>
              </a:gs>
            </a:gsLst>
            <a:lin ang="16200000" scaled="0"/>
          </a:gradFill>
          <a:ln w="25400">
            <a:solidFill>
              <a:schemeClr val="accent3">
                <a:lumMod val="75000"/>
              </a:schemeClr>
            </a:solidFill>
            <a:miter lim="800000"/>
            <a:headEnd/>
            <a:tailEnd/>
          </a:ln>
        </p:spPr>
        <p:txBody>
          <a:bodyPr anchor="ctr"/>
          <a:lstStyle/>
          <a:p>
            <a:pPr>
              <a:defRPr/>
            </a:pPr>
            <a:r>
              <a:rPr lang="ja-JP" altLang="en-US" sz="1400" b="1" dirty="0">
                <a:solidFill>
                  <a:schemeClr val="bg1"/>
                </a:solidFill>
                <a:latin typeface="HG丸ｺﾞｼｯｸM-PRO" pitchFamily="50" charset="-128"/>
                <a:ea typeface="HG丸ｺﾞｼｯｸM-PRO" pitchFamily="50" charset="-128"/>
                <a:sym typeface="HG丸ｺﾞｼｯｸM-PRO" pitchFamily="50" charset="-128"/>
              </a:rPr>
              <a:t>        </a:t>
            </a:r>
            <a:r>
              <a:rPr lang="ko-KR" altLang="en-US" sz="1400" b="1" dirty="0">
                <a:solidFill>
                  <a:schemeClr val="bg1"/>
                </a:solidFill>
                <a:effectLst>
                  <a:outerShdw blurRad="38100" dist="38100" dir="2700000" algn="tl">
                    <a:srgbClr val="000000"/>
                  </a:outerShdw>
                </a:effectLst>
                <a:latin typeface="ＭＳ Ｐゴシック" charset="-128"/>
                <a:ea typeface="Gulim" pitchFamily="34" charset="-127"/>
                <a:sym typeface="HG丸ｺﾞｼｯｸM-PRO" pitchFamily="50" charset="-128"/>
              </a:rPr>
              <a:t>관광업의 재생</a:t>
            </a:r>
            <a:endParaRPr lang="ko-KR" altLang="en-US" dirty="0">
              <a:effectLst>
                <a:outerShdw blurRad="38100" dist="38100" dir="2700000" algn="tl">
                  <a:srgbClr val="FFFFFF"/>
                </a:outerShdw>
              </a:effectLst>
              <a:latin typeface="ＭＳ Ｐゴシック" charset="-128"/>
              <a:ea typeface="Gulim" pitchFamily="34" charset="-127"/>
            </a:endParaRPr>
          </a:p>
        </p:txBody>
      </p:sp>
      <p:sp>
        <p:nvSpPr>
          <p:cNvPr id="16396" name="正方形/長方形 8"/>
          <p:cNvSpPr>
            <a:spLocks noChangeArrowheads="1"/>
          </p:cNvSpPr>
          <p:nvPr/>
        </p:nvSpPr>
        <p:spPr bwMode="auto">
          <a:xfrm>
            <a:off x="-20638" y="4067175"/>
            <a:ext cx="2665413" cy="269875"/>
          </a:xfrm>
          <a:prstGeom prst="rect">
            <a:avLst/>
          </a:prstGeom>
          <a:solidFill>
            <a:schemeClr val="accent1"/>
          </a:solidFill>
          <a:ln w="9525">
            <a:noFill/>
            <a:miter lim="800000"/>
            <a:headEnd/>
            <a:tailEnd/>
          </a:ln>
        </p:spPr>
        <p:txBody>
          <a:bodyPr anchor="ctr"/>
          <a:lstStyle/>
          <a:p>
            <a:r>
              <a:rPr lang="ko-KR" altLang="en-US" sz="1200" b="1">
                <a:solidFill>
                  <a:schemeClr val="bg1"/>
                </a:solidFill>
                <a:latin typeface="HG丸ｺﾞｼｯｸM-PRO" pitchFamily="50" charset="-128"/>
                <a:ea typeface="Gulim" pitchFamily="34" charset="-127"/>
                <a:sym typeface="HG丸ｺﾞｼｯｸM-PRO" pitchFamily="50" charset="-128"/>
              </a:rPr>
              <a:t>여러 행사로 관광 재생이 가속</a:t>
            </a:r>
            <a:endParaRPr lang="en-US" altLang="ko-KR" b="1">
              <a:latin typeface="Calibri" pitchFamily="34" charset="0"/>
              <a:ea typeface="Gulim" pitchFamily="34" charset="-127"/>
            </a:endParaRPr>
          </a:p>
        </p:txBody>
      </p:sp>
      <p:sp>
        <p:nvSpPr>
          <p:cNvPr id="16397" name="Rectangle 230"/>
          <p:cNvSpPr>
            <a:spLocks noChangeArrowheads="1"/>
          </p:cNvSpPr>
          <p:nvPr/>
        </p:nvSpPr>
        <p:spPr bwMode="auto">
          <a:xfrm>
            <a:off x="7786688" y="8534400"/>
            <a:ext cx="269875" cy="134938"/>
          </a:xfrm>
          <a:prstGeom prst="rect">
            <a:avLst/>
          </a:prstGeom>
          <a:noFill/>
          <a:ln w="9525">
            <a:noFill/>
            <a:miter lim="800000"/>
            <a:headEnd/>
            <a:tailEnd/>
          </a:ln>
        </p:spPr>
        <p:txBody>
          <a:bodyPr wrap="none" anchor="ctr"/>
          <a:lstStyle/>
          <a:p>
            <a:endParaRPr lang="ja-JP" altLang="en-US" sz="400">
              <a:latin typeface="Calibri" pitchFamily="34" charset="0"/>
            </a:endParaRPr>
          </a:p>
        </p:txBody>
      </p:sp>
      <p:sp>
        <p:nvSpPr>
          <p:cNvPr id="16398" name="Rectangle 223"/>
          <p:cNvSpPr>
            <a:spLocks noChangeArrowheads="1"/>
          </p:cNvSpPr>
          <p:nvPr/>
        </p:nvSpPr>
        <p:spPr bwMode="auto">
          <a:xfrm>
            <a:off x="-1751013" y="6078538"/>
            <a:ext cx="82550" cy="84137"/>
          </a:xfrm>
          <a:prstGeom prst="rect">
            <a:avLst/>
          </a:prstGeom>
          <a:noFill/>
          <a:ln w="9525">
            <a:noFill/>
            <a:miter lim="800000"/>
            <a:headEnd/>
            <a:tailEnd/>
          </a:ln>
        </p:spPr>
        <p:txBody>
          <a:bodyPr wrap="none" anchor="ctr"/>
          <a:lstStyle/>
          <a:p>
            <a:endParaRPr lang="ja-JP" altLang="en-US" sz="400">
              <a:latin typeface="Calibri" pitchFamily="34" charset="0"/>
            </a:endParaRPr>
          </a:p>
        </p:txBody>
      </p:sp>
      <p:sp>
        <p:nvSpPr>
          <p:cNvPr id="16399" name="Rectangle 219"/>
          <p:cNvSpPr>
            <a:spLocks noChangeArrowheads="1"/>
          </p:cNvSpPr>
          <p:nvPr/>
        </p:nvSpPr>
        <p:spPr bwMode="auto">
          <a:xfrm>
            <a:off x="-1765300" y="5691188"/>
            <a:ext cx="306387" cy="431800"/>
          </a:xfrm>
          <a:prstGeom prst="rect">
            <a:avLst/>
          </a:prstGeom>
          <a:noFill/>
          <a:ln w="9525">
            <a:noFill/>
            <a:miter lim="800000"/>
            <a:headEnd/>
            <a:tailEnd/>
          </a:ln>
        </p:spPr>
        <p:txBody>
          <a:bodyPr wrap="none" anchor="ctr"/>
          <a:lstStyle/>
          <a:p>
            <a:endParaRPr lang="ja-JP" altLang="en-US" sz="400">
              <a:latin typeface="Calibri" pitchFamily="34" charset="0"/>
            </a:endParaRPr>
          </a:p>
        </p:txBody>
      </p:sp>
      <p:sp>
        <p:nvSpPr>
          <p:cNvPr id="16400" name="Freeform 16"/>
          <p:cNvSpPr>
            <a:spLocks/>
          </p:cNvSpPr>
          <p:nvPr/>
        </p:nvSpPr>
        <p:spPr bwMode="auto">
          <a:xfrm>
            <a:off x="6831013" y="8483600"/>
            <a:ext cx="149225" cy="196850"/>
          </a:xfrm>
          <a:custGeom>
            <a:avLst/>
            <a:gdLst>
              <a:gd name="T0" fmla="*/ 2147483647 w 368"/>
              <a:gd name="T1" fmla="*/ 2147483647 h 478"/>
              <a:gd name="T2" fmla="*/ 0 w 368"/>
              <a:gd name="T3" fmla="*/ 2147483647 h 478"/>
              <a:gd name="T4" fmla="*/ 2147483647 w 368"/>
              <a:gd name="T5" fmla="*/ 2147483647 h 478"/>
              <a:gd name="T6" fmla="*/ 2147483647 w 368"/>
              <a:gd name="T7" fmla="*/ 2147483647 h 478"/>
              <a:gd name="T8" fmla="*/ 2147483647 w 368"/>
              <a:gd name="T9" fmla="*/ 2147483647 h 478"/>
              <a:gd name="T10" fmla="*/ 2147483647 w 368"/>
              <a:gd name="T11" fmla="*/ 2147483647 h 478"/>
              <a:gd name="T12" fmla="*/ 2147483647 w 368"/>
              <a:gd name="T13" fmla="*/ 2147483647 h 478"/>
              <a:gd name="T14" fmla="*/ 2147483647 w 368"/>
              <a:gd name="T15" fmla="*/ 2147483647 h 478"/>
              <a:gd name="T16" fmla="*/ 2147483647 w 368"/>
              <a:gd name="T17" fmla="*/ 2147483647 h 478"/>
              <a:gd name="T18" fmla="*/ 2147483647 w 368"/>
              <a:gd name="T19" fmla="*/ 2147483647 h 478"/>
              <a:gd name="T20" fmla="*/ 2147483647 w 368"/>
              <a:gd name="T21" fmla="*/ 2147483647 h 478"/>
              <a:gd name="T22" fmla="*/ 2147483647 w 368"/>
              <a:gd name="T23" fmla="*/ 2147483647 h 478"/>
              <a:gd name="T24" fmla="*/ 2147483647 w 368"/>
              <a:gd name="T25" fmla="*/ 2147483647 h 478"/>
              <a:gd name="T26" fmla="*/ 2147483647 w 368"/>
              <a:gd name="T27" fmla="*/ 2147483647 h 478"/>
              <a:gd name="T28" fmla="*/ 2147483647 w 368"/>
              <a:gd name="T29" fmla="*/ 2147483647 h 478"/>
              <a:gd name="T30" fmla="*/ 2147483647 w 368"/>
              <a:gd name="T31" fmla="*/ 2147483647 h 478"/>
              <a:gd name="T32" fmla="*/ 2147483647 w 368"/>
              <a:gd name="T33" fmla="*/ 2147483647 h 478"/>
              <a:gd name="T34" fmla="*/ 2147483647 w 368"/>
              <a:gd name="T35" fmla="*/ 2147483647 h 478"/>
              <a:gd name="T36" fmla="*/ 2147483647 w 368"/>
              <a:gd name="T37" fmla="*/ 2147483647 h 478"/>
              <a:gd name="T38" fmla="*/ 2147483647 w 368"/>
              <a:gd name="T39" fmla="*/ 2147483647 h 478"/>
              <a:gd name="T40" fmla="*/ 2147483647 w 368"/>
              <a:gd name="T41" fmla="*/ 2147483647 h 478"/>
              <a:gd name="T42" fmla="*/ 2147483647 w 368"/>
              <a:gd name="T43" fmla="*/ 2147483647 h 478"/>
              <a:gd name="T44" fmla="*/ 2147483647 w 368"/>
              <a:gd name="T45" fmla="*/ 2147483647 h 478"/>
              <a:gd name="T46" fmla="*/ 2147483647 w 368"/>
              <a:gd name="T47" fmla="*/ 2147483647 h 478"/>
              <a:gd name="T48" fmla="*/ 2147483647 w 368"/>
              <a:gd name="T49" fmla="*/ 2147483647 h 478"/>
              <a:gd name="T50" fmla="*/ 2147483647 w 368"/>
              <a:gd name="T51" fmla="*/ 2147483647 h 478"/>
              <a:gd name="T52" fmla="*/ 2147483647 w 368"/>
              <a:gd name="T53" fmla="*/ 2147483647 h 478"/>
              <a:gd name="T54" fmla="*/ 2147483647 w 368"/>
              <a:gd name="T55" fmla="*/ 2147483647 h 478"/>
              <a:gd name="T56" fmla="*/ 2147483647 w 368"/>
              <a:gd name="T57" fmla="*/ 2147483647 h 478"/>
              <a:gd name="T58" fmla="*/ 2147483647 w 368"/>
              <a:gd name="T59" fmla="*/ 2147483647 h 478"/>
              <a:gd name="T60" fmla="*/ 2147483647 w 368"/>
              <a:gd name="T61" fmla="*/ 2147483647 h 478"/>
              <a:gd name="T62" fmla="*/ 2147483647 w 368"/>
              <a:gd name="T63" fmla="*/ 2147483647 h 478"/>
              <a:gd name="T64" fmla="*/ 2147483647 w 368"/>
              <a:gd name="T65" fmla="*/ 2147483647 h 478"/>
              <a:gd name="T66" fmla="*/ 2147483647 w 368"/>
              <a:gd name="T67" fmla="*/ 2147483647 h 478"/>
              <a:gd name="T68" fmla="*/ 2147483647 w 368"/>
              <a:gd name="T69" fmla="*/ 2147483647 h 478"/>
              <a:gd name="T70" fmla="*/ 2147483647 w 368"/>
              <a:gd name="T71" fmla="*/ 2147483647 h 478"/>
              <a:gd name="T72" fmla="*/ 2147483647 w 368"/>
              <a:gd name="T73" fmla="*/ 2147483647 h 478"/>
              <a:gd name="T74" fmla="*/ 2147483647 w 368"/>
              <a:gd name="T75" fmla="*/ 2147483647 h 478"/>
              <a:gd name="T76" fmla="*/ 2147483647 w 368"/>
              <a:gd name="T77" fmla="*/ 0 h 478"/>
              <a:gd name="T78" fmla="*/ 2147483647 w 368"/>
              <a:gd name="T79" fmla="*/ 2147483647 h 478"/>
              <a:gd name="T80" fmla="*/ 2147483647 w 368"/>
              <a:gd name="T81" fmla="*/ 2147483647 h 478"/>
              <a:gd name="T82" fmla="*/ 2147483647 w 368"/>
              <a:gd name="T83" fmla="*/ 2147483647 h 478"/>
              <a:gd name="T84" fmla="*/ 2147483647 w 368"/>
              <a:gd name="T85" fmla="*/ 2147483647 h 478"/>
              <a:gd name="T86" fmla="*/ 2147483647 w 368"/>
              <a:gd name="T87" fmla="*/ 2147483647 h 4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8"/>
              <a:gd name="T133" fmla="*/ 0 h 478"/>
              <a:gd name="T134" fmla="*/ 368 w 368"/>
              <a:gd name="T135" fmla="*/ 478 h 4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8" h="478">
                <a:moveTo>
                  <a:pt x="6" y="62"/>
                </a:moveTo>
                <a:lnTo>
                  <a:pt x="0" y="86"/>
                </a:lnTo>
                <a:lnTo>
                  <a:pt x="30" y="110"/>
                </a:lnTo>
                <a:lnTo>
                  <a:pt x="24" y="140"/>
                </a:lnTo>
                <a:lnTo>
                  <a:pt x="42" y="162"/>
                </a:lnTo>
                <a:lnTo>
                  <a:pt x="40" y="200"/>
                </a:lnTo>
                <a:lnTo>
                  <a:pt x="20" y="228"/>
                </a:lnTo>
                <a:lnTo>
                  <a:pt x="30" y="282"/>
                </a:lnTo>
                <a:lnTo>
                  <a:pt x="53" y="289"/>
                </a:lnTo>
                <a:lnTo>
                  <a:pt x="102" y="298"/>
                </a:lnTo>
                <a:lnTo>
                  <a:pt x="102" y="320"/>
                </a:lnTo>
                <a:lnTo>
                  <a:pt x="128" y="328"/>
                </a:lnTo>
                <a:lnTo>
                  <a:pt x="143" y="388"/>
                </a:lnTo>
                <a:lnTo>
                  <a:pt x="177" y="385"/>
                </a:lnTo>
                <a:lnTo>
                  <a:pt x="183" y="421"/>
                </a:lnTo>
                <a:lnTo>
                  <a:pt x="210" y="414"/>
                </a:lnTo>
                <a:lnTo>
                  <a:pt x="242" y="437"/>
                </a:lnTo>
                <a:lnTo>
                  <a:pt x="274" y="426"/>
                </a:lnTo>
                <a:lnTo>
                  <a:pt x="306" y="440"/>
                </a:lnTo>
                <a:lnTo>
                  <a:pt x="309" y="476"/>
                </a:lnTo>
                <a:lnTo>
                  <a:pt x="338" y="478"/>
                </a:lnTo>
                <a:lnTo>
                  <a:pt x="344" y="452"/>
                </a:lnTo>
                <a:lnTo>
                  <a:pt x="332" y="428"/>
                </a:lnTo>
                <a:lnTo>
                  <a:pt x="368" y="391"/>
                </a:lnTo>
                <a:lnTo>
                  <a:pt x="342" y="356"/>
                </a:lnTo>
                <a:lnTo>
                  <a:pt x="339" y="326"/>
                </a:lnTo>
                <a:lnTo>
                  <a:pt x="300" y="304"/>
                </a:lnTo>
                <a:lnTo>
                  <a:pt x="306" y="244"/>
                </a:lnTo>
                <a:lnTo>
                  <a:pt x="292" y="200"/>
                </a:lnTo>
                <a:lnTo>
                  <a:pt x="312" y="170"/>
                </a:lnTo>
                <a:lnTo>
                  <a:pt x="318" y="112"/>
                </a:lnTo>
                <a:lnTo>
                  <a:pt x="272" y="76"/>
                </a:lnTo>
                <a:lnTo>
                  <a:pt x="272" y="44"/>
                </a:lnTo>
                <a:lnTo>
                  <a:pt x="257" y="14"/>
                </a:lnTo>
                <a:lnTo>
                  <a:pt x="238" y="36"/>
                </a:lnTo>
                <a:lnTo>
                  <a:pt x="208" y="32"/>
                </a:lnTo>
                <a:lnTo>
                  <a:pt x="178" y="44"/>
                </a:lnTo>
                <a:lnTo>
                  <a:pt x="154" y="4"/>
                </a:lnTo>
                <a:lnTo>
                  <a:pt x="130" y="0"/>
                </a:lnTo>
                <a:lnTo>
                  <a:pt x="116" y="36"/>
                </a:lnTo>
                <a:lnTo>
                  <a:pt x="86" y="46"/>
                </a:lnTo>
                <a:lnTo>
                  <a:pt x="86" y="76"/>
                </a:lnTo>
                <a:lnTo>
                  <a:pt x="44" y="76"/>
                </a:lnTo>
                <a:lnTo>
                  <a:pt x="6" y="62"/>
                </a:lnTo>
                <a:close/>
              </a:path>
            </a:pathLst>
          </a:custGeom>
          <a:noFill/>
          <a:ln w="9525">
            <a:noFill/>
            <a:round/>
            <a:headEnd/>
            <a:tailEnd/>
          </a:ln>
        </p:spPr>
        <p:txBody>
          <a:bodyPr/>
          <a:lstStyle/>
          <a:p>
            <a:endParaRPr lang="ja-JP" altLang="en-US"/>
          </a:p>
        </p:txBody>
      </p:sp>
      <p:sp>
        <p:nvSpPr>
          <p:cNvPr id="16401" name="AutoShape 24"/>
          <p:cNvSpPr>
            <a:spLocks noChangeArrowheads="1"/>
          </p:cNvSpPr>
          <p:nvPr/>
        </p:nvSpPr>
        <p:spPr bwMode="auto">
          <a:xfrm>
            <a:off x="884238" y="623888"/>
            <a:ext cx="395287" cy="307975"/>
          </a:xfrm>
          <a:prstGeom prst="wedgeRoundRectCallout">
            <a:avLst>
              <a:gd name="adj1" fmla="val -102875"/>
              <a:gd name="adj2" fmla="val 44333"/>
              <a:gd name="adj3" fmla="val 16667"/>
            </a:avLst>
          </a:prstGeom>
          <a:solidFill>
            <a:srgbClr val="FF0000"/>
          </a:solidFill>
          <a:ln w="28575">
            <a:solidFill>
              <a:srgbClr val="FF0000"/>
            </a:solidFill>
            <a:miter lim="800000"/>
            <a:headEnd/>
            <a:tailEnd/>
          </a:ln>
        </p:spPr>
        <p:txBody>
          <a:bodyPr/>
          <a:lstStyle/>
          <a:p>
            <a:pPr algn="ctr"/>
            <a:endParaRPr lang="ja-JP" altLang="en-US">
              <a:latin typeface="Calibri" pitchFamily="34" charset="0"/>
            </a:endParaRPr>
          </a:p>
        </p:txBody>
      </p:sp>
      <p:sp>
        <p:nvSpPr>
          <p:cNvPr id="16402" name="AutoShape 26"/>
          <p:cNvSpPr>
            <a:spLocks noChangeArrowheads="1"/>
          </p:cNvSpPr>
          <p:nvPr/>
        </p:nvSpPr>
        <p:spPr bwMode="auto">
          <a:xfrm>
            <a:off x="808038" y="346075"/>
            <a:ext cx="5973762" cy="655638"/>
          </a:xfrm>
          <a:prstGeom prst="roundRect">
            <a:avLst>
              <a:gd name="adj" fmla="val 11139"/>
            </a:avLst>
          </a:prstGeom>
          <a:solidFill>
            <a:schemeClr val="bg1"/>
          </a:solidFill>
          <a:ln w="28575">
            <a:solidFill>
              <a:srgbClr val="FF0000"/>
            </a:solidFill>
            <a:round/>
            <a:headEnd/>
            <a:tailEnd/>
          </a:ln>
        </p:spPr>
        <p:txBody>
          <a:bodyPr anchor="ctr"/>
          <a:lstStyle/>
          <a:p>
            <a:r>
              <a:rPr lang="en-US" altLang="ko-KR" sz="1100" dirty="0">
                <a:latin typeface="ＭＳ Ｐゴシック" charset="-128"/>
              </a:rPr>
              <a:t>2013</a:t>
            </a:r>
            <a:r>
              <a:rPr lang="ko-KR" altLang="en-US" sz="1100" dirty="0">
                <a:latin typeface="ＭＳ Ｐゴシック" charset="-128"/>
                <a:ea typeface="Gulim" pitchFamily="34" charset="-127"/>
              </a:rPr>
              <a:t>년의 일본 대하드라마 </a:t>
            </a:r>
            <a:r>
              <a:rPr lang="en-US" altLang="ko-KR" sz="1100" dirty="0">
                <a:latin typeface="ＭＳ Ｐゴシック" charset="-128"/>
              </a:rPr>
              <a:t>’</a:t>
            </a:r>
            <a:r>
              <a:rPr lang="ko-KR" altLang="en-US" sz="1100" dirty="0">
                <a:latin typeface="ＭＳ Ｐゴシック" charset="-128"/>
                <a:ea typeface="Gulim" pitchFamily="34" charset="-127"/>
              </a:rPr>
              <a:t>야에노 사쿠라</a:t>
            </a:r>
            <a:r>
              <a:rPr lang="ko-KR" altLang="en-US" sz="1100" dirty="0">
                <a:latin typeface="ＭＳ Ｐゴシック" charset="-128"/>
              </a:rPr>
              <a:t>’</a:t>
            </a:r>
            <a:r>
              <a:rPr lang="ko-KR" altLang="en-US" sz="1100" dirty="0">
                <a:latin typeface="ＭＳ Ｐゴシック" charset="-128"/>
                <a:ea typeface="Gulim" pitchFamily="34" charset="-127"/>
              </a:rPr>
              <a:t>등을 호기로 </a:t>
            </a:r>
            <a:r>
              <a:rPr lang="ko-KR" altLang="en-US" sz="1100" dirty="0" smtClean="0">
                <a:latin typeface="ＭＳ Ｐゴシック" charset="-128"/>
                <a:ea typeface="Gulim" pitchFamily="34" charset="-127"/>
              </a:rPr>
              <a:t>관광 </a:t>
            </a:r>
            <a:r>
              <a:rPr lang="ko-KR" altLang="en-US" sz="1100" dirty="0">
                <a:latin typeface="ＭＳ Ｐゴシック" charset="-128"/>
                <a:ea typeface="Gulim" pitchFamily="34" charset="-127"/>
              </a:rPr>
              <a:t>재생이 진행되어왔습니다</a:t>
            </a:r>
            <a:r>
              <a:rPr lang="en-US" altLang="ko-KR" sz="1100" dirty="0" smtClean="0">
                <a:latin typeface="ＭＳ Ｐゴシック" charset="-128"/>
                <a:ea typeface="Gulim" pitchFamily="34" charset="-127"/>
              </a:rPr>
              <a:t>.</a:t>
            </a:r>
            <a:endParaRPr lang="en-US" altLang="ko-KR" sz="1100" dirty="0">
              <a:latin typeface="ＭＳ Ｐゴシック" charset="-128"/>
              <a:ea typeface="Gulim" pitchFamily="34" charset="-127"/>
            </a:endParaRPr>
          </a:p>
          <a:p>
            <a:r>
              <a:rPr lang="ko-KR" altLang="en-US" sz="1100" dirty="0">
                <a:latin typeface="ＭＳ Ｐゴシック" charset="-128"/>
                <a:ea typeface="Gulim" pitchFamily="34" charset="-127"/>
              </a:rPr>
              <a:t>앞으로도 올해 봄에 </a:t>
            </a:r>
            <a:r>
              <a:rPr lang="en-US" altLang="ko-KR" sz="1100" dirty="0">
                <a:latin typeface="ＭＳ Ｐゴシック" charset="-128"/>
                <a:ea typeface="Gulim" pitchFamily="34" charset="-127"/>
              </a:rPr>
              <a:t>JR</a:t>
            </a:r>
            <a:r>
              <a:rPr lang="ko-KR" altLang="en-US" sz="1100" dirty="0">
                <a:latin typeface="ＭＳ Ｐゴシック" charset="-128"/>
                <a:ea typeface="Gulim" pitchFamily="34" charset="-127"/>
              </a:rPr>
              <a:t>등과 공동으로 개최할 </a:t>
            </a:r>
            <a:r>
              <a:rPr lang="ko-KR" altLang="en-US" sz="1100" dirty="0" smtClean="0">
                <a:latin typeface="ＭＳ Ｐゴシック" charset="-128"/>
                <a:ea typeface="Gulim" pitchFamily="34" charset="-127"/>
              </a:rPr>
              <a:t>디스티네이션 </a:t>
            </a:r>
            <a:r>
              <a:rPr lang="ko-KR" altLang="en-US" sz="1100" dirty="0">
                <a:latin typeface="ＭＳ Ｐゴシック" charset="-128"/>
                <a:ea typeface="Gulim" pitchFamily="34" charset="-127"/>
              </a:rPr>
              <a:t>캠페인에 대한 대처등 관광객 유</a:t>
            </a:r>
          </a:p>
          <a:p>
            <a:r>
              <a:rPr lang="ko-KR" altLang="en-US" sz="1100" dirty="0">
                <a:latin typeface="ＭＳ Ｐゴシック" charset="-128"/>
                <a:ea typeface="Gulim" pitchFamily="34" charset="-127"/>
              </a:rPr>
              <a:t>치를 위한 시책을 적극적으로실시합니다</a:t>
            </a:r>
            <a:r>
              <a:rPr lang="en-US" altLang="ko-KR" sz="1100" dirty="0" smtClean="0">
                <a:latin typeface="ＭＳ Ｐゴシック" charset="-128"/>
                <a:ea typeface="Gulim" pitchFamily="34" charset="-127"/>
              </a:rPr>
              <a:t>.</a:t>
            </a:r>
            <a:endParaRPr lang="en-US" altLang="ko-KR" sz="1100" dirty="0">
              <a:latin typeface="ＭＳ Ｐゴシック" charset="-128"/>
              <a:ea typeface="Gulim" pitchFamily="34" charset="-127"/>
            </a:endParaRPr>
          </a:p>
        </p:txBody>
      </p:sp>
      <p:pic>
        <p:nvPicPr>
          <p:cNvPr id="16403" name="Picture 2"/>
          <p:cNvPicPr>
            <a:picLocks noChangeAspect="1" noChangeArrowheads="1"/>
          </p:cNvPicPr>
          <p:nvPr/>
        </p:nvPicPr>
        <p:blipFill>
          <a:blip r:embed="rId5"/>
          <a:srcRect/>
          <a:stretch>
            <a:fillRect/>
          </a:stretch>
        </p:blipFill>
        <p:spPr bwMode="auto">
          <a:xfrm>
            <a:off x="34925" y="17463"/>
            <a:ext cx="441325" cy="241300"/>
          </a:xfrm>
          <a:prstGeom prst="rect">
            <a:avLst/>
          </a:prstGeom>
          <a:noFill/>
          <a:ln w="9525">
            <a:noFill/>
            <a:miter lim="800000"/>
            <a:headEnd/>
            <a:tailEnd/>
          </a:ln>
        </p:spPr>
      </p:pic>
      <p:grpSp>
        <p:nvGrpSpPr>
          <p:cNvPr id="16404" name="グループ化 96"/>
          <p:cNvGrpSpPr>
            <a:grpSpLocks/>
          </p:cNvGrpSpPr>
          <p:nvPr/>
        </p:nvGrpSpPr>
        <p:grpSpPr bwMode="auto">
          <a:xfrm>
            <a:off x="73025" y="6299200"/>
            <a:ext cx="3209925" cy="1393825"/>
            <a:chOff x="82724" y="7704344"/>
            <a:chExt cx="2930110" cy="1343195"/>
          </a:xfrm>
        </p:grpSpPr>
        <p:sp>
          <p:nvSpPr>
            <p:cNvPr id="102" name="正方形/長方形 101"/>
            <p:cNvSpPr/>
            <p:nvPr/>
          </p:nvSpPr>
          <p:spPr>
            <a:xfrm>
              <a:off x="82724" y="7704344"/>
              <a:ext cx="2930110" cy="1343195"/>
            </a:xfrm>
            <a:prstGeom prst="rect">
              <a:avLst/>
            </a:prstGeom>
            <a:solidFill>
              <a:srgbClr val="FFCCCC"/>
            </a:solidFill>
            <a:ln>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03" name="正方形/長方形 102"/>
            <p:cNvSpPr/>
            <p:nvPr/>
          </p:nvSpPr>
          <p:spPr>
            <a:xfrm>
              <a:off x="111706" y="7730352"/>
              <a:ext cx="2879391" cy="432943"/>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128" name="Text Box 29"/>
          <p:cNvSpPr txBox="1">
            <a:spLocks noChangeArrowheads="1"/>
          </p:cNvSpPr>
          <p:nvPr/>
        </p:nvSpPr>
        <p:spPr bwMode="auto">
          <a:xfrm>
            <a:off x="-3937000" y="4835525"/>
            <a:ext cx="1638300" cy="1001713"/>
          </a:xfrm>
          <a:prstGeom prst="rect">
            <a:avLst/>
          </a:prstGeom>
          <a:noFill/>
          <a:ln>
            <a:noFill/>
          </a:ln>
          <a:effectLst/>
          <a:extLst/>
        </p:spPr>
        <p:txBody>
          <a:bodyPr lIns="72000" tIns="36000" rIns="72000" bIns="36000">
            <a:spAutoFit/>
          </a:bodyPr>
          <a:lstStyle/>
          <a:p>
            <a:pPr fontAlgn="auto">
              <a:spcBef>
                <a:spcPts val="0"/>
              </a:spcBef>
              <a:spcAft>
                <a:spcPts val="0"/>
              </a:spcAft>
              <a:defRPr/>
            </a:pPr>
            <a:r>
              <a:rPr lang="ja-JP" altLang="en-US" sz="900" b="1" spc="-50" dirty="0">
                <a:solidFill>
                  <a:srgbClr val="FF6699"/>
                </a:solidFill>
                <a:latin typeface="+mj-ea"/>
                <a:ea typeface="+mj-ea"/>
              </a:rPr>
              <a:t>プレキャンペーン</a:t>
            </a:r>
            <a:r>
              <a:rPr lang="ja-JP" altLang="en-US" sz="800" spc="-50" dirty="0">
                <a:latin typeface="+mj-ea"/>
                <a:ea typeface="+mj-ea"/>
              </a:rPr>
              <a:t>として、今年４月～６月まで「福が満開、福のしま。」福島県観光キャンペーンが開催されました</a:t>
            </a:r>
            <a:r>
              <a:rPr lang="en-US" altLang="ja-JP" sz="800" spc="-50" dirty="0">
                <a:latin typeface="+mj-ea"/>
                <a:ea typeface="+mj-ea"/>
              </a:rPr>
              <a:t>｡</a:t>
            </a:r>
          </a:p>
          <a:p>
            <a:pPr fontAlgn="auto">
              <a:spcBef>
                <a:spcPts val="200"/>
              </a:spcBef>
              <a:spcAft>
                <a:spcPts val="0"/>
              </a:spcAft>
              <a:defRPr/>
            </a:pPr>
            <a:r>
              <a:rPr lang="ja-JP" altLang="en-US" sz="800" spc="-50" dirty="0">
                <a:latin typeface="+mj-ea"/>
                <a:ea typeface="+mj-ea"/>
              </a:rPr>
              <a:t>　６月２８、２９日には、「ＳＬ福島プレ</a:t>
            </a:r>
            <a:endParaRPr lang="en-US" altLang="ja-JP" sz="800" spc="-50" dirty="0">
              <a:latin typeface="+mj-ea"/>
              <a:ea typeface="+mj-ea"/>
            </a:endParaRPr>
          </a:p>
          <a:p>
            <a:pPr fontAlgn="auto">
              <a:spcBef>
                <a:spcPts val="0"/>
              </a:spcBef>
              <a:spcAft>
                <a:spcPts val="0"/>
              </a:spcAft>
              <a:defRPr/>
            </a:pPr>
            <a:r>
              <a:rPr lang="ja-JP" altLang="en-US" sz="800" spc="-50" dirty="0">
                <a:latin typeface="+mj-ea"/>
                <a:ea typeface="+mj-ea"/>
              </a:rPr>
              <a:t>ＤＣ号」が郡山－福島駅間を走り、沿線には多くの方々が詰めかけました。</a:t>
            </a:r>
            <a:endParaRPr lang="ja-JP" altLang="en-US" sz="800" spc="-50" dirty="0">
              <a:latin typeface="+mn-lt"/>
              <a:ea typeface="ＭＳ Ｐゴシック" pitchFamily="50" charset="-128"/>
            </a:endParaRPr>
          </a:p>
        </p:txBody>
      </p:sp>
      <p:sp>
        <p:nvSpPr>
          <p:cNvPr id="16406" name="Chart 5"/>
          <p:cNvSpPr>
            <a:spLocks noChangeArrowheads="1"/>
          </p:cNvSpPr>
          <p:nvPr/>
        </p:nvSpPr>
        <p:spPr bwMode="auto">
          <a:xfrm>
            <a:off x="-2046406" y="2600325"/>
            <a:ext cx="6756400" cy="1004887"/>
          </a:xfrm>
          <a:prstGeom prst="rect">
            <a:avLst/>
          </a:prstGeom>
          <a:noFill/>
          <a:ln w="9525">
            <a:noFill/>
            <a:miter lim="800000"/>
            <a:headEnd/>
            <a:tailEnd/>
          </a:ln>
        </p:spPr>
        <p:txBody>
          <a:bodyPr/>
          <a:lstStyle/>
          <a:p>
            <a:endParaRPr lang="ja-JP" altLang="en-US">
              <a:latin typeface="Calibri" pitchFamily="34" charset="0"/>
            </a:endParaRPr>
          </a:p>
        </p:txBody>
      </p:sp>
      <p:grpSp>
        <p:nvGrpSpPr>
          <p:cNvPr id="16407" name="グループ化 10250"/>
          <p:cNvGrpSpPr>
            <a:grpSpLocks/>
          </p:cNvGrpSpPr>
          <p:nvPr/>
        </p:nvGrpSpPr>
        <p:grpSpPr bwMode="auto">
          <a:xfrm>
            <a:off x="746125" y="5888038"/>
            <a:ext cx="3187700" cy="865187"/>
            <a:chOff x="746470" y="5888564"/>
            <a:chExt cx="3186586" cy="864000"/>
          </a:xfrm>
        </p:grpSpPr>
        <p:cxnSp>
          <p:nvCxnSpPr>
            <p:cNvPr id="23" name="カギ線コネクタ 22"/>
            <p:cNvCxnSpPr/>
            <p:nvPr/>
          </p:nvCxnSpPr>
          <p:spPr>
            <a:xfrm rot="16200000" flipH="1">
              <a:off x="1682416" y="4952618"/>
              <a:ext cx="864000" cy="2735894"/>
            </a:xfrm>
            <a:prstGeom prst="bentConnector3">
              <a:avLst>
                <a:gd name="adj1" fmla="val 35126"/>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44" name="直線コネクタ 10243"/>
            <p:cNvCxnSpPr>
              <a:endCxn id="17" idx="2"/>
            </p:cNvCxnSpPr>
            <p:nvPr/>
          </p:nvCxnSpPr>
          <p:spPr>
            <a:xfrm>
              <a:off x="3472842" y="6746223"/>
              <a:ext cx="4602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246" name="カギ線コネクタ 10245"/>
          <p:cNvCxnSpPr/>
          <p:nvPr/>
        </p:nvCxnSpPr>
        <p:spPr>
          <a:xfrm rot="16200000" flipH="1">
            <a:off x="2705100" y="5256213"/>
            <a:ext cx="936625" cy="2124075"/>
          </a:xfrm>
          <a:prstGeom prst="bentConnector3">
            <a:avLst>
              <a:gd name="adj1" fmla="val 27829"/>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p:nvPr/>
        </p:nvCxnSpPr>
        <p:spPr>
          <a:xfrm>
            <a:off x="4235450" y="6775450"/>
            <a:ext cx="1079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カギ線コネクタ 176"/>
          <p:cNvCxnSpPr/>
          <p:nvPr/>
        </p:nvCxnSpPr>
        <p:spPr>
          <a:xfrm rot="16200000" flipH="1">
            <a:off x="3536156" y="5760245"/>
            <a:ext cx="720725" cy="792162"/>
          </a:xfrm>
          <a:prstGeom prst="bentConnector3">
            <a:avLst>
              <a:gd name="adj1" fmla="val 27829"/>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p:cNvCxnSpPr/>
          <p:nvPr/>
        </p:nvCxnSpPr>
        <p:spPr>
          <a:xfrm>
            <a:off x="4292600" y="6511925"/>
            <a:ext cx="1079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カギ線コネクタ 178"/>
          <p:cNvCxnSpPr/>
          <p:nvPr/>
        </p:nvCxnSpPr>
        <p:spPr>
          <a:xfrm rot="5400000">
            <a:off x="4184650" y="5903913"/>
            <a:ext cx="720725" cy="504825"/>
          </a:xfrm>
          <a:prstGeom prst="bentConnector3">
            <a:avLst>
              <a:gd name="adj1" fmla="val 27829"/>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55" name="カギ線コネクタ 10254"/>
          <p:cNvCxnSpPr/>
          <p:nvPr/>
        </p:nvCxnSpPr>
        <p:spPr>
          <a:xfrm rot="5400000">
            <a:off x="5581650" y="5402263"/>
            <a:ext cx="122238" cy="1058862"/>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57" name="カギ線コネクタ 10256"/>
          <p:cNvCxnSpPr>
            <a:stCxn id="167" idx="6"/>
          </p:cNvCxnSpPr>
          <p:nvPr/>
        </p:nvCxnSpPr>
        <p:spPr>
          <a:xfrm flipV="1">
            <a:off x="4951413" y="5992813"/>
            <a:ext cx="157162" cy="615950"/>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59" name="カギ線コネクタ 10258"/>
          <p:cNvCxnSpPr/>
          <p:nvPr/>
        </p:nvCxnSpPr>
        <p:spPr>
          <a:xfrm flipV="1">
            <a:off x="4946650" y="5992813"/>
            <a:ext cx="161925" cy="385762"/>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6" name="円/楕円 165"/>
          <p:cNvSpPr/>
          <p:nvPr/>
        </p:nvSpPr>
        <p:spPr>
          <a:xfrm>
            <a:off x="4868863" y="6337300"/>
            <a:ext cx="82550" cy="82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7" name="円/楕円 166"/>
          <p:cNvSpPr/>
          <p:nvPr/>
        </p:nvSpPr>
        <p:spPr>
          <a:xfrm>
            <a:off x="4867275" y="6567488"/>
            <a:ext cx="84138" cy="82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0261" name="直線コネクタ 10260"/>
          <p:cNvCxnSpPr>
            <a:stCxn id="168" idx="6"/>
          </p:cNvCxnSpPr>
          <p:nvPr/>
        </p:nvCxnSpPr>
        <p:spPr>
          <a:xfrm>
            <a:off x="4911725" y="7194550"/>
            <a:ext cx="3841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8" name="円/楕円 167"/>
          <p:cNvSpPr/>
          <p:nvPr/>
        </p:nvSpPr>
        <p:spPr>
          <a:xfrm>
            <a:off x="4829175" y="7153275"/>
            <a:ext cx="82550" cy="82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3" name="円/楕円 162"/>
          <p:cNvSpPr/>
          <p:nvPr/>
        </p:nvSpPr>
        <p:spPr>
          <a:xfrm>
            <a:off x="4383088" y="6467475"/>
            <a:ext cx="82550" cy="82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 name="円/楕円 16"/>
          <p:cNvSpPr/>
          <p:nvPr/>
        </p:nvSpPr>
        <p:spPr>
          <a:xfrm>
            <a:off x="3933825" y="6705600"/>
            <a:ext cx="82550" cy="82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0263" name="カギ線コネクタ 10262"/>
          <p:cNvCxnSpPr>
            <a:endCxn id="165" idx="4"/>
          </p:cNvCxnSpPr>
          <p:nvPr/>
        </p:nvCxnSpPr>
        <p:spPr>
          <a:xfrm rot="16200000" flipV="1">
            <a:off x="4972844" y="6515894"/>
            <a:ext cx="474662" cy="1752600"/>
          </a:xfrm>
          <a:prstGeom prst="bentConnector3">
            <a:avLst>
              <a:gd name="adj1" fmla="val 1490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5" name="円/楕円 164"/>
          <p:cNvSpPr/>
          <p:nvPr/>
        </p:nvSpPr>
        <p:spPr>
          <a:xfrm>
            <a:off x="4292600" y="7072313"/>
            <a:ext cx="82550" cy="82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0266" name="カギ線コネクタ 10265"/>
          <p:cNvCxnSpPr/>
          <p:nvPr/>
        </p:nvCxnSpPr>
        <p:spPr>
          <a:xfrm rot="5400000" flipH="1" flipV="1">
            <a:off x="3865563" y="7145337"/>
            <a:ext cx="850900" cy="117475"/>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4" name="円/楕円 163"/>
          <p:cNvSpPr/>
          <p:nvPr/>
        </p:nvSpPr>
        <p:spPr>
          <a:xfrm>
            <a:off x="4321175" y="6737350"/>
            <a:ext cx="82550" cy="82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4" name="角丸四角形 133"/>
          <p:cNvSpPr/>
          <p:nvPr/>
        </p:nvSpPr>
        <p:spPr>
          <a:xfrm>
            <a:off x="1508125" y="4379913"/>
            <a:ext cx="1223963" cy="1512887"/>
          </a:xfrm>
          <a:prstGeom prst="roundRect">
            <a:avLst>
              <a:gd name="adj" fmla="val 4216"/>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427" name="Text Box 28"/>
          <p:cNvSpPr txBox="1">
            <a:spLocks noChangeArrowheads="1"/>
          </p:cNvSpPr>
          <p:nvPr/>
        </p:nvSpPr>
        <p:spPr bwMode="auto">
          <a:xfrm>
            <a:off x="1487488" y="5119688"/>
            <a:ext cx="1325562" cy="907941"/>
          </a:xfrm>
          <a:prstGeom prst="rect">
            <a:avLst/>
          </a:prstGeom>
          <a:noFill/>
          <a:ln w="9525">
            <a:noFill/>
            <a:miter lim="800000"/>
            <a:headEnd/>
            <a:tailEnd/>
          </a:ln>
        </p:spPr>
        <p:txBody>
          <a:bodyPr lIns="72000" rIns="72000">
            <a:spAutoFit/>
          </a:bodyPr>
          <a:lstStyle/>
          <a:p>
            <a:r>
              <a:rPr lang="en-US" altLang="ko-KR" sz="900" b="1" u="sng" dirty="0">
                <a:latin typeface="ＭＳ Ｐゴシック" charset="-128"/>
              </a:rPr>
              <a:t>B-1</a:t>
            </a:r>
            <a:r>
              <a:rPr lang="ko-KR" altLang="en-US" sz="900" b="1" u="sng" dirty="0">
                <a:latin typeface="ＭＳ Ｐゴシック" charset="-128"/>
                <a:ea typeface="Gulim" pitchFamily="34" charset="-127"/>
              </a:rPr>
              <a:t>그랑프리</a:t>
            </a:r>
            <a:r>
              <a:rPr lang="en-US" altLang="ja-JP" sz="900" b="1" u="sng" dirty="0">
                <a:latin typeface="ＭＳ Ｐゴシック" charset="-128"/>
              </a:rPr>
              <a:t>in</a:t>
            </a:r>
            <a:r>
              <a:rPr lang="ko-KR" altLang="en-US" sz="900" b="1" u="sng" dirty="0">
                <a:latin typeface="ＭＳ Ｐゴシック" charset="-128"/>
                <a:ea typeface="Gulim" pitchFamily="34" charset="-127"/>
              </a:rPr>
              <a:t>고리야마</a:t>
            </a:r>
          </a:p>
          <a:p>
            <a:pPr>
              <a:lnSpc>
                <a:spcPts val="800"/>
              </a:lnSpc>
              <a:spcBef>
                <a:spcPts val="200"/>
              </a:spcBef>
            </a:pPr>
            <a:r>
              <a:rPr lang="en-US" altLang="ko-KR" sz="600" dirty="0">
                <a:latin typeface="ＭＳ Ｐゴシック" charset="-128"/>
              </a:rPr>
              <a:t>2014</a:t>
            </a:r>
            <a:r>
              <a:rPr lang="ko-KR" altLang="en-US" sz="600" dirty="0">
                <a:latin typeface="ＭＳ Ｐゴシック" charset="-128"/>
                <a:ea typeface="Gulim" pitchFamily="34" charset="-127"/>
              </a:rPr>
              <a:t>년 </a:t>
            </a:r>
            <a:r>
              <a:rPr lang="en-US" altLang="ko-KR" sz="600" dirty="0">
                <a:latin typeface="ＭＳ Ｐゴシック" charset="-128"/>
                <a:ea typeface="Gulim" pitchFamily="34" charset="-127"/>
              </a:rPr>
              <a:t>10</a:t>
            </a:r>
            <a:r>
              <a:rPr lang="ko-KR" altLang="en-US" sz="600" dirty="0">
                <a:latin typeface="ＭＳ Ｐゴシック" charset="-128"/>
                <a:ea typeface="Gulim" pitchFamily="34" charset="-127"/>
              </a:rPr>
              <a:t>월 </a:t>
            </a:r>
            <a:r>
              <a:rPr lang="en-US" altLang="ko-KR" sz="600" dirty="0">
                <a:latin typeface="ＭＳ Ｐゴシック" charset="-128"/>
                <a:ea typeface="Gulim" pitchFamily="34" charset="-127"/>
              </a:rPr>
              <a:t>18.19</a:t>
            </a:r>
            <a:r>
              <a:rPr lang="ko-KR" altLang="en-US" sz="600" dirty="0">
                <a:latin typeface="ＭＳ Ｐゴシック" charset="-128"/>
                <a:ea typeface="Gulim" pitchFamily="34" charset="-127"/>
              </a:rPr>
              <a:t>잉에 개최</a:t>
            </a:r>
            <a:r>
              <a:rPr lang="en-US" altLang="ko-KR" sz="600" dirty="0">
                <a:latin typeface="ＭＳ Ｐゴシック" charset="-128"/>
                <a:ea typeface="Gulim" pitchFamily="34" charset="-127"/>
              </a:rPr>
              <a:t>.</a:t>
            </a:r>
            <a:endParaRPr lang="en-US" altLang="ja-JP" sz="600" dirty="0">
              <a:latin typeface="ＭＳ Ｐゴシック" charset="-128"/>
              <a:ea typeface="Gulim" pitchFamily="34" charset="-127"/>
            </a:endParaRPr>
          </a:p>
          <a:p>
            <a:pPr>
              <a:lnSpc>
                <a:spcPts val="800"/>
              </a:lnSpc>
            </a:pPr>
            <a:r>
              <a:rPr lang="ko-KR" altLang="en-US" sz="600" dirty="0">
                <a:latin typeface="ＭＳ Ｐゴシック" charset="-128"/>
                <a:ea typeface="Gulim" pitchFamily="34" charset="-127"/>
              </a:rPr>
              <a:t>이번에는 </a:t>
            </a:r>
            <a:r>
              <a:rPr lang="en-US" altLang="ko-KR" sz="600" dirty="0">
                <a:latin typeface="ＭＳ Ｐゴシック" charset="-128"/>
                <a:ea typeface="Gulim" pitchFamily="34" charset="-127"/>
              </a:rPr>
              <a:t>‘</a:t>
            </a:r>
            <a:r>
              <a:rPr lang="ko-KR" altLang="en-US" sz="600" dirty="0">
                <a:latin typeface="ＭＳ Ｐゴシック" charset="-128"/>
                <a:ea typeface="Gulim" pitchFamily="34" charset="-127"/>
              </a:rPr>
              <a:t>도호쿠</a:t>
            </a:r>
            <a:r>
              <a:rPr lang="ja-JP" altLang="en-US" sz="600" dirty="0">
                <a:latin typeface="ＭＳ Ｐゴシック" charset="-128"/>
              </a:rPr>
              <a:t>・</a:t>
            </a:r>
            <a:r>
              <a:rPr lang="ko-KR" altLang="en-US" sz="600" dirty="0">
                <a:latin typeface="ＭＳ Ｐゴシック" charset="-128"/>
                <a:ea typeface="Gulim" pitchFamily="34" charset="-127"/>
              </a:rPr>
              <a:t>후쿠시마 응원 특별 대회</a:t>
            </a:r>
            <a:r>
              <a:rPr lang="en-US" altLang="ko-KR" sz="600" dirty="0">
                <a:latin typeface="ＭＳ Ｐゴシック" charset="-128"/>
                <a:ea typeface="Gulim" pitchFamily="34" charset="-127"/>
              </a:rPr>
              <a:t>’</a:t>
            </a:r>
            <a:r>
              <a:rPr lang="ko-KR" altLang="en-US" sz="600" dirty="0">
                <a:latin typeface="ＭＳ Ｐゴシック" charset="-128"/>
                <a:ea typeface="Gulim" pitchFamily="34" charset="-127"/>
              </a:rPr>
              <a:t>로 전국 </a:t>
            </a:r>
            <a:r>
              <a:rPr lang="en-US" altLang="ko-KR" sz="600" dirty="0">
                <a:latin typeface="ＭＳ Ｐゴシック" charset="-128"/>
                <a:ea typeface="Gulim" pitchFamily="34" charset="-127"/>
              </a:rPr>
              <a:t>59</a:t>
            </a:r>
            <a:r>
              <a:rPr lang="ko-KR" altLang="en-US" sz="600" dirty="0">
                <a:latin typeface="ＭＳ Ｐゴシック" charset="-128"/>
                <a:ea typeface="Gulim" pitchFamily="34" charset="-127"/>
              </a:rPr>
              <a:t>의</a:t>
            </a:r>
          </a:p>
          <a:p>
            <a:pPr>
              <a:lnSpc>
                <a:spcPts val="800"/>
              </a:lnSpc>
            </a:pPr>
            <a:r>
              <a:rPr lang="en-US" altLang="ko-KR" sz="600" dirty="0">
                <a:latin typeface="ＭＳ Ｐゴシック" charset="-128"/>
                <a:ea typeface="Gulim" pitchFamily="34" charset="-127"/>
              </a:rPr>
              <a:t>‘</a:t>
            </a:r>
            <a:r>
              <a:rPr lang="ko-KR" altLang="en-US" sz="600" dirty="0">
                <a:latin typeface="ＭＳ Ｐゴシック" charset="-128"/>
                <a:ea typeface="Gulim" pitchFamily="34" charset="-127"/>
              </a:rPr>
              <a:t>마치오코시</a:t>
            </a:r>
            <a:r>
              <a:rPr lang="en-US" altLang="ko-KR" sz="600" dirty="0">
                <a:latin typeface="ＭＳ Ｐゴシック" charset="-128"/>
                <a:ea typeface="Gulim" pitchFamily="34" charset="-127"/>
              </a:rPr>
              <a:t>’</a:t>
            </a:r>
            <a:r>
              <a:rPr lang="ko-KR" altLang="en-US" sz="600" dirty="0">
                <a:latin typeface="ＭＳ Ｐゴシック" charset="-128"/>
                <a:ea typeface="Gulim" pitchFamily="34" charset="-127"/>
              </a:rPr>
              <a:t>단체가 모였습니</a:t>
            </a:r>
          </a:p>
          <a:p>
            <a:pPr>
              <a:lnSpc>
                <a:spcPts val="800"/>
              </a:lnSpc>
            </a:pPr>
            <a:r>
              <a:rPr lang="ko-KR" altLang="en-US" sz="600" dirty="0">
                <a:latin typeface="ＭＳ Ｐゴシック" charset="-128"/>
                <a:ea typeface="Gulim" pitchFamily="34" charset="-127"/>
              </a:rPr>
              <a:t>다</a:t>
            </a:r>
            <a:r>
              <a:rPr lang="en-US" altLang="ko-KR" sz="600" dirty="0">
                <a:latin typeface="ＭＳ Ｐゴシック" charset="-128"/>
                <a:ea typeface="Gulim" pitchFamily="34" charset="-127"/>
              </a:rPr>
              <a:t>.45</a:t>
            </a:r>
            <a:r>
              <a:rPr lang="ko-KR" altLang="en-US" sz="600" dirty="0">
                <a:latin typeface="ＭＳ Ｐゴシック" charset="-128"/>
                <a:ea typeface="Gulim" pitchFamily="34" charset="-127"/>
              </a:rPr>
              <a:t>만</a:t>
            </a:r>
            <a:r>
              <a:rPr lang="en-US" altLang="ko-KR" sz="600" dirty="0">
                <a:latin typeface="ＭＳ Ｐゴシック" charset="-128"/>
                <a:ea typeface="Gulim" pitchFamily="34" charset="-127"/>
              </a:rPr>
              <a:t>3</a:t>
            </a:r>
            <a:r>
              <a:rPr lang="ko-KR" altLang="en-US" sz="600" dirty="0">
                <a:latin typeface="ＭＳ Ｐゴシック" charset="-128"/>
                <a:ea typeface="Gulim" pitchFamily="34" charset="-127"/>
              </a:rPr>
              <a:t>천명이 방문</a:t>
            </a:r>
            <a:r>
              <a:rPr lang="en-US" altLang="ko-KR" sz="700" dirty="0">
                <a:latin typeface="ＭＳ Ｐゴシック" charset="-128"/>
                <a:ea typeface="Gulim" pitchFamily="34" charset="-127"/>
              </a:rPr>
              <a:t>.</a:t>
            </a:r>
            <a:endParaRPr lang="en-US" altLang="ko-KR" sz="900" dirty="0">
              <a:latin typeface="ＭＳ Ｐゴシック" charset="-128"/>
              <a:ea typeface="Gulim" pitchFamily="34" charset="-127"/>
            </a:endParaRPr>
          </a:p>
          <a:p>
            <a:r>
              <a:rPr lang="ja-JP" altLang="en-US" sz="900" dirty="0">
                <a:latin typeface="ＭＳ Ｐゴシック" charset="-128"/>
              </a:rPr>
              <a:t>                                                              </a:t>
            </a:r>
            <a:endParaRPr lang="en-US" altLang="ja-JP" sz="900" dirty="0">
              <a:latin typeface="ＭＳ Ｐゴシック" charset="-128"/>
            </a:endParaRPr>
          </a:p>
        </p:txBody>
      </p:sp>
      <p:sp>
        <p:nvSpPr>
          <p:cNvPr id="140" name="角丸四角形 139"/>
          <p:cNvSpPr/>
          <p:nvPr/>
        </p:nvSpPr>
        <p:spPr>
          <a:xfrm>
            <a:off x="5554663" y="4378325"/>
            <a:ext cx="1223962" cy="1511300"/>
          </a:xfrm>
          <a:prstGeom prst="roundRect">
            <a:avLst>
              <a:gd name="adj" fmla="val 4216"/>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429" name="Text Box 28"/>
          <p:cNvSpPr txBox="1">
            <a:spLocks noChangeArrowheads="1"/>
          </p:cNvSpPr>
          <p:nvPr/>
        </p:nvSpPr>
        <p:spPr bwMode="auto">
          <a:xfrm>
            <a:off x="5557838" y="5159375"/>
            <a:ext cx="1223962" cy="784830"/>
          </a:xfrm>
          <a:prstGeom prst="rect">
            <a:avLst/>
          </a:prstGeom>
          <a:noFill/>
          <a:ln w="9525">
            <a:noFill/>
            <a:miter lim="800000"/>
            <a:headEnd/>
            <a:tailEnd/>
          </a:ln>
        </p:spPr>
        <p:txBody>
          <a:bodyPr lIns="72000" rIns="36000">
            <a:spAutoFit/>
          </a:bodyPr>
          <a:lstStyle/>
          <a:p>
            <a:r>
              <a:rPr lang="ja-JP" altLang="en-US" sz="1000" b="1" u="sng" dirty="0">
                <a:latin typeface="Calibri" pitchFamily="34" charset="0"/>
              </a:rPr>
              <a:t> </a:t>
            </a:r>
            <a:r>
              <a:rPr lang="ko-KR" altLang="en-US" sz="1000" b="1" u="sng" dirty="0">
                <a:latin typeface="Calibri" pitchFamily="34" charset="0"/>
                <a:ea typeface="Gulim" pitchFamily="34" charset="-127"/>
              </a:rPr>
              <a:t>소마노마오이</a:t>
            </a:r>
          </a:p>
          <a:p>
            <a:pPr>
              <a:lnSpc>
                <a:spcPts val="800"/>
              </a:lnSpc>
              <a:spcBef>
                <a:spcPts val="200"/>
              </a:spcBef>
            </a:pPr>
            <a:r>
              <a:rPr lang="en-US" altLang="ko-KR" sz="700" dirty="0">
                <a:latin typeface="ＭＳ Ｐゴシック" charset="-128"/>
              </a:rPr>
              <a:t>1000</a:t>
            </a:r>
            <a:r>
              <a:rPr lang="ko-KR" altLang="en-US" sz="700" dirty="0">
                <a:latin typeface="ＭＳ Ｐゴシック" charset="-128"/>
              </a:rPr>
              <a:t>년 이상 역사를 자랑하는 미나미소마시 의 무사와 말의 행사입니다</a:t>
            </a:r>
            <a:r>
              <a:rPr lang="en-US" altLang="ko-KR" sz="700" dirty="0">
                <a:latin typeface="ＭＳ Ｐゴシック" charset="-128"/>
              </a:rPr>
              <a:t>.</a:t>
            </a:r>
            <a:r>
              <a:rPr lang="ko-KR" altLang="en-US" sz="700" dirty="0">
                <a:latin typeface="ＭＳ Ｐゴシック" charset="-128"/>
              </a:rPr>
              <a:t>올해도 </a:t>
            </a:r>
            <a:r>
              <a:rPr lang="en-US" altLang="ko-KR" sz="700" dirty="0">
                <a:latin typeface="ＭＳ Ｐゴシック" charset="-128"/>
              </a:rPr>
              <a:t>7</a:t>
            </a:r>
            <a:r>
              <a:rPr lang="ko-KR" altLang="en-US" sz="700" dirty="0">
                <a:latin typeface="ＭＳ Ｐゴシック" charset="-128"/>
              </a:rPr>
              <a:t>월에 개최됩니다</a:t>
            </a:r>
            <a:r>
              <a:rPr lang="en-US" altLang="ko-KR" sz="700" dirty="0">
                <a:latin typeface="ＭＳ Ｐゴシック" charset="-128"/>
              </a:rPr>
              <a:t>.</a:t>
            </a:r>
            <a:endParaRPr lang="en-US" altLang="ko-KR" sz="700" dirty="0">
              <a:latin typeface="ＭＳ Ｐゴシック" charset="-128"/>
              <a:ea typeface="Gulim" pitchFamily="34" charset="-127"/>
            </a:endParaRPr>
          </a:p>
        </p:txBody>
      </p:sp>
      <p:grpSp>
        <p:nvGrpSpPr>
          <p:cNvPr id="13" name="グループ化 12"/>
          <p:cNvGrpSpPr/>
          <p:nvPr/>
        </p:nvGrpSpPr>
        <p:grpSpPr>
          <a:xfrm>
            <a:off x="154732" y="4373718"/>
            <a:ext cx="1224000" cy="1583455"/>
            <a:chOff x="74162" y="4536462"/>
            <a:chExt cx="1224000" cy="1583455"/>
          </a:xfrm>
          <a:effectLst>
            <a:outerShdw blurRad="50800" dist="38100" dir="2700000" algn="tl" rotWithShape="0">
              <a:prstClr val="black">
                <a:alpha val="40000"/>
              </a:prstClr>
            </a:outerShdw>
          </a:effectLst>
        </p:grpSpPr>
        <p:sp>
          <p:nvSpPr>
            <p:cNvPr id="3" name="角丸四角形 2"/>
            <p:cNvSpPr/>
            <p:nvPr/>
          </p:nvSpPr>
          <p:spPr>
            <a:xfrm>
              <a:off x="74162" y="4536462"/>
              <a:ext cx="1224000" cy="1512000"/>
            </a:xfrm>
            <a:prstGeom prst="roundRect">
              <a:avLst>
                <a:gd name="adj" fmla="val 4216"/>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42064" name="Picture 8" descr="\\Kikaku\disk1\総合計画課共有フォルダ\01計画・調整\02復興計画\●復興ビジョン共有から移動●\109 復興計画進行管理\03 編集\タイトル素材\第4章写真\●掲載写真\４ 会津\特徴【会津若松城と桜】.PNG"/>
            <p:cNvPicPr>
              <a:picLocks noChangeAspect="1" noChangeArrowheads="1"/>
            </p:cNvPicPr>
            <p:nvPr/>
          </p:nvPicPr>
          <p:blipFill>
            <a:blip r:embed="rId6"/>
            <a:srcRect/>
            <a:stretch>
              <a:fillRect/>
            </a:stretch>
          </p:blipFill>
          <p:spPr bwMode="auto">
            <a:xfrm>
              <a:off x="151574" y="4596449"/>
              <a:ext cx="1059649" cy="792000"/>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p:spPr>
        </p:pic>
        <p:sp>
          <p:nvSpPr>
            <p:cNvPr id="64" name="Text Box 27"/>
            <p:cNvSpPr txBox="1">
              <a:spLocks noChangeArrowheads="1"/>
            </p:cNvSpPr>
            <p:nvPr/>
          </p:nvSpPr>
          <p:spPr bwMode="auto">
            <a:xfrm>
              <a:off x="77902" y="5391512"/>
              <a:ext cx="1220259" cy="728405"/>
            </a:xfrm>
            <a:prstGeom prst="rect">
              <a:avLst/>
            </a:prstGeom>
            <a:noFill/>
            <a:ln>
              <a:noFill/>
            </a:ln>
            <a:effectLst/>
            <a:extLst/>
          </p:spPr>
          <p:txBody>
            <a:bodyPr lIns="72000" rIns="72000">
              <a:spAutoFit/>
            </a:bodyPr>
            <a:lstStyle/>
            <a:p>
              <a:pPr fontAlgn="auto">
                <a:spcBef>
                  <a:spcPts val="0"/>
                </a:spcBef>
                <a:spcAft>
                  <a:spcPts val="0"/>
                </a:spcAft>
                <a:defRPr/>
              </a:pPr>
              <a:r>
                <a:rPr lang="ko-KR" altLang="en-US" sz="1000" b="1" u="sng" dirty="0">
                  <a:latin typeface="+mj-ea"/>
                  <a:ea typeface="+mj-ea"/>
                </a:rPr>
                <a:t>쓰루가 </a:t>
              </a:r>
              <a:r>
                <a:rPr lang="ko-KR" altLang="en-US" sz="1000" b="1" u="sng" dirty="0" smtClean="0">
                  <a:latin typeface="+mj-ea"/>
                  <a:ea typeface="+mj-ea"/>
                </a:rPr>
                <a:t>성</a:t>
              </a:r>
              <a:endParaRPr lang="ja-JP" altLang="en-US" sz="1000" b="1" u="sng" dirty="0">
                <a:latin typeface="+mj-ea"/>
                <a:ea typeface="+mj-ea"/>
              </a:endParaRPr>
            </a:p>
            <a:p>
              <a:pPr fontAlgn="auto">
                <a:spcBef>
                  <a:spcPts val="200"/>
                </a:spcBef>
                <a:spcAft>
                  <a:spcPts val="0"/>
                </a:spcAft>
                <a:defRPr/>
              </a:pPr>
              <a:r>
                <a:rPr lang="en-US" altLang="ko-KR" sz="700" spc="-20" dirty="0">
                  <a:latin typeface="+mj-ea"/>
                  <a:ea typeface="+mj-ea"/>
                </a:rPr>
                <a:t>2013</a:t>
              </a:r>
              <a:r>
                <a:rPr lang="ko-KR" altLang="en-US" sz="700" spc="-20" dirty="0">
                  <a:latin typeface="+mj-ea"/>
                  <a:ea typeface="+mj-ea"/>
                </a:rPr>
                <a:t>년에 아이즈와카마쓰 </a:t>
              </a:r>
              <a:r>
                <a:rPr lang="ko-KR" altLang="en-US" sz="700" spc="-20" dirty="0" smtClean="0">
                  <a:latin typeface="+mj-ea"/>
                  <a:ea typeface="+mj-ea"/>
                </a:rPr>
                <a:t>시를방문한 </a:t>
              </a:r>
              <a:r>
                <a:rPr lang="ko-KR" altLang="en-US" sz="700" spc="-20" dirty="0">
                  <a:latin typeface="+mj-ea"/>
                  <a:ea typeface="+mj-ea"/>
                </a:rPr>
                <a:t>관광객은 </a:t>
              </a:r>
              <a:r>
                <a:rPr lang="en-US" altLang="ko-KR" sz="700" spc="-20" dirty="0">
                  <a:latin typeface="+mj-ea"/>
                  <a:ea typeface="+mj-ea"/>
                </a:rPr>
                <a:t>395</a:t>
              </a:r>
              <a:r>
                <a:rPr lang="ko-KR" altLang="en-US" sz="700" spc="-20" dirty="0">
                  <a:latin typeface="+mj-ea"/>
                  <a:ea typeface="+mj-ea"/>
                </a:rPr>
                <a:t>만 명에 </a:t>
              </a:r>
              <a:r>
                <a:rPr lang="ko-KR" altLang="en-US" sz="700" spc="-20" dirty="0" smtClean="0">
                  <a:latin typeface="+mj-ea"/>
                  <a:ea typeface="+mj-ea"/>
                </a:rPr>
                <a:t>달하고과거 </a:t>
              </a:r>
              <a:r>
                <a:rPr lang="ko-KR" altLang="en-US" sz="700" spc="-20" dirty="0">
                  <a:latin typeface="+mj-ea"/>
                  <a:ea typeface="+mj-ea"/>
                </a:rPr>
                <a:t>최다기록을 이뤘다</a:t>
              </a:r>
              <a:r>
                <a:rPr lang="en-US" altLang="ko-KR" sz="700" spc="-20" dirty="0">
                  <a:latin typeface="+mj-ea"/>
                  <a:ea typeface="+mj-ea"/>
                </a:rPr>
                <a:t>.</a:t>
              </a:r>
            </a:p>
          </p:txBody>
        </p:sp>
      </p:grpSp>
      <p:grpSp>
        <p:nvGrpSpPr>
          <p:cNvPr id="16" name="グループ化 15"/>
          <p:cNvGrpSpPr/>
          <p:nvPr/>
        </p:nvGrpSpPr>
        <p:grpSpPr>
          <a:xfrm>
            <a:off x="4206263" y="4377971"/>
            <a:ext cx="1224000" cy="1541023"/>
            <a:chOff x="2802239" y="4540715"/>
            <a:chExt cx="1224000" cy="1541023"/>
          </a:xfrm>
          <a:effectLst>
            <a:outerShdw blurRad="50800" dist="38100" dir="2700000" algn="tl" rotWithShape="0">
              <a:prstClr val="black">
                <a:alpha val="40000"/>
              </a:prstClr>
            </a:outerShdw>
          </a:effectLst>
        </p:grpSpPr>
        <p:sp>
          <p:nvSpPr>
            <p:cNvPr id="133" name="角丸四角形 132"/>
            <p:cNvSpPr/>
            <p:nvPr/>
          </p:nvSpPr>
          <p:spPr>
            <a:xfrm>
              <a:off x="2802239" y="4540715"/>
              <a:ext cx="1224000" cy="1512000"/>
            </a:xfrm>
            <a:prstGeom prst="roundRect">
              <a:avLst>
                <a:gd name="adj" fmla="val 4216"/>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9218" name="Picture 2"/>
            <p:cNvPicPr>
              <a:picLocks noChangeAspect="1" noChangeArrowheads="1"/>
            </p:cNvPicPr>
            <p:nvPr/>
          </p:nvPicPr>
          <p:blipFill>
            <a:blip r:embed="rId7" cstate="print">
              <a:extLst/>
            </a:blip>
            <a:srcRect/>
            <a:stretch>
              <a:fillRect/>
            </a:stretch>
          </p:blipFill>
          <p:spPr bwMode="auto">
            <a:xfrm>
              <a:off x="2875386" y="4586377"/>
              <a:ext cx="682318" cy="958069"/>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extLst/>
          </p:spPr>
        </p:pic>
        <p:pic>
          <p:nvPicPr>
            <p:cNvPr id="28" name="図 27"/>
            <p:cNvPicPr>
              <a:picLocks noChangeAspect="1"/>
            </p:cNvPicPr>
            <p:nvPr/>
          </p:nvPicPr>
          <p:blipFill>
            <a:blip r:embed="rId8" cstate="print">
              <a:extLst/>
            </a:blip>
            <a:stretch>
              <a:fillRect/>
            </a:stretch>
          </p:blipFill>
          <p:spPr>
            <a:xfrm rot="526550">
              <a:off x="3499516" y="4717490"/>
              <a:ext cx="409911" cy="780527"/>
            </a:xfrm>
            <a:prstGeom prst="rect">
              <a:avLst/>
            </a:prstGeom>
            <a:ln w="15875">
              <a:solidFill>
                <a:srgbClr val="FF0066"/>
              </a:solidFill>
            </a:ln>
            <a:effectLst>
              <a:outerShdw blurRad="50800" dist="38100" dir="2700000" algn="tl" rotWithShape="0">
                <a:prstClr val="black">
                  <a:alpha val="40000"/>
                </a:prstClr>
              </a:outerShdw>
            </a:effectLst>
          </p:spPr>
        </p:pic>
        <p:sp>
          <p:nvSpPr>
            <p:cNvPr id="138" name="Text Box 28"/>
            <p:cNvSpPr txBox="1">
              <a:spLocks noChangeArrowheads="1"/>
            </p:cNvSpPr>
            <p:nvPr/>
          </p:nvSpPr>
          <p:spPr bwMode="auto">
            <a:xfrm>
              <a:off x="2832109" y="5496963"/>
              <a:ext cx="1134882" cy="584775"/>
            </a:xfrm>
            <a:prstGeom prst="rect">
              <a:avLst/>
            </a:prstGeom>
            <a:noFill/>
            <a:ln>
              <a:noFill/>
            </a:ln>
            <a:effectLst/>
            <a:extLst/>
          </p:spPr>
          <p:txBody>
            <a:bodyPr wrap="square" lIns="36000" rIns="36000">
              <a:spAutoFit/>
            </a:bodyPr>
            <a:lstStyle/>
            <a:p>
              <a:pPr fontAlgn="auto">
                <a:spcBef>
                  <a:spcPts val="0"/>
                </a:spcBef>
                <a:spcAft>
                  <a:spcPts val="0"/>
                </a:spcAft>
                <a:defRPr/>
              </a:pPr>
              <a:r>
                <a:rPr lang="ko-KR" altLang="en-US" sz="900" b="1" u="sng" dirty="0">
                  <a:latin typeface="+mn-lt"/>
                  <a:ea typeface="ＭＳ Ｐゴシック" pitchFamily="50" charset="-128"/>
                </a:rPr>
                <a:t>일본 육상경기선수권 </a:t>
              </a:r>
              <a:r>
                <a:rPr lang="ko-KR" altLang="en-US" sz="900" b="1" u="sng" dirty="0" smtClean="0">
                  <a:latin typeface="+mn-lt"/>
                  <a:ea typeface="ＭＳ Ｐゴシック" pitchFamily="50" charset="-128"/>
                </a:rPr>
                <a:t>대회</a:t>
              </a:r>
              <a:endParaRPr lang="en-US" altLang="ko-KR" sz="900" b="1" u="sng" dirty="0" smtClean="0">
                <a:latin typeface="+mn-lt"/>
                <a:ea typeface="ＭＳ Ｐゴシック" pitchFamily="50" charset="-128"/>
              </a:endParaRPr>
            </a:p>
            <a:p>
              <a:pPr fontAlgn="auto">
                <a:spcBef>
                  <a:spcPts val="0"/>
                </a:spcBef>
                <a:spcAft>
                  <a:spcPts val="0"/>
                </a:spcAft>
                <a:defRPr/>
              </a:pPr>
              <a:r>
                <a:rPr lang="en-US" altLang="ko-KR" sz="700" dirty="0" smtClean="0">
                  <a:latin typeface="+mn-lt"/>
                  <a:ea typeface="ＭＳ Ｐゴシック" pitchFamily="50" charset="-128"/>
                </a:rPr>
                <a:t>2014</a:t>
              </a:r>
              <a:r>
                <a:rPr lang="ko-KR" altLang="en-US" sz="700" dirty="0">
                  <a:latin typeface="+mn-lt"/>
                  <a:ea typeface="ＭＳ Ｐゴシック" pitchFamily="50" charset="-128"/>
                </a:rPr>
                <a:t>년 </a:t>
              </a:r>
              <a:r>
                <a:rPr lang="en-US" altLang="ko-KR" sz="700" dirty="0">
                  <a:latin typeface="+mn-lt"/>
                  <a:ea typeface="ＭＳ Ｐゴシック" pitchFamily="50" charset="-128"/>
                </a:rPr>
                <a:t>6</a:t>
              </a:r>
              <a:r>
                <a:rPr lang="ko-KR" altLang="en-US" sz="700" dirty="0">
                  <a:latin typeface="+mn-lt"/>
                  <a:ea typeface="ＭＳ Ｐゴシック" pitchFamily="50" charset="-128"/>
                </a:rPr>
                <a:t>월 </a:t>
              </a:r>
              <a:r>
                <a:rPr lang="en-US" altLang="ko-KR" sz="700" dirty="0">
                  <a:latin typeface="+mn-lt"/>
                  <a:ea typeface="ＭＳ Ｐゴシック" pitchFamily="50" charset="-128"/>
                </a:rPr>
                <a:t>6</a:t>
              </a:r>
              <a:r>
                <a:rPr lang="ko-KR" altLang="en-US" sz="700" dirty="0">
                  <a:latin typeface="+mn-lt"/>
                  <a:ea typeface="ＭＳ Ｐゴシック" pitchFamily="50" charset="-128"/>
                </a:rPr>
                <a:t>일 ～</a:t>
              </a:r>
              <a:r>
                <a:rPr lang="en-US" altLang="ko-KR" sz="700" dirty="0">
                  <a:latin typeface="+mn-lt"/>
                  <a:ea typeface="ＭＳ Ｐゴシック" pitchFamily="50" charset="-128"/>
                </a:rPr>
                <a:t>8</a:t>
              </a:r>
              <a:r>
                <a:rPr lang="ko-KR" altLang="en-US" sz="700" dirty="0">
                  <a:latin typeface="+mn-lt"/>
                  <a:ea typeface="ＭＳ Ｐゴシック" pitchFamily="50" charset="-128"/>
                </a:rPr>
                <a:t>일에 </a:t>
              </a:r>
              <a:r>
                <a:rPr lang="ko-KR" altLang="en-US" sz="700" dirty="0" smtClean="0">
                  <a:latin typeface="+mn-lt"/>
                  <a:ea typeface="ＭＳ Ｐゴシック" pitchFamily="50" charset="-128"/>
                </a:rPr>
                <a:t>개최</a:t>
              </a:r>
              <a:endParaRPr lang="en-US" altLang="ja-JP" sz="700" dirty="0">
                <a:latin typeface="+mj-ea"/>
                <a:ea typeface="+mj-ea"/>
              </a:endParaRPr>
            </a:p>
          </p:txBody>
        </p:sp>
      </p:grpSp>
      <p:grpSp>
        <p:nvGrpSpPr>
          <p:cNvPr id="10248" name="グループ化 10247"/>
          <p:cNvGrpSpPr/>
          <p:nvPr/>
        </p:nvGrpSpPr>
        <p:grpSpPr>
          <a:xfrm>
            <a:off x="5285653" y="6046068"/>
            <a:ext cx="1522796" cy="1602094"/>
            <a:chOff x="5227063" y="6130789"/>
            <a:chExt cx="1522796" cy="1602094"/>
          </a:xfrm>
          <a:effectLst>
            <a:outerShdw blurRad="50800" dist="38100" dir="2700000" algn="tl" rotWithShape="0">
              <a:prstClr val="black">
                <a:alpha val="40000"/>
              </a:prstClr>
            </a:outerShdw>
          </a:effectLst>
        </p:grpSpPr>
        <p:sp>
          <p:nvSpPr>
            <p:cNvPr id="139" name="角丸四角形 138"/>
            <p:cNvSpPr/>
            <p:nvPr/>
          </p:nvSpPr>
          <p:spPr>
            <a:xfrm>
              <a:off x="5227063" y="6130789"/>
              <a:ext cx="1489056" cy="1430038"/>
            </a:xfrm>
            <a:prstGeom prst="roundRect">
              <a:avLst>
                <a:gd name="adj" fmla="val 4216"/>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6" name="Text Box 29"/>
            <p:cNvSpPr txBox="1">
              <a:spLocks noChangeArrowheads="1"/>
            </p:cNvSpPr>
            <p:nvPr/>
          </p:nvSpPr>
          <p:spPr bwMode="auto">
            <a:xfrm>
              <a:off x="5281760" y="7040386"/>
              <a:ext cx="1468099" cy="692497"/>
            </a:xfrm>
            <a:prstGeom prst="rect">
              <a:avLst/>
            </a:prstGeom>
            <a:noFill/>
            <a:ln>
              <a:noFill/>
            </a:ln>
            <a:effectLst/>
            <a:extLst/>
          </p:spPr>
          <p:txBody>
            <a:bodyPr lIns="72000" rIns="72000">
              <a:spAutoFit/>
            </a:bodyPr>
            <a:lstStyle/>
            <a:p>
              <a:pPr fontAlgn="auto">
                <a:spcBef>
                  <a:spcPts val="0"/>
                </a:spcBef>
                <a:spcAft>
                  <a:spcPts val="0"/>
                </a:spcAft>
                <a:defRPr/>
              </a:pPr>
              <a:r>
                <a:rPr lang="ko-KR" altLang="en-US" sz="900" b="1" u="sng" dirty="0">
                  <a:latin typeface="+mn-lt"/>
                  <a:ea typeface="ＭＳ Ｐゴシック" pitchFamily="50" charset="-128"/>
                </a:rPr>
                <a:t>제 </a:t>
              </a:r>
              <a:r>
                <a:rPr lang="en-US" altLang="ko-KR" sz="900" b="1" u="sng" dirty="0">
                  <a:latin typeface="+mn-lt"/>
                  <a:ea typeface="ＭＳ Ｐゴシック" pitchFamily="50" charset="-128"/>
                </a:rPr>
                <a:t>7</a:t>
              </a:r>
              <a:r>
                <a:rPr lang="ko-KR" altLang="en-US" sz="900" b="1" u="sng" dirty="0">
                  <a:latin typeface="+mn-lt"/>
                  <a:ea typeface="ＭＳ Ｐゴシック" pitchFamily="50" charset="-128"/>
                </a:rPr>
                <a:t>회 태평양・섬 </a:t>
              </a:r>
              <a:r>
                <a:rPr lang="ko-KR" altLang="en-US" sz="900" b="1" u="sng" dirty="0" smtClean="0">
                  <a:latin typeface="+mn-lt"/>
                  <a:ea typeface="ＭＳ Ｐゴシック" pitchFamily="50" charset="-128"/>
                </a:rPr>
                <a:t>사미트</a:t>
              </a:r>
              <a:endParaRPr lang="ja-JP" altLang="en-US" sz="900" b="1" u="sng" dirty="0">
                <a:latin typeface="+mn-lt"/>
                <a:ea typeface="ＭＳ Ｐゴシック" pitchFamily="50" charset="-128"/>
              </a:endParaRPr>
            </a:p>
            <a:p>
              <a:pPr fontAlgn="auto">
                <a:lnSpc>
                  <a:spcPts val="800"/>
                </a:lnSpc>
                <a:spcBef>
                  <a:spcPts val="100"/>
                </a:spcBef>
                <a:spcAft>
                  <a:spcPts val="0"/>
                </a:spcAft>
                <a:defRPr/>
              </a:pPr>
              <a:r>
                <a:rPr lang="ko-KR" altLang="en-US" sz="600" spc="-20" dirty="0" smtClean="0">
                  <a:latin typeface="+mn-lt"/>
                  <a:ea typeface="ＭＳ Ｐゴシック" pitchFamily="50" charset="-128"/>
                </a:rPr>
                <a:t>이와키 </a:t>
              </a:r>
              <a:r>
                <a:rPr lang="ko-KR" altLang="en-US" sz="600" spc="-20" dirty="0">
                  <a:latin typeface="+mn-lt"/>
                  <a:ea typeface="ＭＳ Ｐゴシック" pitchFamily="50" charset="-128"/>
                </a:rPr>
                <a:t>시에서 개최예정</a:t>
              </a:r>
              <a:r>
                <a:rPr lang="en-US" altLang="ko-KR" sz="600" spc="-20" dirty="0">
                  <a:latin typeface="+mn-lt"/>
                  <a:ea typeface="ＭＳ Ｐゴシック" pitchFamily="50" charset="-128"/>
                </a:rPr>
                <a:t>. </a:t>
              </a:r>
              <a:r>
                <a:rPr lang="ko-KR" altLang="en-US" sz="600" spc="-20" dirty="0">
                  <a:latin typeface="+mn-lt"/>
                  <a:ea typeface="ＭＳ Ｐゴシック" pitchFamily="50" charset="-128"/>
                </a:rPr>
                <a:t>국제적으로</a:t>
              </a:r>
            </a:p>
            <a:p>
              <a:pPr fontAlgn="auto">
                <a:lnSpc>
                  <a:spcPts val="800"/>
                </a:lnSpc>
                <a:spcBef>
                  <a:spcPts val="100"/>
                </a:spcBef>
                <a:spcAft>
                  <a:spcPts val="0"/>
                </a:spcAft>
                <a:defRPr/>
              </a:pPr>
              <a:r>
                <a:rPr lang="ko-KR" altLang="en-US" sz="600" spc="-20" dirty="0">
                  <a:latin typeface="+mn-lt"/>
                  <a:ea typeface="ＭＳ Ｐゴシック" pitchFamily="50" charset="-128"/>
                </a:rPr>
                <a:t>널리 알리고 교류인구를 확대하며 </a:t>
              </a:r>
            </a:p>
            <a:p>
              <a:pPr fontAlgn="auto">
                <a:lnSpc>
                  <a:spcPts val="800"/>
                </a:lnSpc>
                <a:spcBef>
                  <a:spcPts val="100"/>
                </a:spcBef>
                <a:spcAft>
                  <a:spcPts val="0"/>
                </a:spcAft>
                <a:defRPr/>
              </a:pPr>
              <a:r>
                <a:rPr lang="ko-KR" altLang="en-US" sz="600" spc="-20" dirty="0">
                  <a:latin typeface="+mn-lt"/>
                  <a:ea typeface="ＭＳ Ｐゴシック" pitchFamily="50" charset="-128"/>
                </a:rPr>
                <a:t>루머를 불식시키는 기회가 됩니다</a:t>
              </a:r>
              <a:r>
                <a:rPr lang="en-US" altLang="ko-KR" sz="600" spc="-20" dirty="0">
                  <a:latin typeface="+mn-lt"/>
                  <a:ea typeface="ＭＳ Ｐゴシック" pitchFamily="50" charset="-128"/>
                </a:rPr>
                <a:t>.</a:t>
              </a:r>
            </a:p>
            <a:p>
              <a:pPr fontAlgn="auto">
                <a:lnSpc>
                  <a:spcPts val="800"/>
                </a:lnSpc>
                <a:spcBef>
                  <a:spcPts val="100"/>
                </a:spcBef>
                <a:spcAft>
                  <a:spcPts val="0"/>
                </a:spcAft>
                <a:defRPr/>
              </a:pPr>
              <a:endParaRPr lang="en-US" altLang="ja-JP" sz="600" spc="-20" dirty="0">
                <a:latin typeface="+mn-lt"/>
                <a:ea typeface="ＭＳ Ｐゴシック" pitchFamily="50" charset="-128"/>
              </a:endParaRPr>
            </a:p>
          </p:txBody>
        </p:sp>
        <p:pic>
          <p:nvPicPr>
            <p:cNvPr id="10242" name="Picture 2"/>
            <p:cNvPicPr>
              <a:picLocks noChangeAspect="1" noChangeArrowheads="1"/>
            </p:cNvPicPr>
            <p:nvPr/>
          </p:nvPicPr>
          <p:blipFill>
            <a:blip r:embed="rId9" cstate="print">
              <a:extLst/>
            </a:blip>
            <a:srcRect/>
            <a:stretch>
              <a:fillRect/>
            </a:stretch>
          </p:blipFill>
          <p:spPr bwMode="auto">
            <a:xfrm>
              <a:off x="5387505" y="6181018"/>
              <a:ext cx="1203100" cy="737176"/>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extLst/>
          </p:spPr>
        </p:pic>
        <p:sp>
          <p:nvSpPr>
            <p:cNvPr id="151" name="テキスト ボックス 150"/>
            <p:cNvSpPr txBox="1"/>
            <p:nvPr/>
          </p:nvSpPr>
          <p:spPr>
            <a:xfrm>
              <a:off x="5240161" y="6922440"/>
              <a:ext cx="1367844" cy="169277"/>
            </a:xfrm>
            <a:prstGeom prst="rect">
              <a:avLst/>
            </a:prstGeom>
            <a:noFill/>
          </p:spPr>
          <p:txBody>
            <a:bodyPr wrap="square" lIns="0" rIns="0">
              <a:spAutoFit/>
            </a:bodyPr>
            <a:lstStyle/>
            <a:p>
              <a:pPr algn="r" fontAlgn="auto">
                <a:spcBef>
                  <a:spcPts val="0"/>
                </a:spcBef>
                <a:spcAft>
                  <a:spcPts val="0"/>
                </a:spcAft>
                <a:defRPr/>
              </a:pPr>
              <a:r>
                <a:rPr lang="en-US" altLang="ko-KR" sz="500" dirty="0">
                  <a:latin typeface="+mn-lt"/>
                  <a:ea typeface="+mn-ea"/>
                </a:rPr>
                <a:t>※</a:t>
              </a:r>
              <a:r>
                <a:rPr lang="ko-KR" altLang="en-US" sz="500" dirty="0">
                  <a:latin typeface="+mn-lt"/>
                  <a:ea typeface="+mn-ea"/>
                </a:rPr>
                <a:t>지난 회 사미트의 모습</a:t>
              </a:r>
              <a:r>
                <a:rPr lang="en-US" altLang="ko-KR" sz="500" dirty="0">
                  <a:latin typeface="+mn-lt"/>
                  <a:ea typeface="+mn-ea"/>
                </a:rPr>
                <a:t>(</a:t>
              </a:r>
              <a:r>
                <a:rPr lang="ko-KR" altLang="en-US" sz="500" dirty="0">
                  <a:latin typeface="+mn-lt"/>
                  <a:ea typeface="+mn-ea"/>
                </a:rPr>
                <a:t>출전：수상관저ＨＰ</a:t>
              </a:r>
              <a:r>
                <a:rPr lang="en-US" altLang="ko-KR" sz="500" dirty="0" smtClean="0">
                  <a:latin typeface="+mn-lt"/>
                  <a:ea typeface="+mn-ea"/>
                </a:rPr>
                <a:t>)</a:t>
              </a:r>
              <a:endParaRPr lang="ja-JP" altLang="en-US" sz="500" dirty="0">
                <a:latin typeface="+mn-lt"/>
                <a:ea typeface="+mn-ea"/>
              </a:endParaRPr>
            </a:p>
          </p:txBody>
        </p:sp>
      </p:grpSp>
      <p:sp>
        <p:nvSpPr>
          <p:cNvPr id="142" name="角丸四角形 141"/>
          <p:cNvSpPr/>
          <p:nvPr/>
        </p:nvSpPr>
        <p:spPr>
          <a:xfrm>
            <a:off x="5489575" y="7626350"/>
            <a:ext cx="1279525" cy="1455738"/>
          </a:xfrm>
          <a:prstGeom prst="roundRect">
            <a:avLst>
              <a:gd name="adj" fmla="val 4216"/>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1" name="角丸四角形 140"/>
          <p:cNvSpPr/>
          <p:nvPr/>
        </p:nvSpPr>
        <p:spPr>
          <a:xfrm>
            <a:off x="3362325" y="7629525"/>
            <a:ext cx="2066925" cy="1452563"/>
          </a:xfrm>
          <a:prstGeom prst="roundRect">
            <a:avLst>
              <a:gd name="adj" fmla="val 4216"/>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435" name="テキスト ボックス 91"/>
          <p:cNvSpPr txBox="1">
            <a:spLocks noChangeArrowheads="1"/>
          </p:cNvSpPr>
          <p:nvPr/>
        </p:nvSpPr>
        <p:spPr bwMode="auto">
          <a:xfrm>
            <a:off x="3389313" y="8572500"/>
            <a:ext cx="2030412" cy="646331"/>
          </a:xfrm>
          <a:prstGeom prst="rect">
            <a:avLst/>
          </a:prstGeom>
          <a:noFill/>
          <a:ln w="9525">
            <a:noFill/>
            <a:miter lim="800000"/>
            <a:headEnd/>
            <a:tailEnd/>
          </a:ln>
        </p:spPr>
        <p:txBody>
          <a:bodyPr lIns="36000" rIns="36000">
            <a:spAutoFit/>
          </a:bodyPr>
          <a:lstStyle/>
          <a:p>
            <a:r>
              <a:rPr lang="ko-KR" altLang="en-US" sz="1000" b="1" u="sng" dirty="0">
                <a:latin typeface="ＭＳ Ｐゴシック" charset="-128"/>
                <a:ea typeface="Gulim" pitchFamily="34" charset="-127"/>
              </a:rPr>
              <a:t>도쿄 걸즈 컬렉션</a:t>
            </a:r>
            <a:r>
              <a:rPr lang="en-US" altLang="ja-JP" sz="1000" b="1" u="sng" dirty="0">
                <a:latin typeface="ＭＳ Ｐゴシック" charset="-128"/>
              </a:rPr>
              <a:t>in</a:t>
            </a:r>
            <a:r>
              <a:rPr lang="ko-KR" altLang="en-US" sz="1000" b="1" u="sng" dirty="0">
                <a:latin typeface="ＭＳ Ｐゴシック" charset="-128"/>
                <a:ea typeface="Gulim" pitchFamily="34" charset="-127"/>
              </a:rPr>
              <a:t>후쿠시마</a:t>
            </a:r>
            <a:r>
              <a:rPr lang="en-US" altLang="ja-JP" sz="1000" b="1" u="sng" dirty="0">
                <a:latin typeface="ＭＳ Ｐゴシック" charset="-128"/>
              </a:rPr>
              <a:t>2014</a:t>
            </a:r>
          </a:p>
          <a:p>
            <a:pPr>
              <a:spcBef>
                <a:spcPts val="200"/>
              </a:spcBef>
            </a:pPr>
            <a:r>
              <a:rPr lang="en-US" altLang="ko-KR" sz="700" dirty="0">
                <a:latin typeface="ＭＳ Ｐゴシック" charset="-128"/>
              </a:rPr>
              <a:t>2014</a:t>
            </a:r>
            <a:r>
              <a:rPr lang="ko-KR" altLang="en-US" sz="700" dirty="0">
                <a:latin typeface="ＭＳ Ｐゴシック" charset="-128"/>
                <a:ea typeface="Gulim" pitchFamily="34" charset="-127"/>
              </a:rPr>
              <a:t>년 </a:t>
            </a:r>
            <a:r>
              <a:rPr lang="en-US" altLang="ko-KR" sz="700" dirty="0">
                <a:latin typeface="ＭＳ Ｐゴシック" charset="-128"/>
                <a:ea typeface="Gulim" pitchFamily="34" charset="-127"/>
              </a:rPr>
              <a:t>6</a:t>
            </a:r>
            <a:r>
              <a:rPr lang="ko-KR" altLang="en-US" sz="700" dirty="0">
                <a:latin typeface="ＭＳ Ｐゴシック" charset="-128"/>
                <a:ea typeface="Gulim" pitchFamily="34" charset="-127"/>
              </a:rPr>
              <a:t>월에 개최</a:t>
            </a:r>
            <a:r>
              <a:rPr lang="en-US" altLang="ko-KR" sz="700" dirty="0">
                <a:latin typeface="ＭＳ Ｐゴシック" charset="-128"/>
                <a:ea typeface="Gulim" pitchFamily="34" charset="-127"/>
              </a:rPr>
              <a:t>.</a:t>
            </a:r>
            <a:r>
              <a:rPr lang="en-US" altLang="ko-KR" sz="700" dirty="0">
                <a:latin typeface="ＭＳ Ｐゴシック" charset="-128"/>
              </a:rPr>
              <a:t> </a:t>
            </a:r>
            <a:r>
              <a:rPr lang="ko-KR" altLang="en-US" sz="700" dirty="0">
                <a:latin typeface="ＭＳ Ｐゴシック" charset="-128"/>
                <a:ea typeface="Gulim" pitchFamily="34" charset="-127"/>
              </a:rPr>
              <a:t>젊은이의 기운찬 웃는 얼굴과</a:t>
            </a:r>
          </a:p>
          <a:p>
            <a:pPr>
              <a:spcBef>
                <a:spcPts val="200"/>
              </a:spcBef>
            </a:pPr>
            <a:r>
              <a:rPr lang="ko-KR" altLang="en-US" sz="700" dirty="0">
                <a:latin typeface="ＭＳ Ｐゴシック" charset="-128"/>
                <a:ea typeface="Gulim" pitchFamily="34" charset="-127"/>
              </a:rPr>
              <a:t>파워가 후쿠시마에 더  활기를 가져다 주었습니다</a:t>
            </a:r>
            <a:r>
              <a:rPr lang="en-US" altLang="ko-KR" sz="700" dirty="0">
                <a:latin typeface="ＭＳ Ｐゴシック" charset="-128"/>
                <a:ea typeface="Gulim" pitchFamily="34" charset="-127"/>
              </a:rPr>
              <a:t>.</a:t>
            </a:r>
          </a:p>
          <a:p>
            <a:pPr>
              <a:spcBef>
                <a:spcPts val="200"/>
              </a:spcBef>
            </a:pPr>
            <a:endParaRPr lang="en-US" altLang="ko-KR" sz="700" dirty="0">
              <a:latin typeface="ＭＳ Ｐゴシック" charset="-128"/>
              <a:ea typeface="Gulim" pitchFamily="34" charset="-127"/>
            </a:endParaRPr>
          </a:p>
        </p:txBody>
      </p:sp>
      <p:pic>
        <p:nvPicPr>
          <p:cNvPr id="4" name="Picture 2" descr="C:\Users\159935\Desktop\nomaoi.png"/>
          <p:cNvPicPr>
            <a:picLocks noChangeAspect="1" noChangeArrowheads="1"/>
          </p:cNvPicPr>
          <p:nvPr/>
        </p:nvPicPr>
        <p:blipFill>
          <a:blip r:embed="rId10"/>
          <a:srcRect/>
          <a:stretch>
            <a:fillRect/>
          </a:stretch>
        </p:blipFill>
        <p:spPr bwMode="auto">
          <a:xfrm>
            <a:off x="5616575" y="4433888"/>
            <a:ext cx="1081088" cy="720725"/>
          </a:xfrm>
          <a:prstGeom prst="rect">
            <a:avLst/>
          </a:prstGeom>
          <a:noFill/>
          <a:ln w="19050">
            <a:solidFill>
              <a:schemeClr val="bg1"/>
            </a:solidFill>
          </a:ln>
          <a:effectLst>
            <a:outerShdw blurRad="50800" dist="38100" dir="2700000" algn="tl" rotWithShape="0">
              <a:prstClr val="black">
                <a:alpha val="40000"/>
              </a:prstClr>
            </a:outerShdw>
          </a:effectLst>
          <a:extLst/>
        </p:spPr>
      </p:pic>
      <p:sp>
        <p:nvSpPr>
          <p:cNvPr id="143" name="円/楕円 142"/>
          <p:cNvSpPr/>
          <p:nvPr/>
        </p:nvSpPr>
        <p:spPr>
          <a:xfrm rot="21070026">
            <a:off x="4142730" y="4310769"/>
            <a:ext cx="580283" cy="289015"/>
          </a:xfrm>
          <a:prstGeom prst="ellipse">
            <a:avLst/>
          </a:prstGeom>
          <a:effectLst>
            <a:outerShdw blurRad="40000" dist="23000" dir="5400000" rotWithShape="0">
              <a:srgbClr val="000000">
                <a:alpha val="35000"/>
              </a:srgbClr>
            </a:outerShdw>
            <a:softEdge rad="31750"/>
          </a:effectLst>
        </p:spPr>
        <p:style>
          <a:lnRef idx="1">
            <a:schemeClr val="accent6"/>
          </a:lnRef>
          <a:fillRef idx="3">
            <a:schemeClr val="accent6"/>
          </a:fillRef>
          <a:effectRef idx="2">
            <a:schemeClr val="accent6"/>
          </a:effectRef>
          <a:fontRef idx="minor">
            <a:schemeClr val="lt1"/>
          </a:fontRef>
        </p:style>
        <p:txBody>
          <a:bodyPr lIns="0" rIns="0" anchor="ctr"/>
          <a:lstStyle/>
          <a:p>
            <a:pPr algn="ctr">
              <a:defRPr/>
            </a:pPr>
            <a:r>
              <a:rPr lang="en-US" altLang="ko-KR" sz="1100">
                <a:solidFill>
                  <a:srgbClr val="FFFFFF"/>
                </a:solidFill>
                <a:ea typeface="ＭＳ Ｐゴシック" charset="-128"/>
              </a:rPr>
              <a:t>2014.6</a:t>
            </a:r>
            <a:endParaRPr lang="ja-JP" altLang="en-US" sz="1100">
              <a:solidFill>
                <a:srgbClr val="FFFFFF"/>
              </a:solidFill>
            </a:endParaRPr>
          </a:p>
        </p:txBody>
      </p:sp>
      <p:sp>
        <p:nvSpPr>
          <p:cNvPr id="154" name="円/楕円 153"/>
          <p:cNvSpPr/>
          <p:nvPr/>
        </p:nvSpPr>
        <p:spPr>
          <a:xfrm rot="21070026">
            <a:off x="5224317" y="6000861"/>
            <a:ext cx="641754" cy="289015"/>
          </a:xfrm>
          <a:prstGeom prst="ellipse">
            <a:avLst/>
          </a:prstGeom>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lIns="0" rIns="0" anchor="ctr"/>
          <a:lstStyle/>
          <a:p>
            <a:pPr algn="ctr">
              <a:defRPr/>
            </a:pPr>
            <a:r>
              <a:rPr lang="en-US" altLang="ko-KR" sz="1100" dirty="0">
                <a:solidFill>
                  <a:srgbClr val="FFFFFF"/>
                </a:solidFill>
                <a:ea typeface="ＭＳ Ｐゴシック" charset="-128"/>
              </a:rPr>
              <a:t>2015.5</a:t>
            </a:r>
            <a:endParaRPr lang="ja-JP" altLang="en-US" sz="1100" dirty="0">
              <a:solidFill>
                <a:srgbClr val="FFFFFF"/>
              </a:solidFill>
            </a:endParaRPr>
          </a:p>
        </p:txBody>
      </p:sp>
      <p:sp>
        <p:nvSpPr>
          <p:cNvPr id="16447" name="正方形/長方形 7"/>
          <p:cNvSpPr>
            <a:spLocks noChangeArrowheads="1"/>
          </p:cNvSpPr>
          <p:nvPr/>
        </p:nvSpPr>
        <p:spPr bwMode="auto">
          <a:xfrm>
            <a:off x="3795713" y="1403350"/>
            <a:ext cx="3602037" cy="249238"/>
          </a:xfrm>
          <a:prstGeom prst="rect">
            <a:avLst/>
          </a:prstGeom>
          <a:noFill/>
          <a:ln w="9525">
            <a:noFill/>
            <a:miter lim="800000"/>
            <a:headEnd/>
            <a:tailEnd/>
          </a:ln>
        </p:spPr>
        <p:txBody>
          <a:bodyPr anchor="ctr"/>
          <a:lstStyle/>
          <a:p>
            <a:r>
              <a:rPr lang="ja-JP" altLang="en-US" sz="1200">
                <a:latin typeface="ＭＳ Ｐゴシック" charset="-128"/>
                <a:sym typeface="HG丸ｺﾞｼｯｸM-PRO" pitchFamily="50" charset="-128"/>
              </a:rPr>
              <a:t>◆</a:t>
            </a:r>
            <a:r>
              <a:rPr lang="ko-KR" altLang="en-US" sz="1100">
                <a:latin typeface="ＭＳ Ｐゴシック" charset="-128"/>
                <a:ea typeface="Gulim" pitchFamily="34" charset="-127"/>
                <a:sym typeface="HG丸ｺﾞｼｯｸM-PRO" pitchFamily="50" charset="-128"/>
              </a:rPr>
              <a:t>후쿠시마현 관광객수와 교육 여행 상황</a:t>
            </a:r>
            <a:r>
              <a:rPr lang="ja-JP" altLang="en-US" sz="1000">
                <a:latin typeface="ＭＳ Ｐゴシック" charset="-128"/>
                <a:sym typeface="HG丸ｺﾞｼｯｸM-PRO" pitchFamily="50" charset="-128"/>
              </a:rPr>
              <a:t>　</a:t>
            </a:r>
            <a:endParaRPr lang="ja-JP" altLang="en-US" sz="1000">
              <a:latin typeface="ＭＳ Ｐゴシック" charset="-128"/>
            </a:endParaRPr>
          </a:p>
        </p:txBody>
      </p:sp>
      <p:pic>
        <p:nvPicPr>
          <p:cNvPr id="14" name="図 13"/>
          <p:cNvPicPr>
            <a:picLocks noChangeAspect="1"/>
          </p:cNvPicPr>
          <p:nvPr/>
        </p:nvPicPr>
        <p:blipFill>
          <a:blip r:embed="rId11"/>
          <a:stretch>
            <a:fillRect/>
          </a:stretch>
        </p:blipFill>
        <p:spPr>
          <a:xfrm>
            <a:off x="3441700" y="7688263"/>
            <a:ext cx="1343025" cy="900112"/>
          </a:xfrm>
          <a:prstGeom prst="rect">
            <a:avLst/>
          </a:prstGeom>
          <a:ln w="19050">
            <a:solidFill>
              <a:schemeClr val="bg1"/>
            </a:solidFill>
          </a:ln>
          <a:effectLst>
            <a:outerShdw blurRad="50800" dist="38100" dir="2700000" algn="tl" rotWithShape="0">
              <a:prstClr val="black">
                <a:alpha val="40000"/>
              </a:prstClr>
            </a:outerShdw>
          </a:effectLst>
        </p:spPr>
      </p:pic>
      <p:sp>
        <p:nvSpPr>
          <p:cNvPr id="42069" name="テキスト ボックス 141"/>
          <p:cNvSpPr txBox="1">
            <a:spLocks noChangeArrowheads="1"/>
          </p:cNvSpPr>
          <p:nvPr/>
        </p:nvSpPr>
        <p:spPr bwMode="auto">
          <a:xfrm>
            <a:off x="3467100" y="8423275"/>
            <a:ext cx="1184275" cy="200025"/>
          </a:xfrm>
          <a:prstGeom prst="rect">
            <a:avLst/>
          </a:prstGeom>
          <a:noFill/>
          <a:ln w="9525">
            <a:noFill/>
            <a:miter lim="800000"/>
            <a:headEnd/>
            <a:tailEnd/>
          </a:ln>
        </p:spPr>
        <p:txBody>
          <a:bodyPr wrap="none" lIns="0">
            <a:spAutoFit/>
          </a:bodyPr>
          <a:lstStyle/>
          <a:p>
            <a:pPr fontAlgn="auto">
              <a:spcBef>
                <a:spcPts val="0"/>
              </a:spcBef>
              <a:spcAft>
                <a:spcPts val="0"/>
              </a:spcAft>
              <a:defRPr/>
            </a:pPr>
            <a:r>
              <a:rPr lang="en-US" altLang="ja-JP" sz="700" b="1" dirty="0">
                <a:solidFill>
                  <a:schemeClr val="bg1"/>
                </a:solidFill>
                <a:latin typeface="+mj-ea"/>
                <a:ea typeface="+mj-ea"/>
              </a:rPr>
              <a:t>(C)TGC</a:t>
            </a:r>
            <a:r>
              <a:rPr lang="ja-JP" altLang="en-US" sz="700" b="1" dirty="0">
                <a:solidFill>
                  <a:schemeClr val="bg1"/>
                </a:solidFill>
                <a:latin typeface="+mj-ea"/>
                <a:ea typeface="+mj-ea"/>
              </a:rPr>
              <a:t> </a:t>
            </a:r>
            <a:r>
              <a:rPr lang="en-US" altLang="ja-JP" sz="700" b="1" dirty="0">
                <a:solidFill>
                  <a:schemeClr val="bg1"/>
                </a:solidFill>
                <a:latin typeface="+mj-ea"/>
                <a:ea typeface="+mj-ea"/>
              </a:rPr>
              <a:t>in FUKUSHIMA 2014</a:t>
            </a:r>
            <a:endParaRPr lang="ja-JP" altLang="en-US" sz="700" b="1" dirty="0">
              <a:solidFill>
                <a:schemeClr val="bg1"/>
              </a:solidFill>
              <a:latin typeface="+mj-ea"/>
              <a:ea typeface="+mj-ea"/>
            </a:endParaRPr>
          </a:p>
        </p:txBody>
      </p:sp>
      <p:pic>
        <p:nvPicPr>
          <p:cNvPr id="2" name="Picture 2"/>
          <p:cNvPicPr>
            <a:picLocks noChangeAspect="1" noChangeArrowheads="1"/>
          </p:cNvPicPr>
          <p:nvPr/>
        </p:nvPicPr>
        <p:blipFill>
          <a:blip r:embed="rId12"/>
          <a:srcRect/>
          <a:stretch>
            <a:fillRect/>
          </a:stretch>
        </p:blipFill>
        <p:spPr bwMode="auto">
          <a:xfrm rot="749393">
            <a:off x="4675188" y="7791450"/>
            <a:ext cx="658812" cy="750888"/>
          </a:xfrm>
          <a:prstGeom prst="rect">
            <a:avLst/>
          </a:prstGeom>
          <a:noFill/>
          <a:ln w="9525">
            <a:solidFill>
              <a:srgbClr val="FFC000"/>
            </a:solidFill>
            <a:miter lim="800000"/>
            <a:headEnd/>
            <a:tailEnd/>
          </a:ln>
          <a:effectLst>
            <a:outerShdw blurRad="50800" dist="38100" dir="2700000" algn="tl" rotWithShape="0">
              <a:prstClr val="black">
                <a:alpha val="40000"/>
              </a:prstClr>
            </a:outerShdw>
          </a:effectLst>
          <a:extLst/>
        </p:spPr>
      </p:pic>
      <p:sp>
        <p:nvSpPr>
          <p:cNvPr id="159" name="円/楕円 158"/>
          <p:cNvSpPr/>
          <p:nvPr/>
        </p:nvSpPr>
        <p:spPr>
          <a:xfrm rot="21070026">
            <a:off x="3374131" y="7598420"/>
            <a:ext cx="688681" cy="289015"/>
          </a:xfrm>
          <a:prstGeom prst="ellipse">
            <a:avLst/>
          </a:prstGeom>
          <a:effectLst>
            <a:outerShdw blurRad="40000" dist="23000" dir="5400000" rotWithShape="0">
              <a:srgbClr val="000000">
                <a:alpha val="35000"/>
              </a:srgbClr>
            </a:outerShdw>
            <a:softEdge rad="31750"/>
          </a:effectLst>
        </p:spPr>
        <p:style>
          <a:lnRef idx="1">
            <a:schemeClr val="accent6"/>
          </a:lnRef>
          <a:fillRef idx="3">
            <a:schemeClr val="accent6"/>
          </a:fillRef>
          <a:effectRef idx="2">
            <a:schemeClr val="accent6"/>
          </a:effectRef>
          <a:fontRef idx="minor">
            <a:schemeClr val="lt1"/>
          </a:fontRef>
        </p:style>
        <p:txBody>
          <a:bodyPr lIns="0" rIns="0" anchor="ctr"/>
          <a:lstStyle/>
          <a:p>
            <a:pPr algn="ctr">
              <a:defRPr/>
            </a:pPr>
            <a:r>
              <a:rPr lang="en-US" altLang="ko-KR" sz="1100">
                <a:solidFill>
                  <a:srgbClr val="FFFFFF"/>
                </a:solidFill>
                <a:ea typeface="ＭＳ Ｐゴシック" charset="-128"/>
              </a:rPr>
              <a:t>2014.4</a:t>
            </a:r>
            <a:endParaRPr lang="ja-JP" altLang="en-US" sz="1100">
              <a:solidFill>
                <a:srgbClr val="FFFFFF"/>
              </a:solidFill>
            </a:endParaRPr>
          </a:p>
        </p:txBody>
      </p:sp>
      <p:pic>
        <p:nvPicPr>
          <p:cNvPr id="21507" name="Picture 3"/>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197100" y="6841115"/>
            <a:ext cx="1016000" cy="646545"/>
          </a:xfrm>
          <a:prstGeom prst="rect">
            <a:avLst/>
          </a:prstGeom>
          <a:noFill/>
          <a:ln w="25400">
            <a:solidFill>
              <a:schemeClr val="bg1"/>
            </a:solidFill>
          </a:ln>
          <a:effectLst>
            <a:outerShdw blurRad="50800" dist="38100" dir="2700000" algn="tl" rotWithShape="0">
              <a:prstClr val="black">
                <a:alpha val="40000"/>
              </a:prstClr>
            </a:outerShdw>
          </a:effectLst>
          <a:extLst/>
        </p:spPr>
      </p:pic>
      <p:sp>
        <p:nvSpPr>
          <p:cNvPr id="16455" name="正方形/長方形 4"/>
          <p:cNvSpPr>
            <a:spLocks noChangeArrowheads="1"/>
          </p:cNvSpPr>
          <p:nvPr/>
        </p:nvSpPr>
        <p:spPr bwMode="auto">
          <a:xfrm>
            <a:off x="0" y="1111250"/>
            <a:ext cx="6840538" cy="8032750"/>
          </a:xfrm>
          <a:prstGeom prst="rect">
            <a:avLst/>
          </a:prstGeom>
          <a:noFill/>
          <a:ln w="25400">
            <a:solidFill>
              <a:srgbClr val="395E8A"/>
            </a:solidFill>
            <a:miter lim="800000"/>
            <a:headEnd/>
            <a:tailEnd/>
          </a:ln>
        </p:spPr>
        <p:txBody>
          <a:bodyPr anchor="ctr"/>
          <a:lstStyle/>
          <a:p>
            <a:pPr algn="ctr"/>
            <a:endParaRPr lang="ja-JP" altLang="ja-JP">
              <a:solidFill>
                <a:srgbClr val="FFFFFF"/>
              </a:solidFill>
              <a:latin typeface="ＭＳ Ｐゴシック" charset="-128"/>
              <a:sym typeface="ＭＳ Ｐゴシック" charset="-128"/>
            </a:endParaRPr>
          </a:p>
        </p:txBody>
      </p:sp>
      <p:sp>
        <p:nvSpPr>
          <p:cNvPr id="16456" name="正方形/長方形 9"/>
          <p:cNvSpPr>
            <a:spLocks noChangeArrowheads="1"/>
          </p:cNvSpPr>
          <p:nvPr/>
        </p:nvSpPr>
        <p:spPr bwMode="auto">
          <a:xfrm>
            <a:off x="-31750" y="3648869"/>
            <a:ext cx="4006850" cy="201613"/>
          </a:xfrm>
          <a:prstGeom prst="rect">
            <a:avLst/>
          </a:prstGeom>
          <a:noFill/>
          <a:ln w="9525">
            <a:noFill/>
            <a:miter lim="800000"/>
            <a:headEnd/>
            <a:tailEnd/>
          </a:ln>
        </p:spPr>
        <p:txBody>
          <a:bodyPr anchor="ctr"/>
          <a:lstStyle/>
          <a:p>
            <a:pPr>
              <a:lnSpc>
                <a:spcPts val="900"/>
              </a:lnSpc>
            </a:pPr>
            <a:r>
              <a:rPr lang="en-US" altLang="ja-JP" sz="800" dirty="0">
                <a:latin typeface="ＭＳ Ｐゴシック" charset="-128"/>
                <a:sym typeface="ＭＳ Ｐゴシック" charset="-128"/>
              </a:rPr>
              <a:t>※</a:t>
            </a:r>
            <a:r>
              <a:rPr lang="ko-KR" altLang="en-US" sz="800" dirty="0">
                <a:latin typeface="ＭＳ Ｐゴシック" charset="-128"/>
                <a:ea typeface="Gulim" pitchFamily="34" charset="-127"/>
                <a:sym typeface="ＭＳ Ｐゴシック" charset="-128"/>
              </a:rPr>
              <a:t>숙박자 중의 관광이 목적인 숙박자가 전체의 </a:t>
            </a:r>
            <a:r>
              <a:rPr lang="en-US" altLang="ko-KR" sz="800" dirty="0">
                <a:latin typeface="ＭＳ Ｐゴシック" charset="-128"/>
                <a:ea typeface="Gulim" pitchFamily="34" charset="-127"/>
                <a:sym typeface="ＭＳ Ｐゴシック" charset="-128"/>
              </a:rPr>
              <a:t>50%</a:t>
            </a:r>
            <a:r>
              <a:rPr lang="ko-KR" altLang="en-US" sz="800" dirty="0">
                <a:latin typeface="ＭＳ Ｐゴシック" charset="-128"/>
                <a:ea typeface="Gulim" pitchFamily="34" charset="-127"/>
                <a:sym typeface="ＭＳ Ｐゴシック" charset="-128"/>
              </a:rPr>
              <a:t>이상이라고 대답한 숙박 시설</a:t>
            </a:r>
            <a:r>
              <a:rPr lang="en-US" altLang="ko-KR" sz="800" dirty="0">
                <a:latin typeface="ＭＳ Ｐゴシック" charset="-128"/>
                <a:ea typeface="Gulim" pitchFamily="34" charset="-127"/>
                <a:sym typeface="ＭＳ Ｐゴシック" charset="-128"/>
              </a:rPr>
              <a:t>.</a:t>
            </a:r>
            <a:endParaRPr lang="en-US" altLang="ko-KR" dirty="0">
              <a:latin typeface="ＭＳ Ｐゴシック" charset="-128"/>
              <a:ea typeface="Gulim" pitchFamily="34" charset="-127"/>
            </a:endParaRPr>
          </a:p>
        </p:txBody>
      </p:sp>
      <p:sp>
        <p:nvSpPr>
          <p:cNvPr id="149" name="角丸四角形吹き出し 148"/>
          <p:cNvSpPr/>
          <p:nvPr/>
        </p:nvSpPr>
        <p:spPr>
          <a:xfrm>
            <a:off x="1518592" y="1739107"/>
            <a:ext cx="647700" cy="265112"/>
          </a:xfrm>
          <a:prstGeom prst="wedgeRoundRectCallout">
            <a:avLst>
              <a:gd name="adj1" fmla="val 43309"/>
              <a:gd name="adj2" fmla="val 72894"/>
              <a:gd name="adj3" fmla="val 16667"/>
            </a:avLst>
          </a:prstGeom>
          <a:solidFill>
            <a:schemeClr val="accent2">
              <a:lumMod val="60000"/>
              <a:lumOff val="40000"/>
            </a:schemeClr>
          </a:solidFill>
          <a:ln>
            <a:solidFill>
              <a:srgbClr val="8C383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100" b="1" dirty="0">
                <a:solidFill>
                  <a:srgbClr val="FFFFFF"/>
                </a:solidFill>
                <a:effectLst>
                  <a:outerShdw blurRad="38100" dist="38100" dir="2700000" algn="tl">
                    <a:srgbClr val="000000"/>
                  </a:outerShdw>
                </a:effectLst>
                <a:ea typeface="Gulim" pitchFamily="34" charset="-127"/>
              </a:rPr>
              <a:t>전국</a:t>
            </a:r>
          </a:p>
        </p:txBody>
      </p:sp>
      <p:sp>
        <p:nvSpPr>
          <p:cNvPr id="12" name="角丸四角形吹き出し 11"/>
          <p:cNvSpPr>
            <a:spLocks noChangeArrowheads="1"/>
          </p:cNvSpPr>
          <p:nvPr/>
        </p:nvSpPr>
        <p:spPr bwMode="auto">
          <a:xfrm>
            <a:off x="2201863" y="2863056"/>
            <a:ext cx="1092200" cy="265113"/>
          </a:xfrm>
          <a:prstGeom prst="wedgeRoundRectCallout">
            <a:avLst>
              <a:gd name="adj1" fmla="val -46366"/>
              <a:gd name="adj2" fmla="val -100301"/>
              <a:gd name="adj3" fmla="val 16667"/>
            </a:avLst>
          </a:prstGeom>
          <a:solidFill>
            <a:srgbClr val="8EB4E3"/>
          </a:solidFill>
          <a:ln w="25400" algn="ctr">
            <a:solidFill>
              <a:schemeClr val="accent1"/>
            </a:solidFill>
            <a:miter lim="800000"/>
            <a:headEnd/>
            <a:tailEnd/>
          </a:ln>
          <a:effectLst>
            <a:outerShdw dist="38100" dir="5400000" algn="t" rotWithShape="0">
              <a:srgbClr val="000000">
                <a:alpha val="39998"/>
              </a:srgbClr>
            </a:outerShdw>
          </a:effectLst>
        </p:spPr>
        <p:txBody>
          <a:bodyPr anchor="ctr"/>
          <a:lstStyle/>
          <a:p>
            <a:pPr algn="ctr">
              <a:defRPr/>
            </a:pPr>
            <a:r>
              <a:rPr lang="ko-KR" altLang="en-US" sz="1100" b="1">
                <a:solidFill>
                  <a:srgbClr val="FFFFFF"/>
                </a:solidFill>
                <a:effectLst>
                  <a:outerShdw blurRad="38100" dist="38100" dir="2700000" algn="tl">
                    <a:srgbClr val="000000"/>
                  </a:outerShdw>
                </a:effectLst>
                <a:latin typeface="Calibri" pitchFamily="34" charset="0"/>
                <a:ea typeface="Gulim" pitchFamily="34" charset="-127"/>
              </a:rPr>
              <a:t>후쿠시마</a:t>
            </a:r>
            <a:r>
              <a:rPr lang="ko-KR" altLang="ja-JP" sz="1100" b="1">
                <a:solidFill>
                  <a:srgbClr val="FFFFFF"/>
                </a:solidFill>
                <a:effectLst>
                  <a:outerShdw blurRad="38100" dist="38100" dir="2700000" algn="tl">
                    <a:srgbClr val="000000"/>
                  </a:outerShdw>
                </a:effectLst>
                <a:latin typeface="Calibri" pitchFamily="34" charset="0"/>
                <a:ea typeface="Gulim" pitchFamily="34" charset="-127"/>
              </a:rPr>
              <a:t> </a:t>
            </a:r>
            <a:r>
              <a:rPr lang="ko-KR" altLang="en-US" sz="1100" b="1">
                <a:solidFill>
                  <a:srgbClr val="FFFFFF"/>
                </a:solidFill>
                <a:effectLst>
                  <a:outerShdw blurRad="38100" dist="38100" dir="2700000" algn="tl">
                    <a:srgbClr val="000000"/>
                  </a:outerShdw>
                </a:effectLst>
                <a:latin typeface="Calibri" pitchFamily="34" charset="0"/>
                <a:ea typeface="Gulim" pitchFamily="34" charset="-127"/>
              </a:rPr>
              <a:t>현</a:t>
            </a:r>
            <a:endParaRPr lang="en-US" altLang="ko-KR" sz="1100" b="1">
              <a:solidFill>
                <a:srgbClr val="FFFFFF"/>
              </a:solidFill>
              <a:effectLst>
                <a:outerShdw blurRad="38100" dist="38100" dir="2700000" algn="tl">
                  <a:srgbClr val="000000"/>
                </a:outerShdw>
              </a:effectLst>
              <a:latin typeface="Calibri" pitchFamily="34" charset="0"/>
              <a:ea typeface="Gulim" pitchFamily="34" charset="-127"/>
            </a:endParaRPr>
          </a:p>
        </p:txBody>
      </p:sp>
      <p:sp>
        <p:nvSpPr>
          <p:cNvPr id="16459" name="正方形/長方形 7"/>
          <p:cNvSpPr>
            <a:spLocks noChangeArrowheads="1"/>
          </p:cNvSpPr>
          <p:nvPr/>
        </p:nvSpPr>
        <p:spPr bwMode="auto">
          <a:xfrm>
            <a:off x="-163513" y="1566863"/>
            <a:ext cx="1509713" cy="249237"/>
          </a:xfrm>
          <a:prstGeom prst="rect">
            <a:avLst/>
          </a:prstGeom>
          <a:noFill/>
          <a:ln w="9525">
            <a:noFill/>
            <a:miter lim="800000"/>
            <a:headEnd/>
            <a:tailEnd/>
          </a:ln>
        </p:spPr>
        <p:txBody>
          <a:bodyPr anchor="ctr"/>
          <a:lstStyle/>
          <a:p>
            <a:pPr algn="r"/>
            <a:r>
              <a:rPr lang="ja-JP" altLang="en-US" sz="1000">
                <a:latin typeface="ＭＳ Ｐゴシック" charset="-128"/>
                <a:sym typeface="HG丸ｺﾞｼｯｸM-PRO" pitchFamily="50" charset="-128"/>
              </a:rPr>
              <a:t>（</a:t>
            </a:r>
            <a:r>
              <a:rPr lang="en-US" altLang="ko-KR" sz="1000">
                <a:latin typeface="ＭＳ Ｐゴシック" charset="-128"/>
                <a:sym typeface="HG丸ｺﾞｼｯｸM-PRO" pitchFamily="50" charset="-128"/>
              </a:rPr>
              <a:t>2010</a:t>
            </a:r>
            <a:r>
              <a:rPr lang="ko-KR" altLang="en-US" sz="1000">
                <a:latin typeface="ＭＳ Ｐゴシック" charset="-128"/>
                <a:ea typeface="Gulim" pitchFamily="34" charset="-127"/>
                <a:sym typeface="HG丸ｺﾞｼｯｸM-PRO" pitchFamily="50" charset="-128"/>
              </a:rPr>
              <a:t>년 동월과 비교</a:t>
            </a:r>
            <a:r>
              <a:rPr lang="ja-JP" altLang="en-US" sz="1000">
                <a:latin typeface="ＭＳ Ｐゴシック" charset="-128"/>
                <a:sym typeface="HG丸ｺﾞｼｯｸM-PRO" pitchFamily="50" charset="-128"/>
              </a:rPr>
              <a:t>）</a:t>
            </a:r>
            <a:endParaRPr lang="ja-JP" altLang="en-US" sz="1000">
              <a:latin typeface="ＭＳ Ｐゴシック" charset="-128"/>
            </a:endParaRPr>
          </a:p>
        </p:txBody>
      </p:sp>
      <p:sp>
        <p:nvSpPr>
          <p:cNvPr id="16460" name="正方形/長方形 9"/>
          <p:cNvSpPr>
            <a:spLocks noChangeArrowheads="1"/>
          </p:cNvSpPr>
          <p:nvPr/>
        </p:nvSpPr>
        <p:spPr bwMode="auto">
          <a:xfrm>
            <a:off x="3557587" y="3694906"/>
            <a:ext cx="3381375" cy="250825"/>
          </a:xfrm>
          <a:prstGeom prst="rect">
            <a:avLst/>
          </a:prstGeom>
          <a:noFill/>
          <a:ln w="9525">
            <a:noFill/>
            <a:miter lim="800000"/>
            <a:headEnd/>
            <a:tailEnd/>
          </a:ln>
        </p:spPr>
        <p:txBody>
          <a:bodyPr anchor="ctr"/>
          <a:lstStyle/>
          <a:p>
            <a:pPr>
              <a:lnSpc>
                <a:spcPts val="900"/>
              </a:lnSpc>
              <a:spcBef>
                <a:spcPts val="200"/>
              </a:spcBef>
            </a:pPr>
            <a:r>
              <a:rPr lang="ja-JP" altLang="ko-KR" sz="900" dirty="0">
                <a:latin typeface="ＭＳ Ｐゴシック" charset="-128"/>
                <a:sym typeface="ＭＳ Ｐゴシック" charset="-128"/>
              </a:rPr>
              <a:t> </a:t>
            </a:r>
            <a:r>
              <a:rPr lang="ja-JP" altLang="en-US" sz="900" dirty="0">
                <a:latin typeface="ＭＳ Ｐゴシック" charset="-128"/>
                <a:sym typeface="ＭＳ Ｐゴシック" charset="-128"/>
              </a:rPr>
              <a:t> </a:t>
            </a:r>
            <a:r>
              <a:rPr lang="ja-JP" altLang="ko-KR" sz="900" dirty="0">
                <a:latin typeface="ＭＳ Ｐゴシック" charset="-128"/>
                <a:sym typeface="ＭＳ Ｐゴシック" charset="-128"/>
              </a:rPr>
              <a:t> </a:t>
            </a:r>
            <a:r>
              <a:rPr lang="ja-JP" altLang="en-US" sz="900" dirty="0">
                <a:latin typeface="ＭＳ Ｐゴシック" charset="-128"/>
                <a:sym typeface="ＭＳ Ｐゴシック" charset="-128"/>
              </a:rPr>
              <a:t> </a:t>
            </a:r>
            <a:r>
              <a:rPr lang="en-US" altLang="ja-JP" sz="800" dirty="0">
                <a:latin typeface="ＭＳ Ｐゴシック" charset="-128"/>
                <a:sym typeface="ＭＳ Ｐゴシック" charset="-128"/>
              </a:rPr>
              <a:t>【</a:t>
            </a:r>
            <a:r>
              <a:rPr lang="ko-KR" altLang="en-US" sz="800" dirty="0">
                <a:latin typeface="ＭＳ Ｐゴシック" charset="-128"/>
                <a:ea typeface="Gulim" pitchFamily="34" charset="-127"/>
                <a:sym typeface="ＭＳ Ｐゴシック" charset="-128"/>
              </a:rPr>
              <a:t>출전</a:t>
            </a:r>
            <a:r>
              <a:rPr lang="en-US" altLang="ja-JP" sz="800" dirty="0" smtClean="0">
                <a:latin typeface="ＭＳ Ｐゴシック" charset="-128"/>
                <a:sym typeface="ＭＳ Ｐゴシック" charset="-128"/>
              </a:rPr>
              <a:t>】</a:t>
            </a:r>
            <a:r>
              <a:rPr lang="ja-JP" altLang="ko-KR" sz="800" dirty="0" smtClean="0">
                <a:latin typeface="ＭＳ Ｐゴシック" charset="-128"/>
                <a:sym typeface="ＭＳ Ｐゴシック" charset="-128"/>
              </a:rPr>
              <a:t> </a:t>
            </a:r>
            <a:r>
              <a:rPr lang="ja-JP" altLang="en-US" sz="800" dirty="0" smtClean="0">
                <a:latin typeface="ＭＳ Ｐゴシック" charset="-128"/>
                <a:sym typeface="ＭＳ Ｐゴシック" charset="-128"/>
              </a:rPr>
              <a:t> </a:t>
            </a:r>
            <a:r>
              <a:rPr lang="ko-KR" altLang="en-US" sz="800" dirty="0" smtClean="0">
                <a:latin typeface="ＭＳ Ｐゴシック" charset="-128"/>
                <a:ea typeface="Gulim" pitchFamily="34" charset="-127"/>
                <a:sym typeface="ＭＳ Ｐゴシック" charset="-128"/>
              </a:rPr>
              <a:t>후쿠시마현 </a:t>
            </a:r>
            <a:r>
              <a:rPr lang="ko-KR" altLang="en-US" sz="800" dirty="0">
                <a:latin typeface="ＭＳ Ｐゴシック" charset="-128"/>
                <a:ea typeface="Gulim" pitchFamily="34" charset="-127"/>
                <a:sym typeface="ＭＳ Ｐゴシック" charset="-128"/>
              </a:rPr>
              <a:t>관광 교류국</a:t>
            </a:r>
            <a:r>
              <a:rPr lang="ja-JP" altLang="en-US" sz="800" dirty="0">
                <a:latin typeface="ＭＳ Ｐゴシック" charset="-128"/>
                <a:sym typeface="ＭＳ Ｐゴシック" charset="-128"/>
              </a:rPr>
              <a:t> ・</a:t>
            </a:r>
            <a:r>
              <a:rPr lang="ko-KR" altLang="en-US" sz="800" dirty="0">
                <a:latin typeface="ＭＳ Ｐゴシック" charset="-128"/>
                <a:ea typeface="Gulim" pitchFamily="34" charset="-127"/>
                <a:sym typeface="ＭＳ Ｐゴシック" charset="-128"/>
              </a:rPr>
              <a:t>후쿠시마현 관광물산교류 협회</a:t>
            </a:r>
            <a:endParaRPr lang="ko-KR" altLang="en-US" dirty="0">
              <a:latin typeface="ＭＳ Ｐゴシック" charset="-128"/>
              <a:ea typeface="Gulim" pitchFamily="34" charset="-127"/>
            </a:endParaRPr>
          </a:p>
        </p:txBody>
      </p:sp>
      <p:sp>
        <p:nvSpPr>
          <p:cNvPr id="16461" name="正方形/長方形 9"/>
          <p:cNvSpPr>
            <a:spLocks noChangeArrowheads="1"/>
          </p:cNvSpPr>
          <p:nvPr/>
        </p:nvSpPr>
        <p:spPr bwMode="auto">
          <a:xfrm>
            <a:off x="1844675" y="3779838"/>
            <a:ext cx="1901825" cy="233362"/>
          </a:xfrm>
          <a:prstGeom prst="rect">
            <a:avLst/>
          </a:prstGeom>
          <a:noFill/>
          <a:ln w="9525">
            <a:noFill/>
            <a:miter lim="800000"/>
            <a:headEnd/>
            <a:tailEnd/>
          </a:ln>
        </p:spPr>
        <p:txBody>
          <a:bodyPr anchor="ctr"/>
          <a:lstStyle/>
          <a:p>
            <a:pPr algn="r">
              <a:lnSpc>
                <a:spcPts val="900"/>
              </a:lnSpc>
            </a:pPr>
            <a:r>
              <a:rPr lang="en-US" altLang="ja-JP" sz="800">
                <a:latin typeface="ＭＳ Ｐゴシック" charset="-128"/>
                <a:sym typeface="ＭＳ Ｐゴシック" charset="-128"/>
              </a:rPr>
              <a:t>【</a:t>
            </a:r>
            <a:r>
              <a:rPr lang="ko-KR" altLang="en-US" sz="800">
                <a:latin typeface="ＭＳ Ｐゴシック" charset="-128"/>
                <a:ea typeface="Gulim" pitchFamily="34" charset="-127"/>
                <a:sym typeface="ＭＳ Ｐゴシック" charset="-128"/>
              </a:rPr>
              <a:t>출전</a:t>
            </a:r>
            <a:r>
              <a:rPr lang="en-US" altLang="ja-JP" sz="800">
                <a:latin typeface="ＭＳ Ｐゴシック" charset="-128"/>
                <a:sym typeface="ＭＳ Ｐゴシック" charset="-128"/>
              </a:rPr>
              <a:t>】</a:t>
            </a:r>
            <a:r>
              <a:rPr lang="ko-KR" altLang="en-US" sz="800">
                <a:latin typeface="ＭＳ Ｐゴシック" charset="-128"/>
                <a:ea typeface="Gulim" pitchFamily="34" charset="-127"/>
                <a:sym typeface="ＭＳ Ｐゴシック" charset="-128"/>
              </a:rPr>
              <a:t>관광청 숙박여행 통계 조사</a:t>
            </a:r>
            <a:endParaRPr lang="ko-KR" altLang="en-US">
              <a:latin typeface="ＭＳ Ｐゴシック" charset="-128"/>
              <a:ea typeface="Gulim" pitchFamily="34" charset="-127"/>
            </a:endParaRPr>
          </a:p>
        </p:txBody>
      </p:sp>
      <p:sp>
        <p:nvSpPr>
          <p:cNvPr id="187" name="正方形/長方形 186"/>
          <p:cNvSpPr/>
          <p:nvPr/>
        </p:nvSpPr>
        <p:spPr>
          <a:xfrm>
            <a:off x="4035425" y="3557588"/>
            <a:ext cx="2706688" cy="222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ko-KR" sz="800" b="1">
                <a:solidFill>
                  <a:srgbClr val="F79646"/>
                </a:solidFill>
                <a:ea typeface="ＭＳ Ｐゴシック" charset="-128"/>
              </a:rPr>
              <a:t>2009</a:t>
            </a:r>
            <a:r>
              <a:rPr lang="ko-KR" altLang="en-US" sz="700" b="1">
                <a:solidFill>
                  <a:srgbClr val="F79646"/>
                </a:solidFill>
                <a:ea typeface="Gulim" pitchFamily="34" charset="-127"/>
              </a:rPr>
              <a:t>년도</a:t>
            </a:r>
            <a:r>
              <a:rPr lang="ja-JP" altLang="en-US" sz="800" b="1">
                <a:solidFill>
                  <a:srgbClr val="F79646"/>
                </a:solidFill>
              </a:rPr>
              <a:t>　  </a:t>
            </a:r>
            <a:r>
              <a:rPr lang="en-US" altLang="ko-KR" sz="800" b="1">
                <a:solidFill>
                  <a:srgbClr val="F79646"/>
                </a:solidFill>
                <a:ea typeface="ＭＳ Ｐゴシック" charset="-128"/>
              </a:rPr>
              <a:t>2010</a:t>
            </a:r>
            <a:r>
              <a:rPr lang="ko-KR" altLang="en-US" sz="700" b="1">
                <a:solidFill>
                  <a:srgbClr val="F79646"/>
                </a:solidFill>
                <a:ea typeface="Gulim" pitchFamily="34" charset="-127"/>
              </a:rPr>
              <a:t>년도</a:t>
            </a:r>
            <a:r>
              <a:rPr lang="ja-JP" altLang="en-US" sz="800" b="1">
                <a:solidFill>
                  <a:srgbClr val="F79646"/>
                </a:solidFill>
              </a:rPr>
              <a:t>　  </a:t>
            </a:r>
            <a:r>
              <a:rPr lang="en-US" altLang="ko-KR" sz="800" b="1">
                <a:solidFill>
                  <a:srgbClr val="F79646"/>
                </a:solidFill>
                <a:ea typeface="ＭＳ Ｐゴシック" charset="-128"/>
              </a:rPr>
              <a:t>2011</a:t>
            </a:r>
            <a:r>
              <a:rPr lang="ko-KR" altLang="en-US" sz="700" b="1">
                <a:solidFill>
                  <a:srgbClr val="F79646"/>
                </a:solidFill>
                <a:ea typeface="Gulim" pitchFamily="34" charset="-127"/>
              </a:rPr>
              <a:t>년도</a:t>
            </a:r>
            <a:r>
              <a:rPr lang="ja-JP" altLang="en-US" sz="800" b="1">
                <a:solidFill>
                  <a:srgbClr val="F79646"/>
                </a:solidFill>
              </a:rPr>
              <a:t> 　 </a:t>
            </a:r>
            <a:r>
              <a:rPr lang="en-US" altLang="ko-KR" sz="800" b="1">
                <a:solidFill>
                  <a:srgbClr val="F79646"/>
                </a:solidFill>
                <a:ea typeface="ＭＳ Ｐゴシック" charset="-128"/>
              </a:rPr>
              <a:t>2012</a:t>
            </a:r>
            <a:r>
              <a:rPr lang="ko-KR" altLang="en-US" sz="700" b="1">
                <a:solidFill>
                  <a:srgbClr val="F79646"/>
                </a:solidFill>
                <a:ea typeface="Gulim" pitchFamily="34" charset="-127"/>
              </a:rPr>
              <a:t>년도</a:t>
            </a:r>
            <a:r>
              <a:rPr lang="ja-JP" altLang="en-US" sz="800" b="1">
                <a:solidFill>
                  <a:srgbClr val="F79646"/>
                </a:solidFill>
              </a:rPr>
              <a:t>　 </a:t>
            </a:r>
            <a:r>
              <a:rPr lang="en-US" altLang="ko-KR" sz="800" b="1">
                <a:solidFill>
                  <a:srgbClr val="F79646"/>
                </a:solidFill>
                <a:ea typeface="ＭＳ Ｐゴシック" charset="-128"/>
              </a:rPr>
              <a:t>2013</a:t>
            </a:r>
            <a:r>
              <a:rPr lang="ko-KR" altLang="en-US" sz="700" b="1">
                <a:solidFill>
                  <a:srgbClr val="F79646"/>
                </a:solidFill>
                <a:ea typeface="Gulim" pitchFamily="34" charset="-127"/>
              </a:rPr>
              <a:t>년도</a:t>
            </a:r>
            <a:endParaRPr lang="ja-JP" altLang="en-US" sz="700" b="1">
              <a:solidFill>
                <a:srgbClr val="F79646"/>
              </a:solidFill>
              <a:ea typeface="Gulim" pitchFamily="34" charset="-127"/>
            </a:endParaRPr>
          </a:p>
        </p:txBody>
      </p:sp>
      <p:sp>
        <p:nvSpPr>
          <p:cNvPr id="188" name="正方形/長方形 187"/>
          <p:cNvSpPr/>
          <p:nvPr/>
        </p:nvSpPr>
        <p:spPr>
          <a:xfrm>
            <a:off x="4095750" y="3427413"/>
            <a:ext cx="2727325" cy="352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ko-KR" sz="800" b="1">
                <a:solidFill>
                  <a:srgbClr val="92D050"/>
                </a:solidFill>
                <a:ea typeface="ＭＳ Ｐゴシック" charset="-128"/>
              </a:rPr>
              <a:t>2009</a:t>
            </a:r>
            <a:r>
              <a:rPr lang="ko-KR" altLang="en-US" sz="800" b="1">
                <a:solidFill>
                  <a:srgbClr val="92D050"/>
                </a:solidFill>
                <a:ea typeface="Gulim" pitchFamily="34" charset="-127"/>
              </a:rPr>
              <a:t>년</a:t>
            </a:r>
            <a:r>
              <a:rPr lang="ja-JP" altLang="en-US" sz="800" b="1">
                <a:solidFill>
                  <a:srgbClr val="92D050"/>
                </a:solidFill>
              </a:rPr>
              <a:t>　　</a:t>
            </a:r>
            <a:r>
              <a:rPr lang="en-US" altLang="ko-KR" sz="800" b="1">
                <a:solidFill>
                  <a:srgbClr val="92D050"/>
                </a:solidFill>
                <a:ea typeface="ＭＳ Ｐゴシック" charset="-128"/>
              </a:rPr>
              <a:t>2010</a:t>
            </a:r>
            <a:r>
              <a:rPr lang="ko-KR" altLang="en-US" sz="800" b="1">
                <a:solidFill>
                  <a:srgbClr val="92D050"/>
                </a:solidFill>
                <a:ea typeface="Gulim" pitchFamily="34" charset="-127"/>
              </a:rPr>
              <a:t>년</a:t>
            </a:r>
            <a:r>
              <a:rPr lang="ja-JP" altLang="en-US" sz="800" b="1">
                <a:solidFill>
                  <a:srgbClr val="92D050"/>
                </a:solidFill>
              </a:rPr>
              <a:t>　　  </a:t>
            </a:r>
            <a:r>
              <a:rPr lang="en-US" altLang="ko-KR" sz="800" b="1">
                <a:solidFill>
                  <a:srgbClr val="92D050"/>
                </a:solidFill>
                <a:ea typeface="ＭＳ Ｐゴシック" charset="-128"/>
              </a:rPr>
              <a:t>2011</a:t>
            </a:r>
            <a:r>
              <a:rPr lang="ko-KR" altLang="en-US" sz="800" b="1">
                <a:solidFill>
                  <a:srgbClr val="92D050"/>
                </a:solidFill>
                <a:ea typeface="Gulim" pitchFamily="34" charset="-127"/>
              </a:rPr>
              <a:t>년</a:t>
            </a:r>
            <a:r>
              <a:rPr lang="ja-JP" altLang="en-US" sz="800" b="1">
                <a:solidFill>
                  <a:srgbClr val="92D050"/>
                </a:solidFill>
              </a:rPr>
              <a:t>　 　</a:t>
            </a:r>
            <a:r>
              <a:rPr lang="en-US" altLang="ko-KR" sz="800" b="1">
                <a:solidFill>
                  <a:srgbClr val="92D050"/>
                </a:solidFill>
                <a:ea typeface="ＭＳ Ｐゴシック" charset="-128"/>
              </a:rPr>
              <a:t>2012</a:t>
            </a:r>
            <a:r>
              <a:rPr lang="ko-KR" altLang="en-US" sz="800" b="1">
                <a:solidFill>
                  <a:srgbClr val="92D050"/>
                </a:solidFill>
                <a:ea typeface="Gulim" pitchFamily="34" charset="-127"/>
              </a:rPr>
              <a:t>년</a:t>
            </a:r>
            <a:r>
              <a:rPr lang="ja-JP" altLang="en-US" sz="800" b="1">
                <a:solidFill>
                  <a:srgbClr val="92D050"/>
                </a:solidFill>
              </a:rPr>
              <a:t>　      </a:t>
            </a:r>
            <a:r>
              <a:rPr lang="en-US" altLang="ko-KR" sz="800" b="1">
                <a:solidFill>
                  <a:srgbClr val="92D050"/>
                </a:solidFill>
                <a:ea typeface="ＭＳ Ｐゴシック" charset="-128"/>
              </a:rPr>
              <a:t>2013</a:t>
            </a:r>
            <a:r>
              <a:rPr lang="ko-KR" altLang="en-US" sz="800" b="1">
                <a:solidFill>
                  <a:srgbClr val="92D050"/>
                </a:solidFill>
                <a:ea typeface="Gulim" pitchFamily="34" charset="-127"/>
              </a:rPr>
              <a:t>년</a:t>
            </a:r>
            <a:endParaRPr lang="ja-JP" altLang="en-US" sz="800" b="1">
              <a:solidFill>
                <a:srgbClr val="92D050"/>
              </a:solidFill>
              <a:ea typeface="Gulim" pitchFamily="34" charset="-127"/>
            </a:endParaRPr>
          </a:p>
        </p:txBody>
      </p:sp>
      <p:sp>
        <p:nvSpPr>
          <p:cNvPr id="189" name="正方形/長方形 188"/>
          <p:cNvSpPr/>
          <p:nvPr/>
        </p:nvSpPr>
        <p:spPr>
          <a:xfrm>
            <a:off x="6905625" y="-7938"/>
            <a:ext cx="4543425" cy="257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r>
              <a:rPr lang="ja-JP" altLang="en-US" sz="900" b="1" dirty="0">
                <a:solidFill>
                  <a:srgbClr val="92D050"/>
                </a:solidFill>
              </a:rPr>
              <a:t> （千人）</a:t>
            </a:r>
            <a:r>
              <a:rPr lang="ja-JP" altLang="en-US" sz="900" b="1" dirty="0">
                <a:solidFill>
                  <a:srgbClr val="00B050"/>
                </a:solidFill>
              </a:rPr>
              <a:t>　</a:t>
            </a:r>
            <a:r>
              <a:rPr lang="ja-JP" altLang="en-US" sz="900" b="1" dirty="0">
                <a:solidFill>
                  <a:schemeClr val="tx1"/>
                </a:solidFill>
              </a:rPr>
              <a:t>　　　　　　　　　　　　　　　　　　　　　　　　　　　　　　　　                      　                  　</a:t>
            </a:r>
            <a:r>
              <a:rPr lang="ja-JP" altLang="en-US" sz="900" b="1" dirty="0">
                <a:solidFill>
                  <a:srgbClr val="FFC000"/>
                </a:solidFill>
              </a:rPr>
              <a:t>（人）</a:t>
            </a:r>
          </a:p>
        </p:txBody>
      </p:sp>
      <p:sp>
        <p:nvSpPr>
          <p:cNvPr id="190" name="角丸四角形吹き出し 189"/>
          <p:cNvSpPr/>
          <p:nvPr/>
        </p:nvSpPr>
        <p:spPr>
          <a:xfrm>
            <a:off x="4246563" y="2382838"/>
            <a:ext cx="612775" cy="244475"/>
          </a:xfrm>
          <a:prstGeom prst="wedgeRoundRectCallout">
            <a:avLst>
              <a:gd name="adj1" fmla="val 62276"/>
              <a:gd name="adj2" fmla="val -17059"/>
              <a:gd name="adj3" fmla="val 16667"/>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sz="1000" b="1" dirty="0">
              <a:solidFill>
                <a:schemeClr val="bg1"/>
              </a:solidFill>
            </a:endParaRPr>
          </a:p>
        </p:txBody>
      </p:sp>
      <p:sp>
        <p:nvSpPr>
          <p:cNvPr id="191" name="角丸四角形吹き出し 190"/>
          <p:cNvSpPr/>
          <p:nvPr/>
        </p:nvSpPr>
        <p:spPr>
          <a:xfrm>
            <a:off x="5014913" y="2065338"/>
            <a:ext cx="646112" cy="234950"/>
          </a:xfrm>
          <a:prstGeom prst="wedgeRoundRectCallout">
            <a:avLst>
              <a:gd name="adj1" fmla="val -44781"/>
              <a:gd name="adj2" fmla="val 90327"/>
              <a:gd name="adj3" fmla="val 16667"/>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sz="900" b="1" dirty="0">
              <a:solidFill>
                <a:schemeClr val="bg1"/>
              </a:solidFill>
            </a:endParaRPr>
          </a:p>
        </p:txBody>
      </p:sp>
      <p:sp>
        <p:nvSpPr>
          <p:cNvPr id="196" name="角丸四角形吹き出し 195"/>
          <p:cNvSpPr>
            <a:spLocks noChangeArrowheads="1"/>
          </p:cNvSpPr>
          <p:nvPr/>
        </p:nvSpPr>
        <p:spPr bwMode="auto">
          <a:xfrm>
            <a:off x="4076700" y="2366963"/>
            <a:ext cx="838200" cy="276225"/>
          </a:xfrm>
          <a:prstGeom prst="wedgeRoundRectCallout">
            <a:avLst>
              <a:gd name="adj1" fmla="val 59657"/>
              <a:gd name="adj2" fmla="val -6324"/>
              <a:gd name="adj3" fmla="val 16667"/>
            </a:avLst>
          </a:prstGeom>
          <a:noFill/>
          <a:ln w="25400" algn="ctr">
            <a:noFill/>
            <a:miter lim="800000"/>
            <a:headEnd/>
            <a:tailEnd/>
          </a:ln>
        </p:spPr>
        <p:txBody>
          <a:bodyPr/>
          <a:lstStyle/>
          <a:p>
            <a:pPr>
              <a:defRPr/>
            </a:pPr>
            <a:r>
              <a:rPr lang="ko-KR" altLang="en-US" sz="900" b="1">
                <a:solidFill>
                  <a:schemeClr val="bg1"/>
                </a:solidFill>
                <a:effectLst>
                  <a:outerShdw blurRad="38100" dist="38100" dir="2700000" algn="tl">
                    <a:srgbClr val="C0C0C0"/>
                  </a:outerShdw>
                </a:effectLst>
                <a:latin typeface="Calibri" pitchFamily="34" charset="0"/>
                <a:ea typeface="Gulim" pitchFamily="34" charset="-127"/>
              </a:rPr>
              <a:t>  교육 여행</a:t>
            </a:r>
          </a:p>
        </p:txBody>
      </p:sp>
      <p:sp>
        <p:nvSpPr>
          <p:cNvPr id="197" name="角丸四角形吹き出し 196"/>
          <p:cNvSpPr/>
          <p:nvPr/>
        </p:nvSpPr>
        <p:spPr>
          <a:xfrm>
            <a:off x="4941888" y="2051050"/>
            <a:ext cx="790575" cy="276225"/>
          </a:xfrm>
          <a:prstGeom prst="wedgeRoundRectCallout">
            <a:avLst>
              <a:gd name="adj1" fmla="val -48687"/>
              <a:gd name="adj2" fmla="val 9698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900" b="1">
                <a:solidFill>
                  <a:schemeClr val="bg1"/>
                </a:solidFill>
                <a:effectLst>
                  <a:outerShdw blurRad="38100" dist="38100" dir="2700000" algn="tl">
                    <a:srgbClr val="C0C0C0"/>
                  </a:outerShdw>
                </a:effectLst>
                <a:ea typeface="Gulim" pitchFamily="34" charset="-127"/>
              </a:rPr>
              <a:t>관광객수</a:t>
            </a:r>
          </a:p>
        </p:txBody>
      </p:sp>
      <p:sp>
        <p:nvSpPr>
          <p:cNvPr id="198" name="正方形/長方形 197"/>
          <p:cNvSpPr/>
          <p:nvPr/>
        </p:nvSpPr>
        <p:spPr>
          <a:xfrm>
            <a:off x="3516313" y="1614488"/>
            <a:ext cx="3463925"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700" b="1">
                <a:solidFill>
                  <a:srgbClr val="92D050"/>
                </a:solidFill>
              </a:rPr>
              <a:t>　 （</a:t>
            </a:r>
            <a:r>
              <a:rPr lang="ko-KR" altLang="en-US" sz="700" b="1" u="sng">
                <a:solidFill>
                  <a:srgbClr val="92D050"/>
                </a:solidFill>
                <a:ea typeface="Gulim" pitchFamily="34" charset="-127"/>
              </a:rPr>
              <a:t>천명</a:t>
            </a:r>
            <a:r>
              <a:rPr lang="ja-JP" altLang="en-US" sz="700" b="1">
                <a:solidFill>
                  <a:srgbClr val="92D050"/>
                </a:solidFill>
              </a:rPr>
              <a:t>：</a:t>
            </a:r>
            <a:r>
              <a:rPr lang="ko-KR" altLang="en-US" sz="700" b="1">
                <a:solidFill>
                  <a:srgbClr val="92D050"/>
                </a:solidFill>
                <a:ea typeface="Gulim" pitchFamily="34" charset="-127"/>
              </a:rPr>
              <a:t>관강객수</a:t>
            </a:r>
            <a:r>
              <a:rPr lang="ja-JP" altLang="en-US" sz="700" b="1">
                <a:solidFill>
                  <a:srgbClr val="92D050"/>
                </a:solidFill>
              </a:rPr>
              <a:t>） </a:t>
            </a:r>
            <a:r>
              <a:rPr lang="ja-JP" altLang="en-US" sz="700" b="1">
                <a:solidFill>
                  <a:schemeClr val="tx1"/>
                </a:solidFill>
              </a:rPr>
              <a:t> 　　　　　　　　　 　　　　　　　　　　　      　　　　　　</a:t>
            </a:r>
            <a:r>
              <a:rPr lang="ja-JP" altLang="en-US" sz="700" b="1">
                <a:solidFill>
                  <a:srgbClr val="F79646"/>
                </a:solidFill>
              </a:rPr>
              <a:t>（</a:t>
            </a:r>
            <a:r>
              <a:rPr lang="ko-KR" altLang="en-US" sz="700" b="1" u="sng">
                <a:solidFill>
                  <a:srgbClr val="F79646"/>
                </a:solidFill>
                <a:ea typeface="Gulim" pitchFamily="34" charset="-127"/>
              </a:rPr>
              <a:t>인박</a:t>
            </a:r>
            <a:r>
              <a:rPr lang="ja-JP" altLang="en-US" sz="700" b="1">
                <a:solidFill>
                  <a:srgbClr val="F79646"/>
                </a:solidFill>
              </a:rPr>
              <a:t>：</a:t>
            </a:r>
            <a:r>
              <a:rPr lang="ko-KR" altLang="en-US" sz="700" b="1">
                <a:solidFill>
                  <a:srgbClr val="F79646"/>
                </a:solidFill>
                <a:ea typeface="Gulim" pitchFamily="34" charset="-127"/>
              </a:rPr>
              <a:t>교육여행</a:t>
            </a:r>
            <a:r>
              <a:rPr lang="ja-JP" altLang="en-US" sz="700" b="1">
                <a:solidFill>
                  <a:srgbClr val="F79646"/>
                </a:solidFill>
              </a:rPr>
              <a:t>）　　</a:t>
            </a:r>
          </a:p>
        </p:txBody>
      </p:sp>
      <p:sp>
        <p:nvSpPr>
          <p:cNvPr id="195" name="角丸四角形吹き出し 194"/>
          <p:cNvSpPr/>
          <p:nvPr/>
        </p:nvSpPr>
        <p:spPr>
          <a:xfrm>
            <a:off x="4265613" y="2724150"/>
            <a:ext cx="869950" cy="265113"/>
          </a:xfrm>
          <a:prstGeom prst="wedgeRoundRectCallout">
            <a:avLst>
              <a:gd name="adj1" fmla="val -46146"/>
              <a:gd name="adj2" fmla="val 7327"/>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900"/>
              </a:lnSpc>
              <a:defRPr/>
            </a:pPr>
            <a:r>
              <a:rPr lang="ja-JP" altLang="en-US" sz="700">
                <a:solidFill>
                  <a:srgbClr val="FF0000"/>
                </a:solidFill>
              </a:rPr>
              <a:t>（</a:t>
            </a:r>
            <a:r>
              <a:rPr lang="en-US" altLang="ko-KR" sz="700">
                <a:solidFill>
                  <a:srgbClr val="FF0000"/>
                </a:solidFill>
                <a:ea typeface="ＭＳ Ｐゴシック" charset="-128"/>
              </a:rPr>
              <a:t>2009</a:t>
            </a:r>
            <a:r>
              <a:rPr lang="ko-KR" altLang="en-US" sz="700">
                <a:solidFill>
                  <a:srgbClr val="FF0000"/>
                </a:solidFill>
                <a:ea typeface="Gulim" pitchFamily="34" charset="-127"/>
              </a:rPr>
              <a:t>년 대비</a:t>
            </a:r>
            <a:r>
              <a:rPr lang="ja-JP" altLang="en-US" sz="700">
                <a:solidFill>
                  <a:srgbClr val="FF0000"/>
                </a:solidFill>
              </a:rPr>
              <a:t>）</a:t>
            </a:r>
            <a:endParaRPr lang="en-US" altLang="ja-JP" sz="700">
              <a:solidFill>
                <a:srgbClr val="FF0000"/>
              </a:solidFill>
            </a:endParaRPr>
          </a:p>
          <a:p>
            <a:pPr>
              <a:lnSpc>
                <a:spcPts val="900"/>
              </a:lnSpc>
              <a:defRPr/>
            </a:pPr>
            <a:r>
              <a:rPr lang="en-US" altLang="ja-JP" sz="1000" b="1">
                <a:solidFill>
                  <a:srgbClr val="FF0000"/>
                </a:solidFill>
              </a:rPr>
              <a:t>    44.9%</a:t>
            </a:r>
          </a:p>
          <a:p>
            <a:pPr>
              <a:lnSpc>
                <a:spcPts val="900"/>
              </a:lnSpc>
              <a:defRPr/>
            </a:pPr>
            <a:endParaRPr lang="ja-JP" altLang="en-US" sz="1000" b="1">
              <a:solidFill>
                <a:srgbClr val="000000"/>
              </a:solidFill>
            </a:endParaRPr>
          </a:p>
        </p:txBody>
      </p:sp>
      <p:sp>
        <p:nvSpPr>
          <p:cNvPr id="25" name="線吹き出し 1 (枠付き) 24"/>
          <p:cNvSpPr/>
          <p:nvPr/>
        </p:nvSpPr>
        <p:spPr>
          <a:xfrm>
            <a:off x="5745163" y="1878013"/>
            <a:ext cx="574675" cy="238125"/>
          </a:xfrm>
          <a:prstGeom prst="borderCallout1">
            <a:avLst>
              <a:gd name="adj1" fmla="val 101215"/>
              <a:gd name="adj2" fmla="val 52775"/>
              <a:gd name="adj3" fmla="val 97734"/>
              <a:gd name="adj4" fmla="val 51979"/>
            </a:avLst>
          </a:prstGeom>
          <a:solidFill>
            <a:srgbClr val="FFF5D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93" name="角丸四角形吹き出し 192"/>
          <p:cNvSpPr/>
          <p:nvPr/>
        </p:nvSpPr>
        <p:spPr>
          <a:xfrm>
            <a:off x="5683250" y="1839913"/>
            <a:ext cx="806450" cy="220662"/>
          </a:xfrm>
          <a:prstGeom prst="wedgeRoundRectCallout">
            <a:avLst>
              <a:gd name="adj1" fmla="val -46146"/>
              <a:gd name="adj2" fmla="val 17672"/>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900"/>
              </a:lnSpc>
              <a:defRPr/>
            </a:pPr>
            <a:r>
              <a:rPr lang="ja-JP" altLang="en-US" sz="700">
                <a:solidFill>
                  <a:srgbClr val="FF0000"/>
                </a:solidFill>
              </a:rPr>
              <a:t>（</a:t>
            </a:r>
            <a:r>
              <a:rPr lang="en-US" altLang="ko-KR" sz="700">
                <a:solidFill>
                  <a:srgbClr val="FF0000"/>
                </a:solidFill>
                <a:ea typeface="ＭＳ Ｐゴシック" charset="-128"/>
              </a:rPr>
              <a:t>2009</a:t>
            </a:r>
            <a:r>
              <a:rPr lang="ko-KR" altLang="en-US" sz="700">
                <a:solidFill>
                  <a:srgbClr val="FF0000"/>
                </a:solidFill>
                <a:ea typeface="Gulim" pitchFamily="34" charset="-127"/>
              </a:rPr>
              <a:t>년 대비</a:t>
            </a:r>
            <a:r>
              <a:rPr lang="ja-JP" altLang="en-US" sz="700">
                <a:solidFill>
                  <a:srgbClr val="FF0000"/>
                </a:solidFill>
              </a:rPr>
              <a:t>）</a:t>
            </a:r>
            <a:endParaRPr lang="en-US" altLang="ja-JP" sz="700">
              <a:solidFill>
                <a:srgbClr val="FF0000"/>
              </a:solidFill>
            </a:endParaRPr>
          </a:p>
          <a:p>
            <a:pPr>
              <a:lnSpc>
                <a:spcPts val="900"/>
              </a:lnSpc>
              <a:defRPr/>
            </a:pPr>
            <a:r>
              <a:rPr lang="en-US" altLang="ja-JP" sz="700">
                <a:solidFill>
                  <a:srgbClr val="FF0000"/>
                </a:solidFill>
              </a:rPr>
              <a:t>  </a:t>
            </a:r>
            <a:r>
              <a:rPr lang="ja-JP" altLang="en-US" sz="1000" b="1">
                <a:solidFill>
                  <a:srgbClr val="FF0000"/>
                </a:solidFill>
              </a:rPr>
              <a:t>  </a:t>
            </a:r>
            <a:r>
              <a:rPr lang="en-US" altLang="ja-JP" sz="1000" b="1">
                <a:solidFill>
                  <a:srgbClr val="FF0000"/>
                </a:solidFill>
              </a:rPr>
              <a:t>84.5%</a:t>
            </a:r>
          </a:p>
          <a:p>
            <a:pPr>
              <a:defRPr/>
            </a:pPr>
            <a:endParaRPr lang="ja-JP" altLang="en-US" sz="1000" b="1">
              <a:solidFill>
                <a:srgbClr val="FF0000"/>
              </a:solidFill>
            </a:endParaRPr>
          </a:p>
        </p:txBody>
      </p:sp>
      <p:sp>
        <p:nvSpPr>
          <p:cNvPr id="105" name="テキスト ボックス 104"/>
          <p:cNvSpPr txBox="1"/>
          <p:nvPr/>
        </p:nvSpPr>
        <p:spPr>
          <a:xfrm>
            <a:off x="1058079" y="6275458"/>
            <a:ext cx="1733167" cy="707886"/>
          </a:xfrm>
          <a:prstGeom prst="rect">
            <a:avLst/>
          </a:prstGeom>
          <a:noFill/>
        </p:spPr>
        <p:txBody>
          <a:bodyPr wrap="none">
            <a:spAutoFit/>
          </a:bodyPr>
          <a:lstStyle/>
          <a:p>
            <a:pPr algn="ctr" fontAlgn="auto">
              <a:lnSpc>
                <a:spcPts val="1600"/>
              </a:lnSpc>
              <a:spcBef>
                <a:spcPts val="0"/>
              </a:spcBef>
              <a:spcAft>
                <a:spcPts val="0"/>
              </a:spcAft>
              <a:defRPr/>
            </a:pPr>
            <a:r>
              <a:rPr lang="en-US" altLang="ja-JP" sz="1400" b="1" spc="-40" dirty="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Destination </a:t>
            </a:r>
            <a:r>
              <a:rPr lang="ko-KR" altLang="en-US" sz="1400" b="1" spc="-40" dirty="0" smtClean="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캠페인</a:t>
            </a:r>
            <a:endParaRPr lang="en-US" altLang="ko-KR" sz="1400" b="1" spc="-40" dirty="0" smtClean="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endParaRPr>
          </a:p>
          <a:p>
            <a:pPr algn="ctr" fontAlgn="auto">
              <a:lnSpc>
                <a:spcPts val="1600"/>
              </a:lnSpc>
              <a:spcBef>
                <a:spcPts val="0"/>
              </a:spcBef>
              <a:spcAft>
                <a:spcPts val="0"/>
              </a:spcAft>
              <a:defRPr/>
            </a:pPr>
            <a:r>
              <a:rPr lang="ko-KR" altLang="en-US" sz="1400" b="1" spc="-40" dirty="0" smtClean="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 개최</a:t>
            </a:r>
            <a:endParaRPr lang="ko-KR" altLang="en-US" sz="1400" b="1" spc="-40" dirty="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endParaRPr>
          </a:p>
          <a:p>
            <a:pPr algn="ctr" fontAlgn="auto">
              <a:lnSpc>
                <a:spcPts val="1600"/>
              </a:lnSpc>
              <a:spcBef>
                <a:spcPts val="0"/>
              </a:spcBef>
              <a:spcAft>
                <a:spcPts val="0"/>
              </a:spcAft>
              <a:defRPr/>
            </a:pPr>
            <a:endParaRPr lang="ja-JP" altLang="en-US" sz="1400" b="1" spc="-40" dirty="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endParaRPr>
          </a:p>
        </p:txBody>
      </p:sp>
      <p:sp>
        <p:nvSpPr>
          <p:cNvPr id="106" name="テキスト ボックス 105"/>
          <p:cNvSpPr txBox="1"/>
          <p:nvPr/>
        </p:nvSpPr>
        <p:spPr>
          <a:xfrm>
            <a:off x="1076040" y="6298674"/>
            <a:ext cx="1788951" cy="502702"/>
          </a:xfrm>
          <a:prstGeom prst="rect">
            <a:avLst/>
          </a:prstGeom>
          <a:noFill/>
        </p:spPr>
        <p:txBody>
          <a:bodyPr wrap="none">
            <a:spAutoFit/>
          </a:bodyPr>
          <a:lstStyle/>
          <a:p>
            <a:pPr algn="ctr" fontAlgn="auto">
              <a:lnSpc>
                <a:spcPts val="1600"/>
              </a:lnSpc>
              <a:spcBef>
                <a:spcPts val="0"/>
              </a:spcBef>
              <a:spcAft>
                <a:spcPts val="0"/>
              </a:spcAft>
              <a:defRPr/>
            </a:pPr>
            <a:r>
              <a:rPr lang="en-US" altLang="ja-JP" sz="1400" b="1" spc="-40"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Destination </a:t>
            </a:r>
            <a:r>
              <a:rPr lang="ko-KR" altLang="en-US" sz="1400" b="1" spc="-40"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캠페인 </a:t>
            </a:r>
            <a:endParaRPr lang="en-US" altLang="ko-KR" sz="1400" b="1" spc="-40" dirty="0" smtClean="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endParaRPr>
          </a:p>
          <a:p>
            <a:pPr algn="ctr" fontAlgn="auto">
              <a:lnSpc>
                <a:spcPts val="1600"/>
              </a:lnSpc>
              <a:spcBef>
                <a:spcPts val="0"/>
              </a:spcBef>
              <a:spcAft>
                <a:spcPts val="0"/>
              </a:spcAft>
              <a:defRPr/>
            </a:pPr>
            <a:r>
              <a:rPr lang="ko-KR" altLang="en-US" sz="1400" b="1" spc="-40" dirty="0" smtClean="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          개최 </a:t>
            </a:r>
            <a:r>
              <a:rPr lang="ja-JP" altLang="en-US" sz="1400" b="1" spc="-40"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　　　</a:t>
            </a:r>
          </a:p>
        </p:txBody>
      </p:sp>
      <p:pic>
        <p:nvPicPr>
          <p:cNvPr id="16475" name="Picture 28" descr="C:\Documents and Settings\Administrator\デスクトップ\いめーじ\Logomark\main_7color.png"/>
          <p:cNvPicPr>
            <a:picLocks noChangeAspect="1" noChangeArrowheads="1"/>
          </p:cNvPicPr>
          <p:nvPr/>
        </p:nvPicPr>
        <p:blipFill>
          <a:blip r:embed="rId14"/>
          <a:srcRect/>
          <a:stretch>
            <a:fillRect/>
          </a:stretch>
        </p:blipFill>
        <p:spPr bwMode="auto">
          <a:xfrm>
            <a:off x="80963" y="6040438"/>
            <a:ext cx="684212" cy="706437"/>
          </a:xfrm>
          <a:prstGeom prst="rect">
            <a:avLst/>
          </a:prstGeom>
          <a:noFill/>
          <a:ln w="9525">
            <a:noFill/>
            <a:miter lim="800000"/>
            <a:headEnd/>
            <a:tailEnd/>
          </a:ln>
        </p:spPr>
      </p:pic>
      <p:grpSp>
        <p:nvGrpSpPr>
          <p:cNvPr id="16476" name="グループ化 108"/>
          <p:cNvGrpSpPr>
            <a:grpSpLocks/>
          </p:cNvGrpSpPr>
          <p:nvPr/>
        </p:nvGrpSpPr>
        <p:grpSpPr bwMode="auto">
          <a:xfrm>
            <a:off x="1000087" y="7046420"/>
            <a:ext cx="1188146" cy="254403"/>
            <a:chOff x="978737" y="7744675"/>
            <a:chExt cx="1073241" cy="229697"/>
          </a:xfrm>
        </p:grpSpPr>
        <p:sp>
          <p:nvSpPr>
            <p:cNvPr id="110" name="テキスト ボックス 109"/>
            <p:cNvSpPr txBox="1"/>
            <p:nvPr/>
          </p:nvSpPr>
          <p:spPr>
            <a:xfrm>
              <a:off x="978737" y="7745115"/>
              <a:ext cx="1073241" cy="229257"/>
            </a:xfrm>
            <a:prstGeom prst="rect">
              <a:avLst/>
            </a:prstGeom>
            <a:noFill/>
          </p:spPr>
          <p:txBody>
            <a:bodyPr wrap="none">
              <a:spAutoFit/>
            </a:bodyPr>
            <a:lstStyle/>
            <a:p>
              <a:pPr algn="ctr" fontAlgn="auto">
                <a:spcBef>
                  <a:spcPts val="0"/>
                </a:spcBef>
                <a:spcAft>
                  <a:spcPts val="0"/>
                </a:spcAft>
                <a:defRPr/>
              </a:pPr>
              <a:r>
                <a:rPr lang="en-US" altLang="ko-KR" sz="1050" b="1" dirty="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2015</a:t>
              </a:r>
              <a:r>
                <a:rPr lang="ko-KR" altLang="en-US" sz="1050" b="1" dirty="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년</a:t>
              </a:r>
              <a:r>
                <a:rPr lang="en-US" altLang="ko-KR" sz="1050" b="1" dirty="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4</a:t>
              </a:r>
              <a:r>
                <a:rPr lang="ko-KR" altLang="en-US" sz="1050" b="1" dirty="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a:t>
              </a:r>
              <a:r>
                <a:rPr lang="en-US" altLang="ko-KR" sz="1050" b="1" dirty="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6</a:t>
              </a:r>
              <a:r>
                <a:rPr lang="ko-KR" altLang="en-US" sz="1050" b="1" dirty="0" smtClean="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월</a:t>
              </a:r>
              <a:endParaRPr lang="ja-JP" altLang="en-US" sz="1050" b="1" dirty="0">
                <a:ln w="28575" cmpd="sng">
                  <a:solidFill>
                    <a:srgbClr val="FF6600"/>
                  </a:solidFill>
                  <a:prstDash val="solid"/>
                </a:ln>
                <a:solidFill>
                  <a:srgbClr val="FF6600"/>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endParaRPr>
            </a:p>
          </p:txBody>
        </p:sp>
        <p:sp>
          <p:nvSpPr>
            <p:cNvPr id="111" name="テキスト ボックス 110"/>
            <p:cNvSpPr txBox="1"/>
            <p:nvPr/>
          </p:nvSpPr>
          <p:spPr>
            <a:xfrm>
              <a:off x="978737" y="7744675"/>
              <a:ext cx="1073241" cy="229258"/>
            </a:xfrm>
            <a:prstGeom prst="rect">
              <a:avLst/>
            </a:prstGeom>
            <a:noFill/>
          </p:spPr>
          <p:txBody>
            <a:bodyPr wrap="none">
              <a:spAutoFit/>
            </a:bodyPr>
            <a:lstStyle/>
            <a:p>
              <a:pPr algn="ctr" fontAlgn="auto">
                <a:spcBef>
                  <a:spcPts val="0"/>
                </a:spcBef>
                <a:spcAft>
                  <a:spcPts val="0"/>
                </a:spcAft>
                <a:defRPr/>
              </a:pPr>
              <a:r>
                <a:rPr lang="en-US" altLang="ko-KR" sz="1050" b="1"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2015</a:t>
              </a:r>
              <a:r>
                <a:rPr lang="ko-KR" altLang="en-US" sz="1050" b="1"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년</a:t>
              </a:r>
              <a:r>
                <a:rPr lang="en-US" altLang="ko-KR" sz="1050" b="1"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4</a:t>
              </a:r>
              <a:r>
                <a:rPr lang="ko-KR" altLang="en-US" sz="1050" b="1"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a:t>
              </a:r>
              <a:r>
                <a:rPr lang="en-US" altLang="ko-KR" sz="1050" b="1"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6</a:t>
              </a:r>
              <a:r>
                <a:rPr lang="ko-KR" altLang="en-US" sz="1050" b="1" dirty="0" smtClean="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월</a:t>
              </a:r>
              <a:endParaRPr lang="ja-JP" altLang="en-US" sz="1050" b="1"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endParaRPr>
            </a:p>
          </p:txBody>
        </p:sp>
      </p:grpSp>
      <p:sp>
        <p:nvSpPr>
          <p:cNvPr id="112" name="角丸四角形 111"/>
          <p:cNvSpPr/>
          <p:nvPr/>
        </p:nvSpPr>
        <p:spPr>
          <a:xfrm>
            <a:off x="158750" y="7083425"/>
            <a:ext cx="796925" cy="198438"/>
          </a:xfrm>
          <a:prstGeom prst="roundRect">
            <a:avLst/>
          </a:prstGeom>
        </p:spPr>
        <p:style>
          <a:lnRef idx="1">
            <a:schemeClr val="accent2"/>
          </a:lnRef>
          <a:fillRef idx="3">
            <a:schemeClr val="accent2"/>
          </a:fillRef>
          <a:effectRef idx="2">
            <a:schemeClr val="accent2"/>
          </a:effectRef>
          <a:fontRef idx="minor">
            <a:schemeClr val="lt1"/>
          </a:fontRef>
        </p:style>
        <p:txBody>
          <a:bodyPr lIns="0" rIns="0" anchor="ctr"/>
          <a:lstStyle/>
          <a:p>
            <a:pPr algn="ctr">
              <a:defRPr/>
            </a:pPr>
            <a:r>
              <a:rPr lang="ko-KR" altLang="en-US" sz="1000" dirty="0">
                <a:solidFill>
                  <a:srgbClr val="FFFFFF"/>
                </a:solidFill>
                <a:effectLst>
                  <a:outerShdw blurRad="38100" dist="38100" dir="2700000" algn="tl">
                    <a:srgbClr val="000000"/>
                  </a:outerShdw>
                </a:effectLst>
                <a:latin typeface="ＭＳ Ｐゴシック" charset="-128"/>
                <a:ea typeface="ＤＨＰ特太ゴシック体"/>
                <a:cs typeface="ＤＨＰ特太ゴシック体"/>
              </a:rPr>
              <a:t>후쿠시마</a:t>
            </a:r>
            <a:r>
              <a:rPr lang="ja-JP" altLang="en-US" sz="1000" dirty="0">
                <a:solidFill>
                  <a:srgbClr val="FFFFFF"/>
                </a:solidFill>
                <a:effectLst>
                  <a:outerShdw blurRad="38100" dist="38100" dir="2700000" algn="tl">
                    <a:srgbClr val="000000"/>
                  </a:outerShdw>
                </a:effectLst>
                <a:latin typeface="ＭＳ Ｐゴシック" charset="-128"/>
                <a:ea typeface="ＤＨＰ特太ゴシック体"/>
                <a:cs typeface="ＤＨＰ特太ゴシック体"/>
              </a:rPr>
              <a:t>ＤＣ</a:t>
            </a:r>
          </a:p>
        </p:txBody>
      </p:sp>
      <p:grpSp>
        <p:nvGrpSpPr>
          <p:cNvPr id="16478" name="グループ化 7"/>
          <p:cNvGrpSpPr>
            <a:grpSpLocks/>
          </p:cNvGrpSpPr>
          <p:nvPr/>
        </p:nvGrpSpPr>
        <p:grpSpPr bwMode="auto">
          <a:xfrm>
            <a:off x="1035384" y="7385748"/>
            <a:ext cx="1057108" cy="232199"/>
            <a:chOff x="1058050" y="8601520"/>
            <a:chExt cx="1055966" cy="231108"/>
          </a:xfrm>
        </p:grpSpPr>
        <p:sp>
          <p:nvSpPr>
            <p:cNvPr id="113" name="テキスト ボックス 112"/>
            <p:cNvSpPr txBox="1"/>
            <p:nvPr/>
          </p:nvSpPr>
          <p:spPr>
            <a:xfrm>
              <a:off x="1068065" y="8602880"/>
              <a:ext cx="1045951" cy="229748"/>
            </a:xfrm>
            <a:prstGeom prst="rect">
              <a:avLst/>
            </a:prstGeom>
            <a:noFill/>
          </p:spPr>
          <p:txBody>
            <a:bodyPr wrap="none">
              <a:spAutoFit/>
            </a:bodyPr>
            <a:lstStyle/>
            <a:p>
              <a:pPr algn="ctr" fontAlgn="auto">
                <a:spcBef>
                  <a:spcPts val="0"/>
                </a:spcBef>
                <a:spcAft>
                  <a:spcPts val="0"/>
                </a:spcAft>
                <a:defRPr/>
              </a:pPr>
              <a:r>
                <a:rPr lang="en-US" altLang="ko-KR" sz="900" b="1" dirty="0">
                  <a:ln w="28575" cmpd="sng">
                    <a:solidFill>
                      <a:schemeClr val="accent3">
                        <a:lumMod val="75000"/>
                      </a:schemeClr>
                    </a:solidFill>
                    <a:prstDash val="solid"/>
                  </a:ln>
                  <a:solidFill>
                    <a:schemeClr val="accent3">
                      <a:lumMod val="75000"/>
                    </a:schemeClr>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2016</a:t>
              </a:r>
              <a:r>
                <a:rPr lang="ko-KR" altLang="en-US" sz="900" b="1" dirty="0">
                  <a:ln w="28575" cmpd="sng">
                    <a:solidFill>
                      <a:schemeClr val="accent3">
                        <a:lumMod val="75000"/>
                      </a:schemeClr>
                    </a:solidFill>
                    <a:prstDash val="solid"/>
                  </a:ln>
                  <a:solidFill>
                    <a:schemeClr val="accent3">
                      <a:lumMod val="75000"/>
                    </a:schemeClr>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년</a:t>
              </a:r>
              <a:r>
                <a:rPr lang="en-US" altLang="ko-KR" sz="900" b="1" dirty="0">
                  <a:ln w="28575" cmpd="sng">
                    <a:solidFill>
                      <a:schemeClr val="accent3">
                        <a:lumMod val="75000"/>
                      </a:schemeClr>
                    </a:solidFill>
                    <a:prstDash val="solid"/>
                  </a:ln>
                  <a:solidFill>
                    <a:schemeClr val="accent3">
                      <a:lumMod val="75000"/>
                    </a:schemeClr>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4</a:t>
              </a:r>
              <a:r>
                <a:rPr lang="ko-KR" altLang="en-US" sz="900" b="1" dirty="0">
                  <a:ln w="28575" cmpd="sng">
                    <a:solidFill>
                      <a:schemeClr val="accent3">
                        <a:lumMod val="75000"/>
                      </a:schemeClr>
                    </a:solidFill>
                    <a:prstDash val="solid"/>
                  </a:ln>
                  <a:solidFill>
                    <a:schemeClr val="accent3">
                      <a:lumMod val="75000"/>
                    </a:schemeClr>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a:t>
              </a:r>
              <a:r>
                <a:rPr lang="en-US" altLang="ko-KR" sz="900" b="1" dirty="0">
                  <a:ln w="28575" cmpd="sng">
                    <a:solidFill>
                      <a:schemeClr val="accent3">
                        <a:lumMod val="75000"/>
                      </a:schemeClr>
                    </a:solidFill>
                    <a:prstDash val="solid"/>
                  </a:ln>
                  <a:solidFill>
                    <a:schemeClr val="accent3">
                      <a:lumMod val="75000"/>
                    </a:schemeClr>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6</a:t>
              </a:r>
              <a:r>
                <a:rPr lang="ko-KR" altLang="en-US" sz="900" b="1" dirty="0" smtClean="0">
                  <a:ln w="28575" cmpd="sng">
                    <a:solidFill>
                      <a:schemeClr val="accent3">
                        <a:lumMod val="75000"/>
                      </a:schemeClr>
                    </a:solidFill>
                    <a:prstDash val="solid"/>
                  </a:ln>
                  <a:solidFill>
                    <a:schemeClr val="accent3">
                      <a:lumMod val="75000"/>
                    </a:schemeClr>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월</a:t>
              </a:r>
              <a:endParaRPr lang="ja-JP" altLang="en-US" sz="900" b="1" dirty="0">
                <a:ln w="28575" cmpd="sng">
                  <a:solidFill>
                    <a:schemeClr val="accent3">
                      <a:lumMod val="75000"/>
                    </a:schemeClr>
                  </a:solidFill>
                  <a:prstDash val="solid"/>
                </a:ln>
                <a:solidFill>
                  <a:schemeClr val="accent3">
                    <a:lumMod val="75000"/>
                  </a:schemeClr>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endParaRPr>
            </a:p>
          </p:txBody>
        </p:sp>
        <p:sp>
          <p:nvSpPr>
            <p:cNvPr id="114" name="テキスト ボックス 113"/>
            <p:cNvSpPr txBox="1"/>
            <p:nvPr/>
          </p:nvSpPr>
          <p:spPr>
            <a:xfrm>
              <a:off x="1058050" y="8601520"/>
              <a:ext cx="1045950" cy="229748"/>
            </a:xfrm>
            <a:prstGeom prst="rect">
              <a:avLst/>
            </a:prstGeom>
            <a:noFill/>
          </p:spPr>
          <p:txBody>
            <a:bodyPr wrap="none">
              <a:spAutoFit/>
            </a:bodyPr>
            <a:lstStyle/>
            <a:p>
              <a:pPr algn="ctr" fontAlgn="auto">
                <a:spcBef>
                  <a:spcPts val="0"/>
                </a:spcBef>
                <a:spcAft>
                  <a:spcPts val="0"/>
                </a:spcAft>
                <a:defRPr/>
              </a:pPr>
              <a:r>
                <a:rPr lang="en-US" altLang="ko-KR" sz="900" b="1"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2016</a:t>
              </a:r>
              <a:r>
                <a:rPr lang="ko-KR" altLang="en-US" sz="900" b="1"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년</a:t>
              </a:r>
              <a:r>
                <a:rPr lang="en-US" altLang="ko-KR" sz="900" b="1"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4</a:t>
              </a:r>
              <a:r>
                <a:rPr lang="ko-KR" altLang="en-US" sz="900" b="1"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a:t>
              </a:r>
              <a:r>
                <a:rPr lang="en-US" altLang="ko-KR" sz="900" b="1"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6</a:t>
              </a:r>
              <a:r>
                <a:rPr lang="ko-KR" altLang="en-US" sz="900" b="1" dirty="0" smtClean="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월</a:t>
              </a:r>
              <a:endParaRPr lang="ja-JP" altLang="en-US" sz="900" b="1"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endParaRPr>
            </a:p>
          </p:txBody>
        </p:sp>
      </p:grpSp>
      <p:sp>
        <p:nvSpPr>
          <p:cNvPr id="115" name="角丸四角形 114"/>
          <p:cNvSpPr/>
          <p:nvPr/>
        </p:nvSpPr>
        <p:spPr>
          <a:xfrm>
            <a:off x="209550" y="7423150"/>
            <a:ext cx="717550" cy="158750"/>
          </a:xfrm>
          <a:prstGeom prst="roundRect">
            <a:avLst/>
          </a:prstGeom>
        </p:spPr>
        <p:style>
          <a:lnRef idx="1">
            <a:schemeClr val="accent3"/>
          </a:lnRef>
          <a:fillRef idx="3">
            <a:schemeClr val="accent3"/>
          </a:fillRef>
          <a:effectRef idx="2">
            <a:schemeClr val="accent3"/>
          </a:effectRef>
          <a:fontRef idx="minor">
            <a:schemeClr val="lt1"/>
          </a:fontRef>
        </p:style>
        <p:txBody>
          <a:bodyPr lIns="0" rIns="0" anchor="ctr"/>
          <a:lstStyle/>
          <a:p>
            <a:pPr algn="ctr">
              <a:defRPr/>
            </a:pPr>
            <a:r>
              <a:rPr lang="ko-KR" altLang="en-US" sz="700" b="1" dirty="0">
                <a:solidFill>
                  <a:srgbClr val="FFFFFF"/>
                </a:solidFill>
                <a:effectLst>
                  <a:outerShdw blurRad="38100" dist="38100" dir="2700000" algn="tl">
                    <a:srgbClr val="000000"/>
                  </a:outerShdw>
                </a:effectLst>
                <a:latin typeface="ＭＳ Ｐゴシック" charset="-128"/>
                <a:ea typeface="Gulim" pitchFamily="34" charset="-127"/>
              </a:rPr>
              <a:t>후쿠시마 아프터</a:t>
            </a:r>
            <a:r>
              <a:rPr lang="ja-JP" altLang="en-US" sz="700" b="1" dirty="0">
                <a:solidFill>
                  <a:srgbClr val="FFFFFF"/>
                </a:solidFill>
                <a:effectLst>
                  <a:outerShdw blurRad="38100" dist="38100" dir="2700000" algn="tl">
                    <a:srgbClr val="000000"/>
                  </a:outerShdw>
                </a:effectLst>
                <a:latin typeface="ＭＳ Ｐゴシック" charset="-128"/>
              </a:rPr>
              <a:t>ＤＣ</a:t>
            </a:r>
          </a:p>
        </p:txBody>
      </p:sp>
      <p:grpSp>
        <p:nvGrpSpPr>
          <p:cNvPr id="16480" name="グループ化 6"/>
          <p:cNvGrpSpPr>
            <a:grpSpLocks/>
          </p:cNvGrpSpPr>
          <p:nvPr/>
        </p:nvGrpSpPr>
        <p:grpSpPr bwMode="auto">
          <a:xfrm>
            <a:off x="982165" y="6732586"/>
            <a:ext cx="1085554" cy="248300"/>
            <a:chOff x="1019082" y="8067692"/>
            <a:chExt cx="1085784" cy="247084"/>
          </a:xfrm>
        </p:grpSpPr>
        <p:sp>
          <p:nvSpPr>
            <p:cNvPr id="116" name="テキスト ボックス 115"/>
            <p:cNvSpPr txBox="1"/>
            <p:nvPr/>
          </p:nvSpPr>
          <p:spPr>
            <a:xfrm>
              <a:off x="1514214" y="8067692"/>
              <a:ext cx="184769" cy="229702"/>
            </a:xfrm>
            <a:prstGeom prst="rect">
              <a:avLst/>
            </a:prstGeom>
            <a:noFill/>
          </p:spPr>
          <p:txBody>
            <a:bodyPr wrap="none">
              <a:spAutoFit/>
            </a:bodyPr>
            <a:lstStyle/>
            <a:p>
              <a:pPr algn="ctr" fontAlgn="auto">
                <a:spcBef>
                  <a:spcPts val="0"/>
                </a:spcBef>
                <a:spcAft>
                  <a:spcPts val="0"/>
                </a:spcAft>
                <a:defRPr/>
              </a:pPr>
              <a:endParaRPr lang="ja-JP" altLang="en-US" sz="900" b="1" dirty="0">
                <a:ln w="28575" cmpd="sng">
                  <a:solidFill>
                    <a:schemeClr val="tx2">
                      <a:lumMod val="60000"/>
                      <a:lumOff val="40000"/>
                    </a:schemeClr>
                  </a:solidFill>
                  <a:prstDash val="solid"/>
                </a:ln>
                <a:solidFill>
                  <a:schemeClr val="tx2">
                    <a:lumMod val="60000"/>
                    <a:lumOff val="40000"/>
                  </a:schemeClr>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endParaRPr>
            </a:p>
          </p:txBody>
        </p:sp>
        <p:sp>
          <p:nvSpPr>
            <p:cNvPr id="117" name="テキスト ボックス 116"/>
            <p:cNvSpPr txBox="1"/>
            <p:nvPr/>
          </p:nvSpPr>
          <p:spPr>
            <a:xfrm>
              <a:off x="1019082" y="8085075"/>
              <a:ext cx="1085784" cy="229701"/>
            </a:xfrm>
            <a:prstGeom prst="rect">
              <a:avLst/>
            </a:prstGeom>
            <a:noFill/>
          </p:spPr>
          <p:txBody>
            <a:bodyPr wrap="none">
              <a:spAutoFit/>
            </a:bodyPr>
            <a:lstStyle/>
            <a:p>
              <a:pPr algn="ctr" fontAlgn="auto">
                <a:spcBef>
                  <a:spcPts val="0"/>
                </a:spcBef>
                <a:spcAft>
                  <a:spcPts val="0"/>
                </a:spcAft>
                <a:defRPr/>
              </a:pPr>
              <a:r>
                <a:rPr lang="en-US" altLang="ko-KR" sz="900" dirty="0">
                  <a:ln w="6350" cmpd="sng">
                    <a:solidFill>
                      <a:schemeClr val="bg1"/>
                    </a:solidFill>
                    <a:prstDash val="solid"/>
                  </a:ln>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2014</a:t>
              </a:r>
              <a:r>
                <a:rPr lang="ko-KR" altLang="en-US" sz="900" dirty="0">
                  <a:ln w="6350" cmpd="sng">
                    <a:solidFill>
                      <a:schemeClr val="bg1"/>
                    </a:solidFill>
                    <a:prstDash val="solid"/>
                  </a:ln>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년 </a:t>
              </a:r>
              <a:r>
                <a:rPr lang="en-US" altLang="ko-KR" sz="900" dirty="0">
                  <a:ln w="6350" cmpd="sng">
                    <a:solidFill>
                      <a:schemeClr val="bg1"/>
                    </a:solidFill>
                    <a:prstDash val="solid"/>
                  </a:ln>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4</a:t>
              </a:r>
              <a:r>
                <a:rPr lang="ko-KR" altLang="en-US" sz="900" dirty="0">
                  <a:ln w="6350" cmpd="sng">
                    <a:solidFill>
                      <a:schemeClr val="bg1"/>
                    </a:solidFill>
                    <a:prstDash val="solid"/>
                  </a:ln>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a:t>
              </a:r>
              <a:r>
                <a:rPr lang="en-US" altLang="ko-KR" sz="900" dirty="0">
                  <a:ln w="6350" cmpd="sng">
                    <a:solidFill>
                      <a:schemeClr val="bg1"/>
                    </a:solidFill>
                    <a:prstDash val="solid"/>
                  </a:ln>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6</a:t>
              </a:r>
              <a:r>
                <a:rPr lang="ko-KR" altLang="en-US" sz="900" dirty="0" smtClean="0">
                  <a:ln w="6350" cmpd="sng">
                    <a:solidFill>
                      <a:schemeClr val="bg1"/>
                    </a:solidFill>
                    <a:prstDash val="solid"/>
                  </a:ln>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월</a:t>
              </a:r>
              <a:endParaRPr lang="ja-JP" altLang="en-US" sz="900" dirty="0">
                <a:ln w="6350" cmpd="sng">
                  <a:solidFill>
                    <a:schemeClr val="bg1"/>
                  </a:solidFill>
                  <a:prstDash val="solid"/>
                </a:ln>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sp>
        <p:nvSpPr>
          <p:cNvPr id="118" name="角丸四角形 117"/>
          <p:cNvSpPr/>
          <p:nvPr/>
        </p:nvSpPr>
        <p:spPr>
          <a:xfrm>
            <a:off x="211138" y="6770688"/>
            <a:ext cx="717550" cy="158750"/>
          </a:xfrm>
          <a:prstGeom prst="roundRect">
            <a:avLst/>
          </a:prstGeom>
        </p:spPr>
        <p:style>
          <a:lnRef idx="1">
            <a:schemeClr val="accent5"/>
          </a:lnRef>
          <a:fillRef idx="3">
            <a:schemeClr val="accent5"/>
          </a:fillRef>
          <a:effectRef idx="2">
            <a:schemeClr val="accent5"/>
          </a:effectRef>
          <a:fontRef idx="minor">
            <a:schemeClr val="lt1"/>
          </a:fontRef>
        </p:style>
        <p:txBody>
          <a:bodyPr lIns="0" rIns="0" anchor="ctr"/>
          <a:lstStyle/>
          <a:p>
            <a:pPr algn="ctr">
              <a:defRPr/>
            </a:pPr>
            <a:r>
              <a:rPr lang="ko-KR" altLang="en-US" sz="700" b="1">
                <a:solidFill>
                  <a:srgbClr val="FFFFFF"/>
                </a:solidFill>
                <a:effectLst>
                  <a:outerShdw blurRad="38100" dist="38100" dir="2700000" algn="tl">
                    <a:srgbClr val="000000"/>
                  </a:outerShdw>
                </a:effectLst>
                <a:latin typeface="ＭＳ Ｐゴシック" charset="-128"/>
                <a:ea typeface="Gulim" pitchFamily="34" charset="-127"/>
              </a:rPr>
              <a:t>후쿠시마 프리</a:t>
            </a:r>
            <a:r>
              <a:rPr lang="ja-JP" altLang="en-US" sz="700" b="1">
                <a:solidFill>
                  <a:srgbClr val="FFFFFF"/>
                </a:solidFill>
                <a:effectLst>
                  <a:outerShdw blurRad="38100" dist="38100" dir="2700000" algn="tl">
                    <a:srgbClr val="000000"/>
                  </a:outerShdw>
                </a:effectLst>
                <a:latin typeface="ＭＳ Ｐゴシック" charset="-128"/>
              </a:rPr>
              <a:t>ＤＣ</a:t>
            </a:r>
          </a:p>
        </p:txBody>
      </p:sp>
      <p:sp>
        <p:nvSpPr>
          <p:cNvPr id="123" name="二等辺三角形 122"/>
          <p:cNvSpPr/>
          <p:nvPr/>
        </p:nvSpPr>
        <p:spPr>
          <a:xfrm flipV="1">
            <a:off x="522288" y="6972300"/>
            <a:ext cx="92075" cy="79375"/>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ja-JP" altLang="en-US"/>
          </a:p>
        </p:txBody>
      </p:sp>
      <p:sp>
        <p:nvSpPr>
          <p:cNvPr id="125" name="二等辺三角形 124"/>
          <p:cNvSpPr/>
          <p:nvPr/>
        </p:nvSpPr>
        <p:spPr>
          <a:xfrm flipV="1">
            <a:off x="523875" y="7312025"/>
            <a:ext cx="93663" cy="79375"/>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ja-JP" altLang="en-US"/>
          </a:p>
        </p:txBody>
      </p:sp>
      <p:grpSp>
        <p:nvGrpSpPr>
          <p:cNvPr id="16484" name="グループ化 182"/>
          <p:cNvGrpSpPr>
            <a:grpSpLocks/>
          </p:cNvGrpSpPr>
          <p:nvPr/>
        </p:nvGrpSpPr>
        <p:grpSpPr bwMode="auto">
          <a:xfrm>
            <a:off x="84138" y="7710488"/>
            <a:ext cx="3209925" cy="1366837"/>
            <a:chOff x="82724" y="7704344"/>
            <a:chExt cx="2930110" cy="1343195"/>
          </a:xfrm>
        </p:grpSpPr>
        <p:sp>
          <p:nvSpPr>
            <p:cNvPr id="184" name="正方形/長方形 183"/>
            <p:cNvSpPr/>
            <p:nvPr/>
          </p:nvSpPr>
          <p:spPr>
            <a:xfrm>
              <a:off x="82724" y="7704344"/>
              <a:ext cx="2930110" cy="1343195"/>
            </a:xfrm>
            <a:prstGeom prst="rect">
              <a:avLst/>
            </a:prstGeom>
            <a:solidFill>
              <a:srgbClr val="FFFF99"/>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85" name="正方形/長方形 184"/>
            <p:cNvSpPr/>
            <p:nvPr/>
          </p:nvSpPr>
          <p:spPr>
            <a:xfrm>
              <a:off x="111706" y="7741785"/>
              <a:ext cx="2879391" cy="2293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16485" name="Text Box 29"/>
          <p:cNvSpPr txBox="1">
            <a:spLocks noChangeArrowheads="1"/>
          </p:cNvSpPr>
          <p:nvPr/>
        </p:nvSpPr>
        <p:spPr bwMode="auto">
          <a:xfrm>
            <a:off x="1720850" y="8034338"/>
            <a:ext cx="1600200" cy="1015663"/>
          </a:xfrm>
          <a:prstGeom prst="rect">
            <a:avLst/>
          </a:prstGeom>
          <a:noFill/>
          <a:ln w="9525">
            <a:noFill/>
            <a:miter lim="800000"/>
            <a:headEnd/>
            <a:tailEnd/>
          </a:ln>
        </p:spPr>
        <p:txBody>
          <a:bodyPr lIns="72000" rIns="72000">
            <a:spAutoFit/>
          </a:bodyPr>
          <a:lstStyle/>
          <a:p>
            <a:pPr>
              <a:lnSpc>
                <a:spcPts val="1200"/>
              </a:lnSpc>
            </a:pPr>
            <a:r>
              <a:rPr lang="ja-JP" altLang="en-US" sz="900" dirty="0">
                <a:latin typeface="ＭＳ Ｐゴシック" charset="-128"/>
              </a:rPr>
              <a:t>　</a:t>
            </a:r>
            <a:r>
              <a:rPr lang="ko-KR" altLang="en-US" sz="900" dirty="0">
                <a:latin typeface="ＭＳ Ｐゴシック" charset="-128"/>
                <a:ea typeface="Gulim" pitchFamily="34" charset="-127"/>
              </a:rPr>
              <a:t>동일본 대지진과 도쿄전력</a:t>
            </a:r>
          </a:p>
          <a:p>
            <a:pPr>
              <a:lnSpc>
                <a:spcPts val="1200"/>
              </a:lnSpc>
            </a:pPr>
            <a:r>
              <a:rPr lang="ko-KR" altLang="en-US" sz="900" dirty="0">
                <a:latin typeface="ＭＳ Ｐゴシック" charset="-128"/>
                <a:ea typeface="Gulim" pitchFamily="34" charset="-127"/>
              </a:rPr>
              <a:t>후쿠시마 원전 </a:t>
            </a:r>
            <a:r>
              <a:rPr lang="ko-KR" altLang="en-US" sz="900" dirty="0" smtClean="0">
                <a:latin typeface="ＭＳ Ｐゴシック" charset="-128"/>
                <a:ea typeface="Gulim" pitchFamily="34" charset="-127"/>
              </a:rPr>
              <a:t>사고후에많은  </a:t>
            </a:r>
            <a:r>
              <a:rPr lang="ko-KR" altLang="en-US" sz="900" dirty="0">
                <a:latin typeface="ＭＳ Ｐゴシック" charset="-128"/>
                <a:ea typeface="Gulim" pitchFamily="34" charset="-127"/>
              </a:rPr>
              <a:t>사람들이피난해서 </a:t>
            </a:r>
            <a:r>
              <a:rPr lang="ko-KR" altLang="en-US" sz="900" dirty="0" smtClean="0">
                <a:latin typeface="ＭＳ Ｐゴシック" charset="-128"/>
                <a:ea typeface="Gulim" pitchFamily="34" charset="-127"/>
              </a:rPr>
              <a:t>계승이 </a:t>
            </a:r>
            <a:r>
              <a:rPr lang="ko-KR" altLang="en-US" sz="900" dirty="0">
                <a:latin typeface="ＭＳ Ｐゴシック" charset="-128"/>
                <a:ea typeface="Gulim" pitchFamily="34" charset="-127"/>
              </a:rPr>
              <a:t>어려워진 하마 지역의 단체등 </a:t>
            </a:r>
            <a:r>
              <a:rPr lang="en-US" altLang="ko-KR" sz="900" dirty="0">
                <a:latin typeface="ＭＳ Ｐゴシック" charset="-128"/>
                <a:ea typeface="Gulim" pitchFamily="34" charset="-127"/>
              </a:rPr>
              <a:t>20</a:t>
            </a:r>
            <a:r>
              <a:rPr lang="ko-KR" altLang="en-US" sz="900" dirty="0">
                <a:latin typeface="ＭＳ Ｐゴシック" charset="-128"/>
                <a:ea typeface="Gulim" pitchFamily="34" charset="-127"/>
              </a:rPr>
              <a:t>단체가 출연해서 </a:t>
            </a:r>
            <a:r>
              <a:rPr lang="ko-KR" altLang="en-US" sz="900" dirty="0" smtClean="0">
                <a:latin typeface="ＭＳ Ｐゴシック" charset="-128"/>
                <a:ea typeface="Gulim" pitchFamily="34" charset="-127"/>
              </a:rPr>
              <a:t>민속예능을 선보였습니다</a:t>
            </a:r>
            <a:r>
              <a:rPr lang="en-US" altLang="ko-KR" sz="900" dirty="0" smtClean="0">
                <a:latin typeface="ＭＳ Ｐゴシック" charset="-128"/>
                <a:ea typeface="Gulim" pitchFamily="34" charset="-127"/>
              </a:rPr>
              <a:t>.</a:t>
            </a:r>
            <a:endParaRPr lang="ja-JP" altLang="en-US" sz="800" dirty="0">
              <a:latin typeface="Calibri" pitchFamily="34" charset="0"/>
            </a:endParaRPr>
          </a:p>
        </p:txBody>
      </p:sp>
      <p:sp>
        <p:nvSpPr>
          <p:cNvPr id="16486" name="Text Box 29"/>
          <p:cNvSpPr txBox="1">
            <a:spLocks noChangeArrowheads="1"/>
          </p:cNvSpPr>
          <p:nvPr/>
        </p:nvSpPr>
        <p:spPr bwMode="auto">
          <a:xfrm>
            <a:off x="1993900" y="7773988"/>
            <a:ext cx="1406525" cy="207962"/>
          </a:xfrm>
          <a:prstGeom prst="rect">
            <a:avLst/>
          </a:prstGeom>
          <a:noFill/>
          <a:ln w="9525">
            <a:noFill/>
            <a:miter lim="800000"/>
            <a:headEnd/>
            <a:tailEnd/>
          </a:ln>
        </p:spPr>
        <p:txBody>
          <a:bodyPr lIns="72000" rIns="72000">
            <a:spAutoFit/>
          </a:bodyPr>
          <a:lstStyle/>
          <a:p>
            <a:pPr>
              <a:lnSpc>
                <a:spcPts val="900"/>
              </a:lnSpc>
              <a:spcBef>
                <a:spcPts val="200"/>
              </a:spcBef>
            </a:pPr>
            <a:r>
              <a:rPr lang="ja-JP" altLang="en-US" sz="900">
                <a:latin typeface="ＭＳ Ｐゴシック" charset="-128"/>
              </a:rPr>
              <a:t>（</a:t>
            </a:r>
            <a:r>
              <a:rPr lang="en-US" altLang="ko-KR" sz="900">
                <a:latin typeface="ＭＳ Ｐゴシック" charset="-128"/>
              </a:rPr>
              <a:t>2014</a:t>
            </a:r>
            <a:r>
              <a:rPr lang="ko-KR" altLang="en-US" sz="900">
                <a:latin typeface="ＭＳ Ｐゴシック" charset="-128"/>
                <a:ea typeface="Gulim" pitchFamily="34" charset="-127"/>
              </a:rPr>
              <a:t>년</a:t>
            </a:r>
            <a:r>
              <a:rPr lang="en-US" altLang="ko-KR" sz="900">
                <a:latin typeface="ＭＳ Ｐゴシック" charset="-128"/>
                <a:ea typeface="Gulim" pitchFamily="34" charset="-127"/>
              </a:rPr>
              <a:t>10</a:t>
            </a:r>
            <a:r>
              <a:rPr lang="ko-KR" altLang="en-US" sz="900">
                <a:latin typeface="ＭＳ Ｐゴシック" charset="-128"/>
                <a:ea typeface="Gulim" pitchFamily="34" charset="-127"/>
              </a:rPr>
              <a:t>월</a:t>
            </a:r>
            <a:r>
              <a:rPr lang="en-US" altLang="ko-KR" sz="900">
                <a:latin typeface="ＭＳ Ｐゴシック" charset="-128"/>
                <a:ea typeface="Gulim" pitchFamily="34" charset="-127"/>
              </a:rPr>
              <a:t>4.5</a:t>
            </a:r>
            <a:r>
              <a:rPr lang="ko-KR" altLang="en-US" sz="900">
                <a:latin typeface="ＭＳ Ｐゴシック" charset="-128"/>
                <a:ea typeface="Gulim" pitchFamily="34" charset="-127"/>
              </a:rPr>
              <a:t>일 개최</a:t>
            </a:r>
            <a:r>
              <a:rPr lang="ja-JP" altLang="en-US" sz="900">
                <a:latin typeface="ＭＳ Ｐゴシック" charset="-128"/>
              </a:rPr>
              <a:t>）</a:t>
            </a:r>
            <a:endParaRPr lang="en-US" altLang="ja-JP" sz="900">
              <a:latin typeface="ＭＳ Ｐゴシック" charset="-128"/>
            </a:endParaRPr>
          </a:p>
        </p:txBody>
      </p:sp>
      <p:cxnSp>
        <p:nvCxnSpPr>
          <p:cNvPr id="9" name="直線コネクタ 8"/>
          <p:cNvCxnSpPr/>
          <p:nvPr/>
        </p:nvCxnSpPr>
        <p:spPr>
          <a:xfrm flipH="1">
            <a:off x="4976813" y="2817813"/>
            <a:ext cx="1112837" cy="52387"/>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flipH="1" flipV="1">
            <a:off x="6059488" y="2125663"/>
            <a:ext cx="60325" cy="188912"/>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4578" name="Picture 2"/>
          <p:cNvPicPr>
            <a:picLocks noChangeAspect="1" noChangeArrowheads="1"/>
          </p:cNvPicPr>
          <p:nvPr/>
        </p:nvPicPr>
        <p:blipFill>
          <a:blip r:embed="rId15"/>
          <a:srcRect/>
          <a:stretch>
            <a:fillRect/>
          </a:stretch>
        </p:blipFill>
        <p:spPr bwMode="auto">
          <a:xfrm rot="218045">
            <a:off x="5813425" y="3073400"/>
            <a:ext cx="496888" cy="330200"/>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extLst/>
        </p:spPr>
      </p:pic>
      <p:pic>
        <p:nvPicPr>
          <p:cNvPr id="16490" name="Picture 6" descr="C:\Documents and Settings\Administrator\デスクトップ\八重たん.gif"/>
          <p:cNvPicPr>
            <a:picLocks noChangeAspect="1" noChangeArrowheads="1"/>
          </p:cNvPicPr>
          <p:nvPr/>
        </p:nvPicPr>
        <p:blipFill>
          <a:blip r:embed="rId16"/>
          <a:srcRect/>
          <a:stretch>
            <a:fillRect/>
          </a:stretch>
        </p:blipFill>
        <p:spPr bwMode="auto">
          <a:xfrm>
            <a:off x="6015038" y="2995613"/>
            <a:ext cx="363537" cy="460375"/>
          </a:xfrm>
          <a:prstGeom prst="rect">
            <a:avLst/>
          </a:prstGeom>
          <a:noFill/>
          <a:ln w="9525">
            <a:noFill/>
            <a:miter lim="800000"/>
            <a:headEnd/>
            <a:tailEnd/>
          </a:ln>
        </p:spPr>
      </p:pic>
      <p:pic>
        <p:nvPicPr>
          <p:cNvPr id="18" name="図 17"/>
          <p:cNvPicPr>
            <a:picLocks noChangeAspect="1"/>
          </p:cNvPicPr>
          <p:nvPr/>
        </p:nvPicPr>
        <p:blipFill>
          <a:blip r:embed="rId17"/>
          <a:stretch>
            <a:fillRect/>
          </a:stretch>
        </p:blipFill>
        <p:spPr>
          <a:xfrm>
            <a:off x="5556250" y="7673975"/>
            <a:ext cx="1135063" cy="755650"/>
          </a:xfrm>
          <a:prstGeom prst="rect">
            <a:avLst/>
          </a:prstGeom>
          <a:ln w="19050">
            <a:solidFill>
              <a:schemeClr val="bg1"/>
            </a:solidFill>
          </a:ln>
          <a:effectLst>
            <a:outerShdw blurRad="50800" dist="38100" dir="2700000" algn="tl" rotWithShape="0">
              <a:prstClr val="black">
                <a:alpha val="40000"/>
              </a:prstClr>
            </a:outerShdw>
          </a:effectLst>
        </p:spPr>
      </p:pic>
      <p:sp>
        <p:nvSpPr>
          <p:cNvPr id="16492" name="Text Box 29"/>
          <p:cNvSpPr txBox="1">
            <a:spLocks noChangeArrowheads="1"/>
          </p:cNvSpPr>
          <p:nvPr/>
        </p:nvSpPr>
        <p:spPr bwMode="auto">
          <a:xfrm>
            <a:off x="5497513" y="8456613"/>
            <a:ext cx="1409700" cy="230187"/>
          </a:xfrm>
          <a:prstGeom prst="rect">
            <a:avLst/>
          </a:prstGeom>
          <a:noFill/>
          <a:ln w="9525">
            <a:noFill/>
            <a:miter lim="800000"/>
            <a:headEnd/>
            <a:tailEnd/>
          </a:ln>
        </p:spPr>
        <p:txBody>
          <a:bodyPr lIns="36000" rIns="36000">
            <a:spAutoFit/>
          </a:bodyPr>
          <a:lstStyle/>
          <a:p>
            <a:r>
              <a:rPr lang="ko-KR" altLang="en-US" sz="900" b="1" u="sng">
                <a:latin typeface="Calibri" pitchFamily="34" charset="0"/>
                <a:ea typeface="Gulim" pitchFamily="34" charset="-127"/>
              </a:rPr>
              <a:t>어린이 꿈 축제</a:t>
            </a:r>
            <a:r>
              <a:rPr lang="en-US" altLang="ja-JP" sz="800" b="1" u="sng">
                <a:latin typeface="Calibri" pitchFamily="34" charset="0"/>
              </a:rPr>
              <a:t>in</a:t>
            </a:r>
            <a:r>
              <a:rPr lang="ko-KR" altLang="en-US" sz="800" b="1" u="sng">
                <a:latin typeface="Calibri" pitchFamily="34" charset="0"/>
                <a:ea typeface="Gulim" pitchFamily="34" charset="-127"/>
              </a:rPr>
              <a:t>시라카와</a:t>
            </a:r>
          </a:p>
        </p:txBody>
      </p:sp>
      <p:sp>
        <p:nvSpPr>
          <p:cNvPr id="16493" name="Text Box 29"/>
          <p:cNvSpPr txBox="1">
            <a:spLocks noChangeArrowheads="1"/>
          </p:cNvSpPr>
          <p:nvPr/>
        </p:nvSpPr>
        <p:spPr bwMode="auto">
          <a:xfrm>
            <a:off x="5472113" y="8621382"/>
            <a:ext cx="1508125" cy="541174"/>
          </a:xfrm>
          <a:prstGeom prst="rect">
            <a:avLst/>
          </a:prstGeom>
          <a:noFill/>
          <a:ln w="9525">
            <a:noFill/>
            <a:miter lim="800000"/>
            <a:headEnd/>
            <a:tailEnd/>
          </a:ln>
        </p:spPr>
        <p:txBody>
          <a:bodyPr wrap="square" lIns="72000" rIns="72000">
            <a:spAutoFit/>
          </a:bodyPr>
          <a:lstStyle/>
          <a:p>
            <a:pPr>
              <a:lnSpc>
                <a:spcPts val="700"/>
              </a:lnSpc>
              <a:spcBef>
                <a:spcPts val="200"/>
              </a:spcBef>
            </a:pPr>
            <a:r>
              <a:rPr lang="en-US" altLang="ko-KR" sz="700" dirty="0"/>
              <a:t>2015</a:t>
            </a:r>
            <a:r>
              <a:rPr lang="ko-KR" altLang="en-US" sz="700" dirty="0"/>
              <a:t>년 </a:t>
            </a:r>
            <a:r>
              <a:rPr lang="en-US" altLang="ko-KR" sz="700" dirty="0"/>
              <a:t>6</a:t>
            </a:r>
            <a:r>
              <a:rPr lang="ko-KR" altLang="en-US" sz="700" dirty="0"/>
              <a:t>월 </a:t>
            </a:r>
            <a:r>
              <a:rPr lang="en-US" altLang="ko-KR" sz="700" dirty="0"/>
              <a:t>6, 7</a:t>
            </a:r>
            <a:r>
              <a:rPr lang="ko-KR" altLang="en-US" sz="700" dirty="0"/>
              <a:t>일에 개최예정</a:t>
            </a:r>
            <a:r>
              <a:rPr lang="en-US" altLang="ko-KR" sz="700" dirty="0"/>
              <a:t>.</a:t>
            </a:r>
            <a:r>
              <a:rPr lang="ko-KR" altLang="en-US" sz="700" dirty="0"/>
              <a:t>후쿠시마현 내외에서 </a:t>
            </a:r>
            <a:r>
              <a:rPr lang="en-US" altLang="ko-KR" sz="700" dirty="0"/>
              <a:t>150</a:t>
            </a:r>
            <a:r>
              <a:rPr lang="ko-KR" altLang="en-US" sz="700" dirty="0"/>
              <a:t>개 이상의 본고장 캐릭터가 시라카와시에 집합</a:t>
            </a:r>
            <a:r>
              <a:rPr lang="en-US" altLang="ko-KR" sz="700" dirty="0"/>
              <a:t>.</a:t>
            </a:r>
            <a:r>
              <a:rPr lang="ko-KR" altLang="en-US" sz="700" dirty="0"/>
              <a:t>후쿠시마의 활기를 전국에 발신합니다</a:t>
            </a:r>
            <a:r>
              <a:rPr lang="en-US" altLang="ko-KR" sz="700" dirty="0"/>
              <a:t>.</a:t>
            </a:r>
            <a:endParaRPr lang="en-US" altLang="ko-KR" sz="700" dirty="0">
              <a:latin typeface="Calibri" pitchFamily="34" charset="0"/>
              <a:ea typeface="Gulim" pitchFamily="34" charset="-127"/>
            </a:endParaRPr>
          </a:p>
        </p:txBody>
      </p:sp>
      <p:pic>
        <p:nvPicPr>
          <p:cNvPr id="27" name="図 26"/>
          <p:cNvPicPr>
            <a:picLocks noChangeAspect="1"/>
          </p:cNvPicPr>
          <p:nvPr/>
        </p:nvPicPr>
        <p:blipFill>
          <a:blip r:embed="rId18"/>
          <a:stretch>
            <a:fillRect/>
          </a:stretch>
        </p:blipFill>
        <p:spPr>
          <a:xfrm>
            <a:off x="488950" y="8216900"/>
            <a:ext cx="1179513" cy="784225"/>
          </a:xfrm>
          <a:prstGeom prst="rect">
            <a:avLst/>
          </a:prstGeom>
          <a:ln w="19050">
            <a:solidFill>
              <a:schemeClr val="bg1"/>
            </a:solidFill>
          </a:ln>
          <a:effectLst>
            <a:outerShdw blurRad="50800" dist="38100" dir="2700000" algn="tl" rotWithShape="0">
              <a:prstClr val="black">
                <a:alpha val="40000"/>
              </a:prstClr>
            </a:outerShdw>
          </a:effectLst>
        </p:spPr>
      </p:pic>
      <p:pic>
        <p:nvPicPr>
          <p:cNvPr id="6" name="図 5"/>
          <p:cNvPicPr>
            <a:picLocks noChangeAspect="1"/>
          </p:cNvPicPr>
          <p:nvPr/>
        </p:nvPicPr>
        <p:blipFill>
          <a:blip r:embed="rId19"/>
          <a:stretch>
            <a:fillRect/>
          </a:stretch>
        </p:blipFill>
        <p:spPr>
          <a:xfrm rot="21037747">
            <a:off x="115888" y="8005763"/>
            <a:ext cx="862012" cy="574675"/>
          </a:xfrm>
          <a:prstGeom prst="rect">
            <a:avLst/>
          </a:prstGeom>
          <a:ln w="19050">
            <a:solidFill>
              <a:schemeClr val="bg1"/>
            </a:solidFill>
          </a:ln>
          <a:effectLst>
            <a:outerShdw blurRad="50800" dist="38100" dir="2700000" algn="tl" rotWithShape="0">
              <a:prstClr val="black">
                <a:alpha val="40000"/>
              </a:prstClr>
            </a:outerShdw>
          </a:effectLst>
        </p:spPr>
      </p:pic>
      <p:grpSp>
        <p:nvGrpSpPr>
          <p:cNvPr id="16499" name="グループ化 21"/>
          <p:cNvGrpSpPr>
            <a:grpSpLocks/>
          </p:cNvGrpSpPr>
          <p:nvPr/>
        </p:nvGrpSpPr>
        <p:grpSpPr bwMode="auto">
          <a:xfrm>
            <a:off x="211139" y="7696194"/>
            <a:ext cx="1763712" cy="310944"/>
            <a:chOff x="-2067910" y="6787104"/>
            <a:chExt cx="1762948" cy="312355"/>
          </a:xfrm>
        </p:grpSpPr>
        <p:sp>
          <p:nvSpPr>
            <p:cNvPr id="181" name="テキスト ボックス 180"/>
            <p:cNvSpPr txBox="1"/>
            <p:nvPr/>
          </p:nvSpPr>
          <p:spPr>
            <a:xfrm>
              <a:off x="-2030252" y="6787104"/>
              <a:ext cx="1694601" cy="309173"/>
            </a:xfrm>
            <a:prstGeom prst="rect">
              <a:avLst/>
            </a:prstGeom>
            <a:noFill/>
          </p:spPr>
          <p:txBody>
            <a:bodyPr wrap="none">
              <a:spAutoFit/>
            </a:bodyPr>
            <a:lstStyle/>
            <a:p>
              <a:pPr algn="ctr" fontAlgn="auto">
                <a:spcBef>
                  <a:spcPts val="0"/>
                </a:spcBef>
                <a:spcAft>
                  <a:spcPts val="0"/>
                </a:spcAft>
                <a:defRPr/>
              </a:pPr>
              <a:r>
                <a:rPr lang="ko-KR" altLang="en-US" sz="1400" b="1" spc="-60" dirty="0">
                  <a:ln w="28575" cmpd="sng">
                    <a:solidFill>
                      <a:srgbClr val="FF6600"/>
                    </a:solidFill>
                    <a:prstDash val="solid"/>
                  </a:ln>
                  <a:solidFill>
                    <a:schemeClr val="accent2">
                      <a:lumMod val="75000"/>
                    </a:schemeClr>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내 고향 축제 </a:t>
              </a:r>
              <a:r>
                <a:rPr lang="en-US" altLang="ko-KR" sz="1400" b="1" spc="-60" dirty="0" smtClean="0">
                  <a:ln w="28575" cmpd="sng">
                    <a:solidFill>
                      <a:srgbClr val="FF6600"/>
                    </a:solidFill>
                    <a:prstDash val="solid"/>
                  </a:ln>
                  <a:solidFill>
                    <a:schemeClr val="accent2">
                      <a:lumMod val="75000"/>
                    </a:schemeClr>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2014</a:t>
              </a:r>
              <a:endParaRPr lang="ja-JP" altLang="en-US" sz="1400" b="1" spc="-60" dirty="0">
                <a:ln w="28575" cmpd="sng">
                  <a:solidFill>
                    <a:srgbClr val="FF6600"/>
                  </a:solidFill>
                  <a:prstDash val="solid"/>
                </a:ln>
                <a:solidFill>
                  <a:schemeClr val="accent2">
                    <a:lumMod val="75000"/>
                  </a:schemeClr>
                </a:solidFill>
                <a:effectLst>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endParaRPr>
            </a:p>
          </p:txBody>
        </p:sp>
        <p:sp>
          <p:nvSpPr>
            <p:cNvPr id="182" name="テキスト ボックス 181"/>
            <p:cNvSpPr txBox="1"/>
            <p:nvPr/>
          </p:nvSpPr>
          <p:spPr>
            <a:xfrm>
              <a:off x="-2067910" y="6790286"/>
              <a:ext cx="1762948" cy="309173"/>
            </a:xfrm>
            <a:prstGeom prst="rect">
              <a:avLst/>
            </a:prstGeom>
            <a:noFill/>
          </p:spPr>
          <p:txBody>
            <a:bodyPr wrap="square">
              <a:spAutoFit/>
            </a:bodyPr>
            <a:lstStyle/>
            <a:p>
              <a:pPr algn="ctr" fontAlgn="auto">
                <a:spcBef>
                  <a:spcPts val="0"/>
                </a:spcBef>
                <a:spcAft>
                  <a:spcPts val="0"/>
                </a:spcAft>
                <a:defRPr/>
              </a:pPr>
              <a:r>
                <a:rPr lang="ko-KR" altLang="en-US" sz="1400" b="1" spc="-60"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내 고향 축제 </a:t>
              </a:r>
              <a:r>
                <a:rPr lang="en-US" altLang="ko-KR" sz="1400" b="1" spc="-60" dirty="0" smtClean="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rPr>
                <a:t>2014</a:t>
              </a:r>
              <a:endParaRPr lang="ja-JP" altLang="en-US" sz="1400" b="1" spc="-60" dirty="0">
                <a:ln w="6350" cmpd="sng">
                  <a:solidFill>
                    <a:schemeClr val="bg1"/>
                  </a:solidFill>
                  <a:prstDash val="solid"/>
                </a:ln>
                <a:solidFill>
                  <a:schemeClr val="accent6">
                    <a:tint val="15000"/>
                    <a:satMod val="200000"/>
                  </a:schemeClr>
                </a:solidFill>
                <a:latin typeface="HG丸ｺﾞｼｯｸM-PRO" panose="020F0600000000000000" pitchFamily="50" charset="-128"/>
                <a:ea typeface="HG丸ｺﾞｼｯｸM-PRO" panose="020F0600000000000000" pitchFamily="50" charset="-128"/>
              </a:endParaRPr>
            </a:p>
          </p:txBody>
        </p:sp>
      </p:grpSp>
      <p:pic>
        <p:nvPicPr>
          <p:cNvPr id="29" name="Picture 2"/>
          <p:cNvPicPr>
            <a:picLocks noChangeAspect="1" noChangeArrowheads="1"/>
          </p:cNvPicPr>
          <p:nvPr/>
        </p:nvPicPr>
        <p:blipFill>
          <a:blip r:embed="rId20"/>
          <a:srcRect/>
          <a:stretch>
            <a:fillRect/>
          </a:stretch>
        </p:blipFill>
        <p:spPr bwMode="auto">
          <a:xfrm>
            <a:off x="1558925" y="4452938"/>
            <a:ext cx="1079500" cy="669925"/>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extLst/>
        </p:spPr>
      </p:pic>
      <p:sp>
        <p:nvSpPr>
          <p:cNvPr id="156" name="円/楕円 155"/>
          <p:cNvSpPr/>
          <p:nvPr/>
        </p:nvSpPr>
        <p:spPr>
          <a:xfrm rot="21070026">
            <a:off x="1398303" y="4321702"/>
            <a:ext cx="676007" cy="289015"/>
          </a:xfrm>
          <a:prstGeom prst="ellipse">
            <a:avLst/>
          </a:prstGeom>
          <a:effectLst>
            <a:outerShdw blurRad="40000" dist="23000" dir="5400000" rotWithShape="0">
              <a:srgbClr val="000000">
                <a:alpha val="35000"/>
              </a:srgbClr>
            </a:outerShdw>
            <a:softEdge rad="31750"/>
          </a:effectLst>
        </p:spPr>
        <p:style>
          <a:lnRef idx="1">
            <a:schemeClr val="accent6"/>
          </a:lnRef>
          <a:fillRef idx="3">
            <a:schemeClr val="accent6"/>
          </a:fillRef>
          <a:effectRef idx="2">
            <a:schemeClr val="accent6"/>
          </a:effectRef>
          <a:fontRef idx="minor">
            <a:schemeClr val="lt1"/>
          </a:fontRef>
        </p:style>
        <p:txBody>
          <a:bodyPr lIns="0" rIns="0" anchor="ctr"/>
          <a:lstStyle/>
          <a:p>
            <a:pPr algn="ctr">
              <a:defRPr/>
            </a:pPr>
            <a:r>
              <a:rPr lang="en-US" altLang="ko-KR" sz="1100">
                <a:solidFill>
                  <a:srgbClr val="FFFFFF"/>
                </a:solidFill>
                <a:ea typeface="ＭＳ Ｐゴシック" charset="-128"/>
              </a:rPr>
              <a:t>2014.10</a:t>
            </a:r>
            <a:endParaRPr lang="ja-JP" altLang="en-US" sz="1100">
              <a:solidFill>
                <a:srgbClr val="FFFFFF"/>
              </a:solidFill>
            </a:endParaRPr>
          </a:p>
        </p:txBody>
      </p:sp>
      <p:pic>
        <p:nvPicPr>
          <p:cNvPr id="16504" name="Picture 2" descr="C:\Users\159935\Desktop\hanabira_p\04.png"/>
          <p:cNvPicPr>
            <a:picLocks noChangeAspect="1" noChangeArrowheads="1"/>
          </p:cNvPicPr>
          <p:nvPr/>
        </p:nvPicPr>
        <p:blipFill>
          <a:blip r:embed="rId21"/>
          <a:srcRect/>
          <a:stretch>
            <a:fillRect/>
          </a:stretch>
        </p:blipFill>
        <p:spPr bwMode="auto">
          <a:xfrm>
            <a:off x="2936875" y="6200775"/>
            <a:ext cx="346075" cy="336550"/>
          </a:xfrm>
          <a:prstGeom prst="rect">
            <a:avLst/>
          </a:prstGeom>
          <a:noFill/>
          <a:ln w="9525">
            <a:noFill/>
            <a:miter lim="800000"/>
            <a:headEnd/>
            <a:tailEnd/>
          </a:ln>
        </p:spPr>
      </p:pic>
      <p:pic>
        <p:nvPicPr>
          <p:cNvPr id="16505" name="Picture 3" descr="C:\Users\159935\Desktop\hanabira_p\01.png"/>
          <p:cNvPicPr>
            <a:picLocks noChangeAspect="1" noChangeArrowheads="1"/>
          </p:cNvPicPr>
          <p:nvPr/>
        </p:nvPicPr>
        <p:blipFill>
          <a:blip r:embed="rId22"/>
          <a:srcRect/>
          <a:stretch>
            <a:fillRect/>
          </a:stretch>
        </p:blipFill>
        <p:spPr bwMode="auto">
          <a:xfrm rot="-1536287">
            <a:off x="2128838" y="7337425"/>
            <a:ext cx="225425" cy="236538"/>
          </a:xfrm>
          <a:prstGeom prst="rect">
            <a:avLst/>
          </a:prstGeom>
          <a:noFill/>
          <a:ln w="9525">
            <a:noFill/>
            <a:miter lim="800000"/>
            <a:headEnd/>
            <a:tailEnd/>
          </a:ln>
        </p:spPr>
      </p:pic>
      <p:pic>
        <p:nvPicPr>
          <p:cNvPr id="16506" name="Picture 4" descr="C:\Users\159935\Desktop\hanabira_p\02.png"/>
          <p:cNvPicPr>
            <a:picLocks noChangeAspect="1" noChangeArrowheads="1"/>
          </p:cNvPicPr>
          <p:nvPr/>
        </p:nvPicPr>
        <p:blipFill>
          <a:blip r:embed="rId23"/>
          <a:srcRect/>
          <a:stretch>
            <a:fillRect/>
          </a:stretch>
        </p:blipFill>
        <p:spPr bwMode="auto">
          <a:xfrm rot="-6514496">
            <a:off x="796925" y="6496051"/>
            <a:ext cx="193675" cy="266700"/>
          </a:xfrm>
          <a:prstGeom prst="rect">
            <a:avLst/>
          </a:prstGeom>
          <a:noFill/>
          <a:ln w="9525">
            <a:noFill/>
            <a:miter lim="800000"/>
            <a:headEnd/>
            <a:tailEnd/>
          </a:ln>
        </p:spPr>
      </p:pic>
      <p:pic>
        <p:nvPicPr>
          <p:cNvPr id="16507" name="Picture 5" descr="C:\Users\159935\Desktop\hanabira_p\03.png"/>
          <p:cNvPicPr>
            <a:picLocks noChangeAspect="1" noChangeArrowheads="1"/>
          </p:cNvPicPr>
          <p:nvPr/>
        </p:nvPicPr>
        <p:blipFill>
          <a:blip r:embed="rId24"/>
          <a:srcRect/>
          <a:stretch>
            <a:fillRect/>
          </a:stretch>
        </p:blipFill>
        <p:spPr bwMode="auto">
          <a:xfrm>
            <a:off x="3019425" y="6677025"/>
            <a:ext cx="193675" cy="266700"/>
          </a:xfrm>
          <a:prstGeom prst="rect">
            <a:avLst/>
          </a:prstGeom>
          <a:noFill/>
          <a:ln w="9525">
            <a:noFill/>
            <a:miter lim="800000"/>
            <a:headEnd/>
            <a:tailEnd/>
          </a:ln>
        </p:spPr>
      </p:pic>
      <p:sp>
        <p:nvSpPr>
          <p:cNvPr id="16508" name="Text Box 27"/>
          <p:cNvSpPr txBox="1">
            <a:spLocks noChangeArrowheads="1"/>
          </p:cNvSpPr>
          <p:nvPr/>
        </p:nvSpPr>
        <p:spPr bwMode="auto">
          <a:xfrm>
            <a:off x="2864991" y="5100687"/>
            <a:ext cx="1282700" cy="866904"/>
          </a:xfrm>
          <a:prstGeom prst="rect">
            <a:avLst/>
          </a:prstGeom>
          <a:noFill/>
          <a:ln w="9525">
            <a:noFill/>
            <a:miter lim="800000"/>
            <a:headEnd/>
            <a:tailEnd/>
          </a:ln>
        </p:spPr>
        <p:txBody>
          <a:bodyPr wrap="square" lIns="72000" rIns="72000">
            <a:spAutoFit/>
          </a:bodyPr>
          <a:lstStyle/>
          <a:p>
            <a:r>
              <a:rPr lang="en-US" altLang="ko-KR" sz="700" b="1" u="sng" dirty="0">
                <a:latin typeface="ＭＳ Ｐゴシック" charset="-128"/>
              </a:rPr>
              <a:t>Rock Corps</a:t>
            </a:r>
            <a:endParaRPr lang="en-US" altLang="ja-JP" sz="700" b="1" u="sng" dirty="0">
              <a:latin typeface="ＭＳ Ｐゴシック" charset="-128"/>
            </a:endParaRPr>
          </a:p>
          <a:p>
            <a:pPr>
              <a:lnSpc>
                <a:spcPts val="800"/>
              </a:lnSpc>
              <a:spcBef>
                <a:spcPts val="200"/>
              </a:spcBef>
            </a:pPr>
            <a:r>
              <a:rPr lang="en-US" altLang="ko-KR" sz="600" dirty="0">
                <a:latin typeface="ＭＳ Ｐゴシック" charset="-128"/>
              </a:rPr>
              <a:t>‘4</a:t>
            </a:r>
            <a:r>
              <a:rPr lang="ko-KR" altLang="en-US" sz="600" dirty="0">
                <a:latin typeface="ＭＳ Ｐゴシック" charset="-128"/>
                <a:ea typeface="Gulim" pitchFamily="34" charset="-127"/>
              </a:rPr>
              <a:t>시간의 봉사 활동으로 콘서</a:t>
            </a:r>
          </a:p>
          <a:p>
            <a:pPr>
              <a:lnSpc>
                <a:spcPts val="800"/>
              </a:lnSpc>
              <a:spcBef>
                <a:spcPts val="200"/>
              </a:spcBef>
            </a:pPr>
            <a:r>
              <a:rPr lang="ko-KR" altLang="en-US" sz="600" dirty="0">
                <a:latin typeface="ＭＳ Ｐゴシック" charset="-128"/>
                <a:ea typeface="Gulim" pitchFamily="34" charset="-127"/>
              </a:rPr>
              <a:t>트를 참가할 수 있다</a:t>
            </a:r>
            <a:r>
              <a:rPr lang="en-US" altLang="ko-KR" sz="600" dirty="0">
                <a:latin typeface="ＭＳ Ｐゴシック" charset="-128"/>
                <a:ea typeface="Gulim" pitchFamily="34" charset="-127"/>
              </a:rPr>
              <a:t>’</a:t>
            </a:r>
            <a:r>
              <a:rPr lang="ko-KR" altLang="en-US" sz="600" dirty="0">
                <a:latin typeface="ＭＳ Ｐゴシック" charset="-128"/>
                <a:ea typeface="Gulim" pitchFamily="34" charset="-127"/>
              </a:rPr>
              <a:t>음악의 힘으로 사회 공헌을 </a:t>
            </a:r>
            <a:r>
              <a:rPr lang="ko-KR" altLang="en-US" sz="600" dirty="0" smtClean="0">
                <a:latin typeface="ＭＳ Ｐゴシック" charset="-128"/>
                <a:ea typeface="Gulim" pitchFamily="34" charset="-127"/>
              </a:rPr>
              <a:t>추진하는 프로젝트</a:t>
            </a:r>
            <a:r>
              <a:rPr lang="en-US" altLang="ko-KR" sz="600" dirty="0">
                <a:latin typeface="ＭＳ Ｐゴシック" charset="-128"/>
                <a:ea typeface="Gulim" pitchFamily="34" charset="-127"/>
              </a:rPr>
              <a:t>.</a:t>
            </a:r>
            <a:r>
              <a:rPr lang="ko-KR" altLang="en-US" sz="600" dirty="0">
                <a:latin typeface="ＭＳ Ｐゴシック" charset="-128"/>
                <a:ea typeface="Gulim" pitchFamily="34" charset="-127"/>
              </a:rPr>
              <a:t>부흥 지원으로 </a:t>
            </a:r>
            <a:r>
              <a:rPr lang="ko-KR" altLang="en-US" sz="600" dirty="0" smtClean="0">
                <a:latin typeface="ＭＳ Ｐゴシック" charset="-128"/>
                <a:ea typeface="Gulim" pitchFamily="34" charset="-127"/>
              </a:rPr>
              <a:t>아시아에서 처음으로 개최되었습니다</a:t>
            </a:r>
            <a:r>
              <a:rPr lang="en-US" altLang="ko-KR" sz="600" dirty="0">
                <a:latin typeface="ＭＳ Ｐゴシック" charset="-128"/>
                <a:ea typeface="Gulim" pitchFamily="34" charset="-127"/>
              </a:rPr>
              <a:t>.</a:t>
            </a:r>
          </a:p>
        </p:txBody>
      </p:sp>
      <p:pic>
        <p:nvPicPr>
          <p:cNvPr id="26628" name="Picture 4"/>
          <p:cNvPicPr>
            <a:picLocks noChangeAspect="1" noChangeArrowheads="1"/>
          </p:cNvPicPr>
          <p:nvPr/>
        </p:nvPicPr>
        <p:blipFill>
          <a:blip r:embed="rId25"/>
          <a:srcRect/>
          <a:stretch>
            <a:fillRect/>
          </a:stretch>
        </p:blipFill>
        <p:spPr bwMode="auto">
          <a:xfrm>
            <a:off x="2913063" y="4452938"/>
            <a:ext cx="1087437" cy="676275"/>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extLst/>
        </p:spPr>
      </p:pic>
      <p:sp>
        <p:nvSpPr>
          <p:cNvPr id="202" name="円/楕円 201"/>
          <p:cNvSpPr/>
          <p:nvPr/>
        </p:nvSpPr>
        <p:spPr>
          <a:xfrm rot="21070026">
            <a:off x="2750844" y="4286237"/>
            <a:ext cx="573817" cy="289015"/>
          </a:xfrm>
          <a:prstGeom prst="ellipse">
            <a:avLst/>
          </a:prstGeom>
          <a:effectLst>
            <a:outerShdw blurRad="40000" dist="23000" dir="5400000" rotWithShape="0">
              <a:srgbClr val="000000">
                <a:alpha val="35000"/>
              </a:srgbClr>
            </a:outerShdw>
            <a:softEdge rad="31750"/>
          </a:effectLst>
        </p:spPr>
        <p:style>
          <a:lnRef idx="1">
            <a:schemeClr val="accent6"/>
          </a:lnRef>
          <a:fillRef idx="3">
            <a:schemeClr val="accent6"/>
          </a:fillRef>
          <a:effectRef idx="2">
            <a:schemeClr val="accent6"/>
          </a:effectRef>
          <a:fontRef idx="minor">
            <a:schemeClr val="lt1"/>
          </a:fontRef>
        </p:style>
        <p:txBody>
          <a:bodyPr lIns="0" rIns="0" anchor="ctr"/>
          <a:lstStyle/>
          <a:p>
            <a:pPr fontAlgn="auto">
              <a:lnSpc>
                <a:spcPts val="800"/>
              </a:lnSpc>
              <a:spcBef>
                <a:spcPts val="0"/>
              </a:spcBef>
              <a:spcAft>
                <a:spcPts val="0"/>
              </a:spcAft>
              <a:defRPr/>
            </a:pPr>
            <a:r>
              <a:rPr lang="ja-JP" altLang="en-US" sz="800" dirty="0"/>
              <a:t> </a:t>
            </a:r>
          </a:p>
        </p:txBody>
      </p:sp>
      <p:sp>
        <p:nvSpPr>
          <p:cNvPr id="203" name="円/楕円 202"/>
          <p:cNvSpPr/>
          <p:nvPr/>
        </p:nvSpPr>
        <p:spPr>
          <a:xfrm rot="21070026">
            <a:off x="2788262" y="4288456"/>
            <a:ext cx="622954" cy="296219"/>
          </a:xfrm>
          <a:prstGeom prst="ellipse">
            <a:avLst/>
          </a:prstGeom>
          <a:noFill/>
          <a:effectLst>
            <a:outerShdw blurRad="40000" dist="23000" dir="5400000" rotWithShape="0">
              <a:srgbClr val="000000">
                <a:alpha val="35000"/>
              </a:srgbClr>
            </a:outerShdw>
            <a:softEdge rad="31750"/>
          </a:effectLst>
        </p:spPr>
        <p:style>
          <a:lnRef idx="1">
            <a:schemeClr val="accent6"/>
          </a:lnRef>
          <a:fillRef idx="3">
            <a:schemeClr val="accent6"/>
          </a:fillRef>
          <a:effectRef idx="2">
            <a:schemeClr val="accent6"/>
          </a:effectRef>
          <a:fontRef idx="minor">
            <a:schemeClr val="lt1"/>
          </a:fontRef>
        </p:style>
        <p:txBody>
          <a:bodyPr lIns="0" rIns="0" anchor="ctr"/>
          <a:lstStyle/>
          <a:p>
            <a:pPr>
              <a:lnSpc>
                <a:spcPts val="700"/>
              </a:lnSpc>
              <a:defRPr/>
            </a:pPr>
            <a:r>
              <a:rPr lang="ja-JP" altLang="en-US" sz="800" dirty="0">
                <a:solidFill>
                  <a:srgbClr val="FFFFFF"/>
                </a:solidFill>
              </a:rPr>
              <a:t> </a:t>
            </a:r>
            <a:r>
              <a:rPr lang="en-US" altLang="ko-KR" sz="1000" dirty="0">
                <a:solidFill>
                  <a:srgbClr val="FFFFFF"/>
                </a:solidFill>
                <a:ea typeface="ＭＳ Ｐゴシック" charset="-128"/>
              </a:rPr>
              <a:t>2014.4</a:t>
            </a:r>
            <a:r>
              <a:rPr lang="ja-JP" altLang="en-US" sz="1000" dirty="0">
                <a:solidFill>
                  <a:srgbClr val="FFFFFF"/>
                </a:solidFill>
              </a:rPr>
              <a:t>～</a:t>
            </a:r>
            <a:r>
              <a:rPr lang="en-US" altLang="ko-KR" sz="1000" dirty="0">
                <a:solidFill>
                  <a:srgbClr val="FFFFFF"/>
                </a:solidFill>
                <a:ea typeface="ＭＳ Ｐゴシック" charset="-128"/>
              </a:rPr>
              <a:t>9</a:t>
            </a:r>
            <a:endParaRPr lang="en-US" altLang="ja-JP" sz="1000" dirty="0">
              <a:solidFill>
                <a:srgbClr val="FFFFFF"/>
              </a:solidFill>
            </a:endParaRPr>
          </a:p>
        </p:txBody>
      </p:sp>
      <p:sp>
        <p:nvSpPr>
          <p:cNvPr id="150" name="円/楕円 149"/>
          <p:cNvSpPr/>
          <p:nvPr/>
        </p:nvSpPr>
        <p:spPr>
          <a:xfrm rot="21070026">
            <a:off x="5522246" y="4328301"/>
            <a:ext cx="641754" cy="289015"/>
          </a:xfrm>
          <a:prstGeom prst="ellipse">
            <a:avLst/>
          </a:prstGeom>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lIns="0" rIns="0" anchor="ctr"/>
          <a:lstStyle/>
          <a:p>
            <a:pPr algn="ctr">
              <a:defRPr/>
            </a:pPr>
            <a:r>
              <a:rPr lang="en-US" altLang="ko-KR" sz="1100" dirty="0" smtClean="0">
                <a:solidFill>
                  <a:srgbClr val="FFFFFF"/>
                </a:solidFill>
                <a:ea typeface="ＭＳ Ｐゴシック" charset="-128"/>
              </a:rPr>
              <a:t>2015.7</a:t>
            </a:r>
            <a:endParaRPr lang="ja-JP" altLang="en-US" sz="1100" dirty="0">
              <a:solidFill>
                <a:srgbClr val="FFFFFF"/>
              </a:solidFill>
            </a:endParaRPr>
          </a:p>
        </p:txBody>
      </p:sp>
      <p:graphicFrame>
        <p:nvGraphicFramePr>
          <p:cNvPr id="153" name="グラフ 152"/>
          <p:cNvGraphicFramePr>
            <a:graphicFrameLocks/>
          </p:cNvGraphicFramePr>
          <p:nvPr>
            <p:extLst>
              <p:ext uri="{D42A27DB-BD31-4B8C-83A1-F6EECF244321}">
                <p14:modId xmlns:p14="http://schemas.microsoft.com/office/powerpoint/2010/main" val="3973797220"/>
              </p:ext>
            </p:extLst>
          </p:nvPr>
        </p:nvGraphicFramePr>
        <p:xfrm>
          <a:off x="203272" y="1887537"/>
          <a:ext cx="3534486" cy="1729184"/>
        </p:xfrm>
        <a:graphic>
          <a:graphicData uri="http://schemas.openxmlformats.org/drawingml/2006/chart">
            <c:chart xmlns:c="http://schemas.openxmlformats.org/drawingml/2006/chart" xmlns:r="http://schemas.openxmlformats.org/officeDocument/2006/relationships" r:id="rId26"/>
          </a:graphicData>
        </a:graphic>
      </p:graphicFrame>
      <p:sp>
        <p:nvSpPr>
          <p:cNvPr id="5" name="正方形/長方形 4"/>
          <p:cNvSpPr/>
          <p:nvPr/>
        </p:nvSpPr>
        <p:spPr>
          <a:xfrm>
            <a:off x="461342" y="3493232"/>
            <a:ext cx="2907383" cy="177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p:cNvSpPr/>
          <p:nvPr/>
        </p:nvSpPr>
        <p:spPr>
          <a:xfrm>
            <a:off x="477838" y="3411475"/>
            <a:ext cx="3384550" cy="209550"/>
          </a:xfrm>
          <a:prstGeom prst="rect">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700" dirty="0">
                <a:solidFill>
                  <a:srgbClr val="000000"/>
                </a:solidFill>
                <a:ea typeface="ＭＳ Ｐゴシック" charset="-128"/>
              </a:rPr>
              <a:t>2011</a:t>
            </a:r>
            <a:r>
              <a:rPr lang="en-US" altLang="ja-JP" sz="700" dirty="0">
                <a:solidFill>
                  <a:srgbClr val="000000"/>
                </a:solidFill>
              </a:rPr>
              <a:t> </a:t>
            </a:r>
            <a:r>
              <a:rPr lang="en-US" altLang="ja-JP" sz="700" dirty="0" smtClean="0">
                <a:solidFill>
                  <a:srgbClr val="000000"/>
                </a:solidFill>
              </a:rPr>
              <a:t>       6.          12.   </a:t>
            </a:r>
            <a:r>
              <a:rPr lang="en-US" altLang="ko-KR" sz="700" dirty="0" smtClean="0">
                <a:solidFill>
                  <a:srgbClr val="000000"/>
                </a:solidFill>
                <a:ea typeface="ＭＳ Ｐゴシック" charset="-128"/>
              </a:rPr>
              <a:t>2012</a:t>
            </a:r>
            <a:r>
              <a:rPr lang="en-US" altLang="ja-JP" sz="700" dirty="0" smtClean="0">
                <a:solidFill>
                  <a:srgbClr val="000000"/>
                </a:solidFill>
              </a:rPr>
              <a:t>    6.          12. </a:t>
            </a:r>
            <a:r>
              <a:rPr lang="en-US" altLang="ko-KR" sz="700" dirty="0" smtClean="0">
                <a:solidFill>
                  <a:srgbClr val="000000"/>
                </a:solidFill>
                <a:ea typeface="ＭＳ Ｐゴシック" charset="-128"/>
              </a:rPr>
              <a:t> </a:t>
            </a:r>
            <a:r>
              <a:rPr lang="en-US" altLang="ko-KR" sz="700" dirty="0">
                <a:solidFill>
                  <a:srgbClr val="000000"/>
                </a:solidFill>
                <a:ea typeface="ＭＳ Ｐゴシック" charset="-128"/>
              </a:rPr>
              <a:t>2013</a:t>
            </a:r>
            <a:r>
              <a:rPr lang="en-US" altLang="ja-JP" sz="700" dirty="0">
                <a:solidFill>
                  <a:srgbClr val="000000"/>
                </a:solidFill>
              </a:rPr>
              <a:t>    </a:t>
            </a:r>
            <a:r>
              <a:rPr lang="en-US" altLang="ja-JP" sz="700" dirty="0" smtClean="0">
                <a:solidFill>
                  <a:srgbClr val="000000"/>
                </a:solidFill>
              </a:rPr>
              <a:t>6.         12.</a:t>
            </a:r>
            <a:r>
              <a:rPr lang="en-US" altLang="ko-KR" sz="700" dirty="0" smtClean="0">
                <a:solidFill>
                  <a:srgbClr val="000000"/>
                </a:solidFill>
                <a:ea typeface="ＭＳ Ｐゴシック" charset="-128"/>
              </a:rPr>
              <a:t> 2014     6.        12.  </a:t>
            </a:r>
            <a:endParaRPr lang="ja-JP" altLang="en-US" sz="700" dirty="0">
              <a:solidFill>
                <a:srgbClr val="000000"/>
              </a:solidFill>
            </a:endParaRPr>
          </a:p>
        </p:txBody>
      </p:sp>
      <p:sp>
        <p:nvSpPr>
          <p:cNvPr id="157" name="円/楕円 156"/>
          <p:cNvSpPr/>
          <p:nvPr/>
        </p:nvSpPr>
        <p:spPr>
          <a:xfrm rot="21070026">
            <a:off x="5424285" y="7667558"/>
            <a:ext cx="641754" cy="289015"/>
          </a:xfrm>
          <a:prstGeom prst="ellipse">
            <a:avLst/>
          </a:prstGeom>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lIns="0" rIns="0" anchor="ctr"/>
          <a:lstStyle/>
          <a:p>
            <a:pPr algn="ctr">
              <a:defRPr/>
            </a:pPr>
            <a:r>
              <a:rPr lang="en-US" altLang="ko-KR" sz="1100" dirty="0" smtClean="0">
                <a:solidFill>
                  <a:srgbClr val="FFFFFF"/>
                </a:solidFill>
                <a:ea typeface="ＭＳ Ｐゴシック" charset="-128"/>
              </a:rPr>
              <a:t>2015.6</a:t>
            </a:r>
            <a:endParaRPr lang="ja-JP" altLang="en-US" sz="1100" dirty="0">
              <a:solidFill>
                <a:srgbClr val="FFFFFF"/>
              </a:solidFill>
            </a:endParaRPr>
          </a:p>
        </p:txBody>
      </p:sp>
    </p:spTree>
    <p:extLst>
      <p:ext uri="{BB962C8B-B14F-4D97-AF65-F5344CB8AC3E}">
        <p14:creationId xmlns:p14="http://schemas.microsoft.com/office/powerpoint/2010/main" val="1548011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0" name="AutoShape 100"/>
          <p:cNvSpPr>
            <a:spLocks noChangeArrowheads="1"/>
          </p:cNvSpPr>
          <p:nvPr/>
        </p:nvSpPr>
        <p:spPr bwMode="auto">
          <a:xfrm>
            <a:off x="77788" y="3498850"/>
            <a:ext cx="6681787" cy="1604963"/>
          </a:xfrm>
          <a:prstGeom prst="roundRect">
            <a:avLst>
              <a:gd name="adj" fmla="val 5019"/>
            </a:avLst>
          </a:prstGeom>
          <a:solidFill>
            <a:schemeClr val="bg1"/>
          </a:solidFill>
          <a:ln w="19050">
            <a:solidFill>
              <a:schemeClr val="tx2"/>
            </a:solidFill>
            <a:round/>
            <a:headEnd/>
            <a:tailEnd/>
          </a:ln>
        </p:spPr>
        <p:txBody>
          <a:bodyPr wrap="none" anchor="ctr"/>
          <a:lstStyle/>
          <a:p>
            <a:endParaRPr lang="ja-JP" altLang="en-US">
              <a:latin typeface="Calibri" pitchFamily="34" charset="0"/>
            </a:endParaRPr>
          </a:p>
        </p:txBody>
      </p:sp>
      <p:pic>
        <p:nvPicPr>
          <p:cNvPr id="133" name="Picture 7" descr="C:\Documents and Settings\Administrator\デスクトップ\素材\福島県.gif"/>
          <p:cNvPicPr>
            <a:picLocks noChangeAspect="1" noChangeArrowheads="1"/>
          </p:cNvPicPr>
          <p:nvPr/>
        </p:nvPicPr>
        <p:blipFill>
          <a:blip r:embed="rId3"/>
          <a:srcRect/>
          <a:stretch>
            <a:fillRect/>
          </a:stretch>
        </p:blipFill>
        <p:spPr bwMode="auto">
          <a:xfrm>
            <a:off x="1181100" y="5722938"/>
            <a:ext cx="3865563" cy="3074987"/>
          </a:xfrm>
          <a:prstGeom prst="rect">
            <a:avLst/>
          </a:prstGeom>
          <a:noFill/>
          <a:effectLst>
            <a:outerShdw blurRad="190500" dist="38100" dir="5400000" sx="102000" sy="102000" algn="t" rotWithShape="0">
              <a:prstClr val="black">
                <a:alpha val="40000"/>
              </a:prstClr>
            </a:outerShdw>
          </a:effectLst>
          <a:extLst/>
        </p:spPr>
      </p:pic>
      <p:pic>
        <p:nvPicPr>
          <p:cNvPr id="18488" name="Picture 177"/>
          <p:cNvPicPr>
            <a:picLocks noChangeAspect="1" noChangeArrowheads="1"/>
          </p:cNvPicPr>
          <p:nvPr/>
        </p:nvPicPr>
        <p:blipFill>
          <a:blip r:embed="rId4"/>
          <a:srcRect/>
          <a:stretch>
            <a:fillRect/>
          </a:stretch>
        </p:blipFill>
        <p:spPr bwMode="auto">
          <a:xfrm>
            <a:off x="61913" y="304800"/>
            <a:ext cx="628650" cy="585788"/>
          </a:xfrm>
          <a:prstGeom prst="rect">
            <a:avLst/>
          </a:prstGeom>
          <a:noFill/>
          <a:ln w="9525">
            <a:noFill/>
            <a:miter lim="800000"/>
            <a:headEnd/>
            <a:tailEnd/>
          </a:ln>
        </p:spPr>
      </p:pic>
      <p:sp>
        <p:nvSpPr>
          <p:cNvPr id="18489" name="AutoShape 31"/>
          <p:cNvSpPr>
            <a:spLocks noChangeArrowheads="1"/>
          </p:cNvSpPr>
          <p:nvPr/>
        </p:nvSpPr>
        <p:spPr bwMode="auto">
          <a:xfrm>
            <a:off x="985838" y="523875"/>
            <a:ext cx="395287" cy="244475"/>
          </a:xfrm>
          <a:prstGeom prst="wedgeRoundRectCallout">
            <a:avLst>
              <a:gd name="adj1" fmla="val -111444"/>
              <a:gd name="adj2" fmla="val 48838"/>
              <a:gd name="adj3" fmla="val 16667"/>
            </a:avLst>
          </a:prstGeom>
          <a:solidFill>
            <a:srgbClr val="FF0000"/>
          </a:solidFill>
          <a:ln w="28575">
            <a:solidFill>
              <a:srgbClr val="FF0000"/>
            </a:solidFill>
            <a:miter lim="800000"/>
            <a:headEnd/>
            <a:tailEnd/>
          </a:ln>
        </p:spPr>
        <p:txBody>
          <a:bodyPr/>
          <a:lstStyle/>
          <a:p>
            <a:pPr algn="ctr"/>
            <a:endParaRPr lang="ja-JP" altLang="en-US">
              <a:latin typeface="Calibri" pitchFamily="34" charset="0"/>
            </a:endParaRPr>
          </a:p>
        </p:txBody>
      </p:sp>
      <p:sp>
        <p:nvSpPr>
          <p:cNvPr id="41" name="正方形/長方形 40"/>
          <p:cNvSpPr/>
          <p:nvPr/>
        </p:nvSpPr>
        <p:spPr>
          <a:xfrm>
            <a:off x="-6350" y="890588"/>
            <a:ext cx="1192213" cy="2873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기업 입지 지원</a:t>
            </a:r>
            <a:endParaRPr lang="en-US" altLang="ko-KR" sz="1200" b="1" dirty="0">
              <a:solidFill>
                <a:schemeClr val="bg1"/>
              </a:solidFill>
              <a:latin typeface="HG丸ｺﾞｼｯｸM-PRO" pitchFamily="50" charset="-128"/>
              <a:ea typeface="Gulim" pitchFamily="34" charset="-127"/>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p:txBody>
      </p:sp>
      <p:sp>
        <p:nvSpPr>
          <p:cNvPr id="43" name="角丸四角形 42"/>
          <p:cNvSpPr/>
          <p:nvPr/>
        </p:nvSpPr>
        <p:spPr>
          <a:xfrm>
            <a:off x="696913" y="1825625"/>
            <a:ext cx="2246312" cy="482600"/>
          </a:xfrm>
          <a:prstGeom prst="roundRect">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b="1" dirty="0" smtClean="0">
                <a:solidFill>
                  <a:srgbClr val="FF0000"/>
                </a:solidFill>
                <a:effectLst>
                  <a:outerShdw blurRad="38100" dist="38100" dir="2700000" algn="tl">
                    <a:srgbClr val="000000"/>
                  </a:outerShdw>
                </a:effectLst>
                <a:latin typeface="HG丸ｺﾞｼｯｸM-PRO" pitchFamily="50" charset="-128"/>
                <a:ea typeface="HG丸ｺﾞｼｯｸM-PRO" pitchFamily="50" charset="-128"/>
              </a:rPr>
              <a:t>433</a:t>
            </a:r>
            <a:r>
              <a:rPr lang="ko-KR" altLang="en-US" sz="1400" b="1" dirty="0" smtClean="0">
                <a:solidFill>
                  <a:srgbClr val="FF0000"/>
                </a:solidFill>
                <a:effectLst>
                  <a:outerShdw blurRad="38100" dist="38100" dir="2700000" algn="tl">
                    <a:srgbClr val="000000"/>
                  </a:outerShdw>
                </a:effectLst>
                <a:latin typeface="HG丸ｺﾞｼｯｸM-PRO" pitchFamily="50" charset="-128"/>
                <a:ea typeface="Gulim" pitchFamily="34" charset="-127"/>
              </a:rPr>
              <a:t>사</a:t>
            </a:r>
            <a:r>
              <a:rPr lang="ko-KR" altLang="en-US" sz="1200" dirty="0" smtClean="0">
                <a:solidFill>
                  <a:srgbClr val="FF0000"/>
                </a:solidFill>
                <a:latin typeface="HG丸ｺﾞｼｯｸM-PRO" pitchFamily="50" charset="-128"/>
                <a:ea typeface="Gulim" pitchFamily="34" charset="-127"/>
              </a:rPr>
              <a:t>를 </a:t>
            </a:r>
            <a:r>
              <a:rPr lang="ko-KR" altLang="en-US" sz="1200" dirty="0">
                <a:solidFill>
                  <a:srgbClr val="FF0000"/>
                </a:solidFill>
                <a:latin typeface="HG丸ｺﾞｼｯｸM-PRO" pitchFamily="50" charset="-128"/>
                <a:ea typeface="Gulim" pitchFamily="34" charset="-127"/>
              </a:rPr>
              <a:t>지정</a:t>
            </a:r>
            <a:endParaRPr lang="en-US" altLang="ko-KR" sz="1200" b="1" dirty="0">
              <a:solidFill>
                <a:srgbClr val="FF0000"/>
              </a:solidFill>
              <a:latin typeface="HG丸ｺﾞｼｯｸM-PRO" pitchFamily="50" charset="-128"/>
              <a:ea typeface="Gulim" pitchFamily="34" charset="-127"/>
            </a:endParaRPr>
          </a:p>
          <a:p>
            <a:pPr algn="ctr">
              <a:defRPr/>
            </a:pPr>
            <a:r>
              <a:rPr lang="en-US" altLang="ja-JP" sz="1400" b="1" dirty="0" smtClean="0">
                <a:solidFill>
                  <a:srgbClr val="FF0000"/>
                </a:solidFill>
                <a:effectLst>
                  <a:outerShdw blurRad="38100" dist="38100" dir="2700000" algn="tl">
                    <a:srgbClr val="000000"/>
                  </a:outerShdw>
                </a:effectLst>
                <a:latin typeface="HG丸ｺﾞｼｯｸM-PRO" pitchFamily="50" charset="-128"/>
                <a:ea typeface="HG丸ｺﾞｼｯｸM-PRO" pitchFamily="50" charset="-128"/>
              </a:rPr>
              <a:t>4,987</a:t>
            </a:r>
            <a:r>
              <a:rPr lang="ko-KR" altLang="en-US" sz="1400" b="1" dirty="0" smtClean="0">
                <a:solidFill>
                  <a:srgbClr val="FF0000"/>
                </a:solidFill>
                <a:effectLst>
                  <a:outerShdw blurRad="38100" dist="38100" dir="2700000" algn="tl">
                    <a:srgbClr val="000000"/>
                  </a:outerShdw>
                </a:effectLst>
                <a:latin typeface="HG丸ｺﾞｼｯｸM-PRO" pitchFamily="50" charset="-128"/>
                <a:ea typeface="Gulim" pitchFamily="34" charset="-127"/>
              </a:rPr>
              <a:t>명</a:t>
            </a:r>
            <a:r>
              <a:rPr lang="ko-KR" altLang="en-US" sz="1200" dirty="0" smtClean="0">
                <a:solidFill>
                  <a:srgbClr val="FF0000"/>
                </a:solidFill>
                <a:latin typeface="HG丸ｺﾞｼｯｸM-PRO" pitchFamily="50" charset="-128"/>
                <a:ea typeface="Gulim" pitchFamily="34" charset="-127"/>
              </a:rPr>
              <a:t>의 </a:t>
            </a:r>
            <a:r>
              <a:rPr lang="ko-KR" altLang="en-US" sz="1200" dirty="0">
                <a:solidFill>
                  <a:srgbClr val="FF0000"/>
                </a:solidFill>
                <a:latin typeface="HG丸ｺﾞｼｯｸM-PRO" pitchFamily="50" charset="-128"/>
                <a:ea typeface="Gulim" pitchFamily="34" charset="-127"/>
              </a:rPr>
              <a:t>고용 창출 예상</a:t>
            </a:r>
          </a:p>
        </p:txBody>
      </p:sp>
      <p:sp>
        <p:nvSpPr>
          <p:cNvPr id="14" name="正方形/長方形 13"/>
          <p:cNvSpPr/>
          <p:nvPr/>
        </p:nvSpPr>
        <p:spPr>
          <a:xfrm>
            <a:off x="692150" y="2925763"/>
            <a:ext cx="3819525" cy="263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 name="正方形/長方形 15"/>
          <p:cNvSpPr/>
          <p:nvPr/>
        </p:nvSpPr>
        <p:spPr>
          <a:xfrm>
            <a:off x="225425" y="3959225"/>
            <a:ext cx="2627313"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o-KR" altLang="en-US" sz="1000" dirty="0">
                <a:solidFill>
                  <a:schemeClr val="tx1"/>
                </a:solidFill>
                <a:latin typeface="ＭＳ Ｐゴシック" charset="-128"/>
                <a:ea typeface="Gulim" pitchFamily="34" charset="-127"/>
              </a:rPr>
              <a:t>후쿠사마현내의 </a:t>
            </a:r>
            <a:r>
              <a:rPr lang="ja-JP" altLang="en-US" sz="1000" dirty="0">
                <a:solidFill>
                  <a:schemeClr val="tx1"/>
                </a:solidFill>
                <a:latin typeface="ＭＳ Ｐゴシック" charset="-128"/>
                <a:ea typeface="Gulim" pitchFamily="34" charset="-127"/>
              </a:rPr>
              <a:t>공장</a:t>
            </a:r>
            <a:r>
              <a:rPr lang="en-US" altLang="ja-JP" sz="1000" dirty="0">
                <a:solidFill>
                  <a:schemeClr val="tx1"/>
                </a:solidFill>
                <a:latin typeface="ＭＳ Ｐゴシック" charset="-128"/>
              </a:rPr>
              <a:t>’</a:t>
            </a:r>
            <a:r>
              <a:rPr lang="ko-KR" altLang="en-US" sz="1000" dirty="0">
                <a:solidFill>
                  <a:schemeClr val="tx1"/>
                </a:solidFill>
                <a:latin typeface="ＭＳ Ｐゴシック" charset="-128"/>
                <a:ea typeface="Gulim" pitchFamily="34" charset="-127"/>
              </a:rPr>
              <a:t>부</a:t>
            </a:r>
            <a:r>
              <a:rPr lang="ja-JP" altLang="en-US" sz="1000" dirty="0">
                <a:solidFill>
                  <a:schemeClr val="tx1"/>
                </a:solidFill>
                <a:latin typeface="ＭＳ Ｐゴシック" charset="-128"/>
                <a:ea typeface="Gulim" pitchFamily="34" charset="-127"/>
              </a:rPr>
              <a:t>지</a:t>
            </a:r>
            <a:r>
              <a:rPr lang="ko-KR" altLang="en-US" sz="1000" dirty="0">
                <a:solidFill>
                  <a:schemeClr val="tx1"/>
                </a:solidFill>
                <a:latin typeface="ＭＳ Ｐゴシック" charset="-128"/>
                <a:ea typeface="Gulim" pitchFamily="34" charset="-127"/>
              </a:rPr>
              <a:t> 면적</a:t>
            </a:r>
            <a:r>
              <a:rPr lang="en-US" altLang="ja-JP" sz="1000" dirty="0">
                <a:solidFill>
                  <a:schemeClr val="tx1"/>
                </a:solidFill>
                <a:latin typeface="ＭＳ Ｐゴシック" charset="-128"/>
              </a:rPr>
              <a:t>1,000</a:t>
            </a:r>
            <a:r>
              <a:rPr lang="ja-JP" altLang="en-US" sz="1000" dirty="0">
                <a:solidFill>
                  <a:schemeClr val="tx1"/>
                </a:solidFill>
                <a:latin typeface="ＭＳ Ｐゴシック" charset="-128"/>
              </a:rPr>
              <a:t>㎡</a:t>
            </a:r>
            <a:r>
              <a:rPr lang="ko-KR" altLang="en-US" sz="1000" dirty="0">
                <a:solidFill>
                  <a:schemeClr val="tx1"/>
                </a:solidFill>
                <a:latin typeface="ＭＳ Ｐゴシック" charset="-128"/>
                <a:ea typeface="Gulim" pitchFamily="34" charset="-127"/>
              </a:rPr>
              <a:t>이상</a:t>
            </a:r>
            <a:r>
              <a:rPr lang="en-US" altLang="ko-KR" sz="1000" dirty="0">
                <a:solidFill>
                  <a:schemeClr val="tx1"/>
                </a:solidFill>
                <a:latin typeface="ＭＳ Ｐゴシック" charset="-128"/>
                <a:ea typeface="ＭＳ Ｐゴシック" charset="-128"/>
              </a:rPr>
              <a:t>’ </a:t>
            </a:r>
            <a:r>
              <a:rPr lang="ja-JP" altLang="en-US" sz="1000" dirty="0">
                <a:solidFill>
                  <a:schemeClr val="tx1"/>
                </a:solidFill>
                <a:latin typeface="ＭＳ Ｐゴシック" charset="-128"/>
                <a:ea typeface="Gulim" pitchFamily="34" charset="-127"/>
              </a:rPr>
              <a:t>신</a:t>
            </a:r>
            <a:r>
              <a:rPr lang="ja-JP" altLang="en-US" sz="1000" dirty="0">
                <a:solidFill>
                  <a:schemeClr val="tx1"/>
                </a:solidFill>
                <a:latin typeface="ＭＳ Ｐゴシック" charset="-128"/>
              </a:rPr>
              <a:t>・</a:t>
            </a:r>
            <a:r>
              <a:rPr lang="ja-JP" altLang="en-US" sz="1000" dirty="0">
                <a:solidFill>
                  <a:schemeClr val="tx1"/>
                </a:solidFill>
                <a:latin typeface="ＭＳ Ｐゴシック" charset="-128"/>
                <a:ea typeface="Gulim" pitchFamily="34" charset="-127"/>
              </a:rPr>
              <a:t>증설</a:t>
            </a:r>
            <a:r>
              <a:rPr lang="ko-KR" altLang="en-US" sz="1000" dirty="0">
                <a:solidFill>
                  <a:schemeClr val="tx1"/>
                </a:solidFill>
                <a:latin typeface="ＭＳ Ｐゴシック" charset="-128"/>
                <a:ea typeface="Gulim" pitchFamily="34" charset="-127"/>
              </a:rPr>
              <a:t> 상황</a:t>
            </a:r>
            <a:endParaRPr lang="en-US" altLang="ko-KR" sz="100" dirty="0">
              <a:solidFill>
                <a:schemeClr val="tx1"/>
              </a:solidFill>
              <a:latin typeface="ＭＳ Ｐゴシック" charset="-128"/>
              <a:ea typeface="Gulim" pitchFamily="34" charset="-127"/>
            </a:endParaRPr>
          </a:p>
          <a:p>
            <a:pPr>
              <a:defRPr/>
            </a:pPr>
            <a:endParaRPr lang="en-US" altLang="ko-KR" sz="100" dirty="0">
              <a:solidFill>
                <a:schemeClr val="tx1"/>
              </a:solidFill>
              <a:latin typeface="ＭＳ Ｐゴシック" charset="-128"/>
              <a:ea typeface="ＭＳ Ｐゴシック" charset="-128"/>
            </a:endParaRPr>
          </a:p>
          <a:p>
            <a:pPr>
              <a:defRPr/>
            </a:pPr>
            <a:endParaRPr lang="en-US" altLang="ja-JP" sz="100"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r>
              <a:rPr lang="en-US" altLang="ja-JP" sz="900" dirty="0">
                <a:solidFill>
                  <a:schemeClr val="tx1"/>
                </a:solidFill>
                <a:latin typeface="ＭＳ Ｐゴシック" charset="-128"/>
              </a:rPr>
              <a:t>※</a:t>
            </a:r>
            <a:r>
              <a:rPr lang="ko-KR" altLang="en-US" sz="900" dirty="0">
                <a:solidFill>
                  <a:schemeClr val="tx1"/>
                </a:solidFill>
                <a:latin typeface="ＭＳ Ｐゴシック" charset="-128"/>
                <a:ea typeface="Gulim" pitchFamily="34" charset="-127"/>
              </a:rPr>
              <a:t>현 공업 개발조례에 의거하는 설치 신고 건수</a:t>
            </a:r>
          </a:p>
        </p:txBody>
      </p:sp>
      <p:sp>
        <p:nvSpPr>
          <p:cNvPr id="57" name="フリーフォーム 56"/>
          <p:cNvSpPr/>
          <p:nvPr/>
        </p:nvSpPr>
        <p:spPr>
          <a:xfrm>
            <a:off x="-1762125" y="2066925"/>
            <a:ext cx="809625" cy="1047750"/>
          </a:xfrm>
          <a:custGeom>
            <a:avLst/>
            <a:gdLst>
              <a:gd name="connsiteX0" fmla="*/ 0 w 809625"/>
              <a:gd name="connsiteY0" fmla="*/ 1047750 h 1047750"/>
              <a:gd name="connsiteX1" fmla="*/ 571500 w 809625"/>
              <a:gd name="connsiteY1" fmla="*/ 685800 h 1047750"/>
              <a:gd name="connsiteX2" fmla="*/ 809625 w 809625"/>
              <a:gd name="connsiteY2" fmla="*/ 0 h 1047750"/>
            </a:gdLst>
            <a:ahLst/>
            <a:cxnLst>
              <a:cxn ang="0">
                <a:pos x="connsiteX0" y="connsiteY0"/>
              </a:cxn>
              <a:cxn ang="0">
                <a:pos x="connsiteX1" y="connsiteY1"/>
              </a:cxn>
              <a:cxn ang="0">
                <a:pos x="connsiteX2" y="connsiteY2"/>
              </a:cxn>
            </a:cxnLst>
            <a:rect l="l" t="t" r="r" b="b"/>
            <a:pathLst>
              <a:path w="809625" h="1047750">
                <a:moveTo>
                  <a:pt x="0" y="1047750"/>
                </a:moveTo>
                <a:cubicBezTo>
                  <a:pt x="218281" y="954087"/>
                  <a:pt x="436562" y="860425"/>
                  <a:pt x="571500" y="685800"/>
                </a:cubicBezTo>
                <a:cubicBezTo>
                  <a:pt x="706438" y="511175"/>
                  <a:pt x="758031" y="255587"/>
                  <a:pt x="809625"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F0000"/>
              </a:solidFill>
            </a:endParaRPr>
          </a:p>
        </p:txBody>
      </p:sp>
      <p:sp>
        <p:nvSpPr>
          <p:cNvPr id="48" name="正方形/長方形 47"/>
          <p:cNvSpPr/>
          <p:nvPr/>
        </p:nvSpPr>
        <p:spPr>
          <a:xfrm>
            <a:off x="-6350" y="890588"/>
            <a:ext cx="6858000" cy="82534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882" name="AutoShape 138"/>
          <p:cNvSpPr>
            <a:spLocks noChangeArrowheads="1"/>
          </p:cNvSpPr>
          <p:nvPr/>
        </p:nvSpPr>
        <p:spPr bwMode="auto">
          <a:xfrm>
            <a:off x="414338" y="1909763"/>
            <a:ext cx="358775" cy="287337"/>
          </a:xfrm>
          <a:prstGeom prst="rightArrow">
            <a:avLst>
              <a:gd name="adj1" fmla="val 50278"/>
              <a:gd name="adj2" fmla="val 54141"/>
            </a:avLst>
          </a:prstGeom>
          <a:gradFill rotWithShape="1">
            <a:gsLst>
              <a:gs pos="0">
                <a:srgbClr val="FF99CC"/>
              </a:gs>
              <a:gs pos="100000">
                <a:srgbClr val="FF0000"/>
              </a:gs>
            </a:gsLst>
            <a:lin ang="0" scaled="1"/>
          </a:gradFill>
          <a:ln w="9525">
            <a:noFill/>
            <a:miter lim="800000"/>
            <a:headEnd/>
            <a:tailEnd/>
          </a:ln>
          <a:effectLst>
            <a:outerShdw blurRad="50800" dist="38100" dir="2700000" algn="tl" rotWithShape="0">
              <a:prstClr val="black">
                <a:alpha val="40000"/>
              </a:prstClr>
            </a:outerShdw>
          </a:effectLst>
        </p:spPr>
        <p:txBody>
          <a:bodyPr wrap="none" anchor="ctr"/>
          <a:lstStyle/>
          <a:p>
            <a:pPr fontAlgn="auto">
              <a:spcBef>
                <a:spcPts val="0"/>
              </a:spcBef>
              <a:spcAft>
                <a:spcPts val="0"/>
              </a:spcAft>
              <a:defRPr/>
            </a:pPr>
            <a:endParaRPr lang="ja-JP" altLang="en-US">
              <a:latin typeface="+mn-lt"/>
              <a:ea typeface="+mn-ea"/>
            </a:endParaRPr>
          </a:p>
        </p:txBody>
      </p:sp>
      <p:sp>
        <p:nvSpPr>
          <p:cNvPr id="18499" name="Text Box 128"/>
          <p:cNvSpPr txBox="1">
            <a:spLocks noChangeArrowheads="1"/>
          </p:cNvSpPr>
          <p:nvPr/>
        </p:nvSpPr>
        <p:spPr bwMode="auto">
          <a:xfrm>
            <a:off x="1830388" y="1871663"/>
            <a:ext cx="954107" cy="215444"/>
          </a:xfrm>
          <a:prstGeom prst="rect">
            <a:avLst/>
          </a:prstGeom>
          <a:noFill/>
          <a:ln w="9525">
            <a:noFill/>
            <a:miter lim="800000"/>
            <a:headEnd/>
            <a:tailEnd/>
          </a:ln>
        </p:spPr>
        <p:txBody>
          <a:bodyPr wrap="none">
            <a:spAutoFit/>
          </a:bodyPr>
          <a:lstStyle/>
          <a:p>
            <a:r>
              <a:rPr lang="ja-JP" altLang="en-US" sz="800" dirty="0">
                <a:latin typeface="ＭＳ Ｐゴシック" charset="-128"/>
              </a:rPr>
              <a:t>（</a:t>
            </a:r>
            <a:r>
              <a:rPr lang="en-US" altLang="ko-KR" sz="800" dirty="0" smtClean="0">
                <a:latin typeface="ＭＳ Ｐゴシック" charset="-128"/>
              </a:rPr>
              <a:t>2015</a:t>
            </a:r>
            <a:r>
              <a:rPr lang="ko-KR" altLang="en-US" sz="800" dirty="0" smtClean="0">
                <a:latin typeface="ＭＳ Ｐゴシック" charset="-128"/>
                <a:ea typeface="Gulim" pitchFamily="34" charset="-127"/>
              </a:rPr>
              <a:t>년</a:t>
            </a:r>
            <a:r>
              <a:rPr lang="en-US" altLang="ko-KR" sz="800" dirty="0">
                <a:latin typeface="ＭＳ Ｐゴシック" charset="-128"/>
              </a:rPr>
              <a:t>3</a:t>
            </a:r>
            <a:r>
              <a:rPr lang="ko-KR" altLang="en-US" sz="800" dirty="0" smtClean="0">
                <a:latin typeface="ＭＳ Ｐゴシック" charset="-128"/>
                <a:ea typeface="Gulim" pitchFamily="34" charset="-127"/>
              </a:rPr>
              <a:t>월현재</a:t>
            </a:r>
            <a:r>
              <a:rPr lang="ja-JP" altLang="en-US" sz="800" dirty="0">
                <a:latin typeface="ＭＳ Ｐゴシック" charset="-128"/>
              </a:rPr>
              <a:t>）</a:t>
            </a:r>
          </a:p>
        </p:txBody>
      </p:sp>
      <p:sp>
        <p:nvSpPr>
          <p:cNvPr id="18" name="正方形/長方形 17"/>
          <p:cNvSpPr/>
          <p:nvPr/>
        </p:nvSpPr>
        <p:spPr>
          <a:xfrm>
            <a:off x="125413" y="1428750"/>
            <a:ext cx="2813050" cy="349250"/>
          </a:xfrm>
          <a:prstGeom prst="rect">
            <a:avLst/>
          </a:prstGeom>
          <a:no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chemeClr val="tx1"/>
                </a:solidFill>
                <a:latin typeface="ＭＳ Ｐゴシック" charset="-128"/>
              </a:rPr>
              <a:t>　</a:t>
            </a:r>
            <a:r>
              <a:rPr lang="ko-KR" altLang="en-US" sz="1000" dirty="0">
                <a:solidFill>
                  <a:schemeClr val="tx1"/>
                </a:solidFill>
                <a:latin typeface="ＭＳ Ｐゴシック" charset="-128"/>
                <a:ea typeface="Gulim" pitchFamily="34" charset="-127"/>
              </a:rPr>
              <a:t>후쿠시마현에 공장등을 신설 혹은 증설할 기업을 지원하고 생산 규모 확대와 고용을 창출합니다</a:t>
            </a:r>
            <a:r>
              <a:rPr lang="en-US" altLang="ko-KR" sz="1000" dirty="0">
                <a:solidFill>
                  <a:schemeClr val="tx1"/>
                </a:solidFill>
                <a:latin typeface="ＭＳ Ｐゴシック" charset="-128"/>
                <a:ea typeface="Gulim" pitchFamily="34" charset="-127"/>
              </a:rPr>
              <a:t>.</a:t>
            </a:r>
            <a:endParaRPr lang="en-US" altLang="ko-KR" sz="1000" dirty="0">
              <a:solidFill>
                <a:schemeClr val="tx1"/>
              </a:solidFill>
              <a:ea typeface="Gulim" pitchFamily="34" charset="-127"/>
            </a:endParaRPr>
          </a:p>
        </p:txBody>
      </p:sp>
      <p:sp>
        <p:nvSpPr>
          <p:cNvPr id="21" name="正方形/長方形 20"/>
          <p:cNvSpPr/>
          <p:nvPr/>
        </p:nvSpPr>
        <p:spPr>
          <a:xfrm>
            <a:off x="3046413" y="1512888"/>
            <a:ext cx="1462087" cy="795337"/>
          </a:xfrm>
          <a:prstGeom prst="rect">
            <a:avLst/>
          </a:prstGeom>
          <a:noFill/>
          <a:ln w="9525">
            <a:solidFill>
              <a:schemeClr val="tx1"/>
            </a:solidFill>
            <a:prstDash val="sysDash"/>
          </a:ln>
        </p:spPr>
        <p:style>
          <a:lnRef idx="2">
            <a:schemeClr val="accent1"/>
          </a:lnRef>
          <a:fillRef idx="1">
            <a:schemeClr val="lt1"/>
          </a:fillRef>
          <a:effectRef idx="0">
            <a:schemeClr val="accent1"/>
          </a:effectRef>
          <a:fontRef idx="minor">
            <a:schemeClr val="dk1"/>
          </a:fontRef>
        </p:style>
        <p:txBody>
          <a:bodyPr anchor="ctr"/>
          <a:lstStyle/>
          <a:p>
            <a:pPr>
              <a:defRPr/>
            </a:pPr>
            <a:r>
              <a:rPr lang="ja-JP" altLang="en-US" sz="800" dirty="0">
                <a:solidFill>
                  <a:srgbClr val="000000"/>
                </a:solidFill>
              </a:rPr>
              <a:t>＜</a:t>
            </a:r>
            <a:r>
              <a:rPr lang="ko-KR" altLang="en-US" sz="800" dirty="0">
                <a:solidFill>
                  <a:srgbClr val="000000"/>
                </a:solidFill>
                <a:ea typeface="Gulim" pitchFamily="34" charset="-127"/>
              </a:rPr>
              <a:t>지정을 받은 주요 업종</a:t>
            </a:r>
            <a:r>
              <a:rPr lang="ja-JP" altLang="en-US" sz="800" dirty="0">
                <a:solidFill>
                  <a:srgbClr val="000000"/>
                </a:solidFill>
              </a:rPr>
              <a:t>＞</a:t>
            </a:r>
            <a:endParaRPr lang="en-US" altLang="ja-JP" sz="800" dirty="0">
              <a:solidFill>
                <a:srgbClr val="000000"/>
              </a:solidFill>
            </a:endParaRPr>
          </a:p>
          <a:p>
            <a:pPr>
              <a:spcBef>
                <a:spcPts val="200"/>
              </a:spcBef>
              <a:defRPr/>
            </a:pPr>
            <a:r>
              <a:rPr lang="ja-JP" altLang="en-US" sz="800" dirty="0">
                <a:solidFill>
                  <a:srgbClr val="000000"/>
                </a:solidFill>
              </a:rPr>
              <a:t>　・</a:t>
            </a:r>
            <a:r>
              <a:rPr lang="ko-KR" altLang="en-US" sz="800" dirty="0">
                <a:solidFill>
                  <a:srgbClr val="000000"/>
                </a:solidFill>
                <a:ea typeface="Gulim" pitchFamily="34" charset="-127"/>
              </a:rPr>
              <a:t>수송용 기계 관련</a:t>
            </a:r>
            <a:endParaRPr lang="en-US" altLang="ko-KR" sz="800" dirty="0">
              <a:solidFill>
                <a:srgbClr val="000000"/>
              </a:solidFill>
              <a:ea typeface="Gulim" pitchFamily="34" charset="-127"/>
            </a:endParaRPr>
          </a:p>
          <a:p>
            <a:pPr>
              <a:defRPr/>
            </a:pPr>
            <a:r>
              <a:rPr lang="ja-JP" altLang="en-US" sz="800" dirty="0">
                <a:solidFill>
                  <a:srgbClr val="000000"/>
                </a:solidFill>
              </a:rPr>
              <a:t>　・</a:t>
            </a:r>
            <a:r>
              <a:rPr lang="ko-KR" altLang="en-US" sz="800" dirty="0">
                <a:solidFill>
                  <a:srgbClr val="000000"/>
                </a:solidFill>
                <a:ea typeface="Gulim" pitchFamily="34" charset="-127"/>
              </a:rPr>
              <a:t>반도체 관련</a:t>
            </a:r>
            <a:endParaRPr lang="en-US" altLang="ko-KR" sz="800" dirty="0">
              <a:solidFill>
                <a:srgbClr val="000000"/>
              </a:solidFill>
              <a:ea typeface="Gulim" pitchFamily="34" charset="-127"/>
            </a:endParaRPr>
          </a:p>
          <a:p>
            <a:pPr>
              <a:defRPr/>
            </a:pPr>
            <a:r>
              <a:rPr lang="ja-JP" altLang="en-US" sz="800" dirty="0">
                <a:solidFill>
                  <a:srgbClr val="000000"/>
                </a:solidFill>
              </a:rPr>
              <a:t>　・</a:t>
            </a:r>
            <a:r>
              <a:rPr lang="ko-KR" altLang="en-US" sz="800" dirty="0">
                <a:solidFill>
                  <a:srgbClr val="000000"/>
                </a:solidFill>
                <a:ea typeface="Gulim" pitchFamily="34" charset="-127"/>
              </a:rPr>
              <a:t>의료 복지 기기 관련 </a:t>
            </a:r>
            <a:endParaRPr lang="en-US" altLang="ko-KR" sz="800" dirty="0">
              <a:solidFill>
                <a:srgbClr val="000000"/>
              </a:solidFill>
              <a:ea typeface="Gulim" pitchFamily="34" charset="-127"/>
            </a:endParaRPr>
          </a:p>
          <a:p>
            <a:pPr>
              <a:defRPr/>
            </a:pPr>
            <a:r>
              <a:rPr lang="ja-JP" altLang="en-US" sz="800" dirty="0">
                <a:solidFill>
                  <a:srgbClr val="000000"/>
                </a:solidFill>
              </a:rPr>
              <a:t>　</a:t>
            </a:r>
            <a:r>
              <a:rPr lang="ja-JP" altLang="en-US" sz="800" dirty="0" smtClean="0">
                <a:solidFill>
                  <a:srgbClr val="000000"/>
                </a:solidFill>
              </a:rPr>
              <a:t>・</a:t>
            </a:r>
            <a:r>
              <a:rPr lang="ko-KR" altLang="en-US" sz="800" dirty="0">
                <a:solidFill>
                  <a:srgbClr val="000000"/>
                </a:solidFill>
                <a:ea typeface="Gulim" pitchFamily="34" charset="-127"/>
              </a:rPr>
              <a:t>재생 에너지 관련 등</a:t>
            </a:r>
          </a:p>
        </p:txBody>
      </p:sp>
      <p:sp>
        <p:nvSpPr>
          <p:cNvPr id="18502" name="テキスト ボックス 33829"/>
          <p:cNvSpPr txBox="1">
            <a:spLocks noChangeArrowheads="1"/>
          </p:cNvSpPr>
          <p:nvPr/>
        </p:nvSpPr>
        <p:spPr bwMode="auto">
          <a:xfrm>
            <a:off x="19050" y="5097463"/>
            <a:ext cx="1828800" cy="274637"/>
          </a:xfrm>
          <a:prstGeom prst="rect">
            <a:avLst/>
          </a:prstGeom>
          <a:noFill/>
          <a:ln w="9525">
            <a:noFill/>
            <a:miter lim="800000"/>
            <a:headEnd/>
            <a:tailEnd/>
          </a:ln>
        </p:spPr>
        <p:txBody>
          <a:bodyPr wrap="none">
            <a:spAutoFit/>
          </a:bodyPr>
          <a:lstStyle/>
          <a:p>
            <a:r>
              <a:rPr lang="ja-JP" altLang="en-US" sz="1200" b="1">
                <a:latin typeface="Calibri" pitchFamily="34" charset="0"/>
              </a:rPr>
              <a:t>＜</a:t>
            </a:r>
            <a:r>
              <a:rPr lang="ko-KR" altLang="en-US" sz="1200" b="1">
                <a:latin typeface="Calibri" pitchFamily="34" charset="0"/>
                <a:ea typeface="Gulim" pitchFamily="34" charset="-127"/>
              </a:rPr>
              <a:t>주요 신설</a:t>
            </a:r>
            <a:r>
              <a:rPr lang="ja-JP" altLang="en-US" sz="1200" b="1">
                <a:latin typeface="Calibri" pitchFamily="34" charset="0"/>
              </a:rPr>
              <a:t>・</a:t>
            </a:r>
            <a:r>
              <a:rPr lang="ko-KR" altLang="en-US" sz="1200" b="1">
                <a:latin typeface="Calibri" pitchFamily="34" charset="0"/>
                <a:ea typeface="Gulim" pitchFamily="34" charset="-127"/>
              </a:rPr>
              <a:t>증설 사례</a:t>
            </a:r>
            <a:r>
              <a:rPr lang="ja-JP" altLang="en-US" sz="1200" b="1">
                <a:latin typeface="Calibri" pitchFamily="34" charset="0"/>
              </a:rPr>
              <a:t>＞</a:t>
            </a:r>
          </a:p>
        </p:txBody>
      </p:sp>
      <p:sp>
        <p:nvSpPr>
          <p:cNvPr id="18503" name="AutoShape 26"/>
          <p:cNvSpPr>
            <a:spLocks noChangeArrowheads="1"/>
          </p:cNvSpPr>
          <p:nvPr/>
        </p:nvSpPr>
        <p:spPr bwMode="auto">
          <a:xfrm>
            <a:off x="862013" y="368300"/>
            <a:ext cx="5888037" cy="458788"/>
          </a:xfrm>
          <a:prstGeom prst="roundRect">
            <a:avLst>
              <a:gd name="adj" fmla="val 11139"/>
            </a:avLst>
          </a:prstGeom>
          <a:solidFill>
            <a:schemeClr val="bg1"/>
          </a:solidFill>
          <a:ln w="28575">
            <a:noFill/>
            <a:round/>
            <a:headEnd/>
            <a:tailEnd/>
          </a:ln>
        </p:spPr>
        <p:txBody>
          <a:bodyPr anchor="ctr"/>
          <a:lstStyle/>
          <a:p>
            <a:pPr>
              <a:lnSpc>
                <a:spcPts val="1300"/>
              </a:lnSpc>
            </a:pPr>
            <a:r>
              <a:rPr lang="ko-KR" altLang="en-US" sz="1100" dirty="0">
                <a:latin typeface="ＭＳ Ｐゴシック" charset="-128"/>
                <a:ea typeface="Gulim" pitchFamily="34" charset="-127"/>
              </a:rPr>
              <a:t>후쿠시마현내에서는 새로운 공장 증설이 급증하고 있습니다</a:t>
            </a:r>
            <a:r>
              <a:rPr lang="en-US" altLang="ko-KR" sz="1100" dirty="0">
                <a:latin typeface="ＭＳ Ｐゴシック" charset="-128"/>
                <a:ea typeface="Gulim" pitchFamily="34" charset="-127"/>
              </a:rPr>
              <a:t>.</a:t>
            </a:r>
            <a:r>
              <a:rPr lang="ko-KR" altLang="en-US" sz="1100" dirty="0">
                <a:latin typeface="ＭＳ Ｐゴシック" charset="-128"/>
                <a:ea typeface="Gulim" pitchFamily="34" charset="-127"/>
              </a:rPr>
              <a:t>앞으로도 기업 입지 보조금에 의한 지원 등으로 기업유치를 촉진하고 고용 창출을 도모합니다</a:t>
            </a:r>
            <a:r>
              <a:rPr lang="en-US" altLang="ko-KR" sz="1100" dirty="0">
                <a:latin typeface="ＭＳ Ｐゴシック" charset="-128"/>
                <a:ea typeface="Gulim" pitchFamily="34" charset="-127"/>
              </a:rPr>
              <a:t>.</a:t>
            </a:r>
          </a:p>
        </p:txBody>
      </p:sp>
      <p:sp>
        <p:nvSpPr>
          <p:cNvPr id="71" name="二等辺三角形 70"/>
          <p:cNvSpPr/>
          <p:nvPr/>
        </p:nvSpPr>
        <p:spPr>
          <a:xfrm rot="6068495">
            <a:off x="1525587" y="5668963"/>
            <a:ext cx="112713" cy="2389188"/>
          </a:xfrm>
          <a:prstGeom prst="triangle">
            <a:avLst>
              <a:gd name="adj" fmla="val 10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09" name="二等辺三角形 108"/>
          <p:cNvSpPr/>
          <p:nvPr/>
        </p:nvSpPr>
        <p:spPr>
          <a:xfrm rot="4178967" flipH="1">
            <a:off x="2312194" y="6257131"/>
            <a:ext cx="95250" cy="2770188"/>
          </a:xfrm>
          <a:prstGeom prst="triangle">
            <a:avLst>
              <a:gd name="adj" fmla="val 10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10" name="二等辺三角形 109"/>
          <p:cNvSpPr/>
          <p:nvPr/>
        </p:nvSpPr>
        <p:spPr>
          <a:xfrm rot="2174351" flipH="1">
            <a:off x="3195638" y="7507288"/>
            <a:ext cx="152400" cy="1408112"/>
          </a:xfrm>
          <a:prstGeom prst="triangle">
            <a:avLst>
              <a:gd name="adj" fmla="val 10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11" name="二等辺三角形 110"/>
          <p:cNvSpPr/>
          <p:nvPr/>
        </p:nvSpPr>
        <p:spPr>
          <a:xfrm rot="11686229">
            <a:off x="4292600" y="5518150"/>
            <a:ext cx="238125" cy="700088"/>
          </a:xfrm>
          <a:prstGeom prst="triangle">
            <a:avLst>
              <a:gd name="adj" fmla="val 72172"/>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12" name="二等辺三角形 111"/>
          <p:cNvSpPr/>
          <p:nvPr/>
        </p:nvSpPr>
        <p:spPr>
          <a:xfrm rot="14378751">
            <a:off x="5522913" y="5441950"/>
            <a:ext cx="96837" cy="1547813"/>
          </a:xfrm>
          <a:prstGeom prst="triangle">
            <a:avLst>
              <a:gd name="adj" fmla="val 10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13" name="二等辺三角形 112"/>
          <p:cNvSpPr/>
          <p:nvPr/>
        </p:nvSpPr>
        <p:spPr>
          <a:xfrm rot="16200000">
            <a:off x="5457825" y="6981825"/>
            <a:ext cx="179388" cy="1227138"/>
          </a:xfrm>
          <a:prstGeom prst="triangle">
            <a:avLst>
              <a:gd name="adj" fmla="val 59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14" name="二等辺三角形 113"/>
          <p:cNvSpPr/>
          <p:nvPr/>
        </p:nvSpPr>
        <p:spPr>
          <a:xfrm rot="15781995">
            <a:off x="5369719" y="5834856"/>
            <a:ext cx="158750" cy="2020888"/>
          </a:xfrm>
          <a:prstGeom prst="triangle">
            <a:avLst>
              <a:gd name="adj" fmla="val 5550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15" name="二等辺三角形 114"/>
          <p:cNvSpPr/>
          <p:nvPr/>
        </p:nvSpPr>
        <p:spPr>
          <a:xfrm rot="17504317">
            <a:off x="5249863" y="7851775"/>
            <a:ext cx="280987" cy="1306513"/>
          </a:xfrm>
          <a:prstGeom prst="triangle">
            <a:avLst>
              <a:gd name="adj" fmla="val 5857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28" name="二等辺三角形 127"/>
          <p:cNvSpPr/>
          <p:nvPr/>
        </p:nvSpPr>
        <p:spPr>
          <a:xfrm rot="6068495">
            <a:off x="3211513" y="5592762"/>
            <a:ext cx="139700" cy="1222375"/>
          </a:xfrm>
          <a:prstGeom prst="triangle">
            <a:avLst>
              <a:gd name="adj" fmla="val 10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8" name="正方形/長方形 7"/>
          <p:cNvSpPr/>
          <p:nvPr/>
        </p:nvSpPr>
        <p:spPr>
          <a:xfrm>
            <a:off x="-44450" y="3492500"/>
            <a:ext cx="2932113" cy="258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latin typeface="ＭＳ Ｐゴシック" charset="-128"/>
              </a:rPr>
              <a:t>＜</a:t>
            </a:r>
            <a:r>
              <a:rPr lang="ko-KR" altLang="en-US" sz="1200" b="1" dirty="0">
                <a:solidFill>
                  <a:schemeClr val="tx1"/>
                </a:solidFill>
                <a:latin typeface="ＭＳ Ｐゴシック" charset="-128"/>
                <a:ea typeface="Gulim" pitchFamily="34" charset="-127"/>
              </a:rPr>
              <a:t>후쿠사마에서 새공장 증설이 급증</a:t>
            </a:r>
            <a:r>
              <a:rPr lang="ja-JP" altLang="en-US" sz="1200" b="1" dirty="0">
                <a:solidFill>
                  <a:schemeClr val="tx1"/>
                </a:solidFill>
                <a:latin typeface="ＭＳ Ｐゴシック" charset="-128"/>
              </a:rPr>
              <a:t>＞</a:t>
            </a:r>
          </a:p>
        </p:txBody>
      </p:sp>
      <p:sp>
        <p:nvSpPr>
          <p:cNvPr id="18514" name="AutoShape 32"/>
          <p:cNvSpPr>
            <a:spLocks noChangeArrowheads="1"/>
          </p:cNvSpPr>
          <p:nvPr/>
        </p:nvSpPr>
        <p:spPr bwMode="auto">
          <a:xfrm>
            <a:off x="862013" y="368300"/>
            <a:ext cx="5899150" cy="458788"/>
          </a:xfrm>
          <a:prstGeom prst="roundRect">
            <a:avLst>
              <a:gd name="adj" fmla="val 11139"/>
            </a:avLst>
          </a:prstGeom>
          <a:noFill/>
          <a:ln w="28575">
            <a:solidFill>
              <a:srgbClr val="FF0000"/>
            </a:solidFill>
            <a:round/>
            <a:headEnd/>
            <a:tailEnd/>
          </a:ln>
        </p:spPr>
        <p:txBody>
          <a:bodyPr lIns="72000" rIns="72000" anchor="ctr"/>
          <a:lstStyle/>
          <a:p>
            <a:endParaRPr lang="ja-JP" altLang="en-US" sz="1100">
              <a:latin typeface="ＭＳ Ｐゴシック" charset="-128"/>
            </a:endParaRPr>
          </a:p>
        </p:txBody>
      </p:sp>
      <p:sp>
        <p:nvSpPr>
          <p:cNvPr id="86" name="正方形/長方形 85"/>
          <p:cNvSpPr/>
          <p:nvPr/>
        </p:nvSpPr>
        <p:spPr>
          <a:xfrm>
            <a:off x="1588" y="0"/>
            <a:ext cx="6858000" cy="269875"/>
          </a:xfrm>
          <a:prstGeom prst="rect">
            <a:avLst/>
          </a:prstGeom>
          <a:gradFill>
            <a:gsLst>
              <a:gs pos="0">
                <a:srgbClr val="769535"/>
              </a:gs>
              <a:gs pos="80000">
                <a:srgbClr val="9BC348"/>
              </a:gs>
              <a:gs pos="100000">
                <a:srgbClr val="9CC746"/>
              </a:gs>
            </a:gsLst>
            <a:lin ang="16200000" scaled="0"/>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266700" algn="l"/>
              </a:tabLst>
              <a:defRPr/>
            </a:pPr>
            <a:r>
              <a:rPr lang="ja-JP" altLang="en-US" sz="1400" b="1" dirty="0">
                <a:solidFill>
                  <a:schemeClr val="bg1"/>
                </a:solidFill>
                <a:effectLst>
                  <a:outerShdw blurRad="38100" dist="38100" dir="2700000" algn="tl">
                    <a:srgbClr val="000000"/>
                  </a:outerShdw>
                </a:effectLst>
                <a:latin typeface="HG丸ｺﾞｼｯｸM-PRO" pitchFamily="50" charset="-128"/>
                <a:ea typeface="HG丸ｺﾞｼｯｸM-PRO" pitchFamily="50" charset="-128"/>
              </a:rPr>
              <a:t>　　　</a:t>
            </a:r>
            <a:r>
              <a:rPr lang="ko-KR" altLang="en-US" sz="1400" b="1" dirty="0">
                <a:solidFill>
                  <a:schemeClr val="bg1"/>
                </a:solidFill>
                <a:effectLst>
                  <a:outerShdw blurRad="38100" dist="38100" dir="2700000" algn="tl">
                    <a:srgbClr val="000000"/>
                  </a:outerShdw>
                </a:effectLst>
                <a:latin typeface="ＭＳ Ｐゴシック" charset="-128"/>
                <a:ea typeface="Gulim" pitchFamily="34" charset="-127"/>
              </a:rPr>
              <a:t>산업 진흥과 고용 창출</a:t>
            </a:r>
          </a:p>
        </p:txBody>
      </p:sp>
      <p:sp>
        <p:nvSpPr>
          <p:cNvPr id="2" name="円/楕円 1"/>
          <p:cNvSpPr/>
          <p:nvPr/>
        </p:nvSpPr>
        <p:spPr>
          <a:xfrm>
            <a:off x="4959350" y="6946900"/>
            <a:ext cx="107950" cy="1079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2" name="正方形/長方形 101"/>
          <p:cNvSpPr/>
          <p:nvPr/>
        </p:nvSpPr>
        <p:spPr>
          <a:xfrm>
            <a:off x="4787900" y="7029450"/>
            <a:ext cx="854075" cy="250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o-KR" altLang="en-US" sz="600" b="1">
                <a:solidFill>
                  <a:schemeClr val="tx1"/>
                </a:solidFill>
                <a:latin typeface="ＭＳ Ｐゴシック" charset="-128"/>
                <a:ea typeface="Gulim" pitchFamily="34" charset="-127"/>
              </a:rPr>
              <a:t>후쿠시마 제</a:t>
            </a:r>
            <a:r>
              <a:rPr lang="en-US" altLang="ko-KR" sz="600" b="1">
                <a:solidFill>
                  <a:schemeClr val="tx1"/>
                </a:solidFill>
                <a:latin typeface="ＭＳ Ｐゴシック" charset="-128"/>
                <a:ea typeface="Gulim" pitchFamily="34" charset="-127"/>
              </a:rPr>
              <a:t>1</a:t>
            </a:r>
          </a:p>
          <a:p>
            <a:pPr>
              <a:defRPr/>
            </a:pPr>
            <a:r>
              <a:rPr lang="ko-KR" altLang="en-US" sz="600" b="1">
                <a:solidFill>
                  <a:schemeClr val="tx1"/>
                </a:solidFill>
                <a:latin typeface="ＭＳ Ｐゴシック" charset="-128"/>
                <a:ea typeface="Gulim" pitchFamily="34" charset="-127"/>
              </a:rPr>
              <a:t>원자력 봘전소</a:t>
            </a:r>
          </a:p>
        </p:txBody>
      </p:sp>
      <p:grpSp>
        <p:nvGrpSpPr>
          <p:cNvPr id="10" name="グループ化 9"/>
          <p:cNvGrpSpPr/>
          <p:nvPr/>
        </p:nvGrpSpPr>
        <p:grpSpPr>
          <a:xfrm>
            <a:off x="1925778" y="5451278"/>
            <a:ext cx="1230328" cy="972000"/>
            <a:chOff x="1925778" y="5451278"/>
            <a:chExt cx="1230328" cy="972000"/>
          </a:xfrm>
          <a:effectLst>
            <a:outerShdw blurRad="50800" dist="38100" dir="2700000" algn="tl" rotWithShape="0">
              <a:prstClr val="black">
                <a:alpha val="40000"/>
              </a:prstClr>
            </a:outerShdw>
          </a:effectLst>
        </p:grpSpPr>
        <p:grpSp>
          <p:nvGrpSpPr>
            <p:cNvPr id="4" name="グループ化 3"/>
            <p:cNvGrpSpPr/>
            <p:nvPr/>
          </p:nvGrpSpPr>
          <p:grpSpPr>
            <a:xfrm>
              <a:off x="1925778" y="5451278"/>
              <a:ext cx="1230328" cy="972000"/>
              <a:chOff x="2388201" y="6052157"/>
              <a:chExt cx="1089717" cy="810000"/>
            </a:xfrm>
          </p:grpSpPr>
          <p:pic>
            <p:nvPicPr>
              <p:cNvPr id="37917" name="Picture 29" descr="C:\Documents and Settings\Administrator\デスクトップ\王子ネピア.png"/>
              <p:cNvPicPr>
                <a:picLocks noChangeAspect="1" noChangeArrowheads="1"/>
              </p:cNvPicPr>
              <p:nvPr/>
            </p:nvPicPr>
            <p:blipFill>
              <a:blip r:embed="rId5" cstate="print">
                <a:extLst/>
              </a:blip>
              <a:srcRect/>
              <a:stretch>
                <a:fillRect/>
              </a:stretch>
            </p:blipFill>
            <p:spPr bwMode="auto">
              <a:xfrm>
                <a:off x="2388201" y="6052157"/>
                <a:ext cx="1080000" cy="810000"/>
              </a:xfrm>
              <a:prstGeom prst="rect">
                <a:avLst/>
              </a:prstGeom>
              <a:noFill/>
              <a:extLst/>
            </p:spPr>
          </p:pic>
          <p:sp>
            <p:nvSpPr>
              <p:cNvPr id="125" name="1 つの角を切り取った四角形 124"/>
              <p:cNvSpPr/>
              <p:nvPr/>
            </p:nvSpPr>
            <p:spPr>
              <a:xfrm>
                <a:off x="2392313" y="6743303"/>
                <a:ext cx="648368" cy="108000"/>
              </a:xfrm>
              <a:prstGeom prst="snip1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700" b="1" dirty="0"/>
                  <a:t>후쿠시마 시</a:t>
                </a:r>
                <a:endParaRPr lang="ja-JP" altLang="en-US" sz="700" b="1" dirty="0"/>
              </a:p>
            </p:txBody>
          </p:sp>
          <p:sp>
            <p:nvSpPr>
              <p:cNvPr id="127" name="円/楕円 126"/>
              <p:cNvSpPr/>
              <p:nvPr/>
            </p:nvSpPr>
            <p:spPr>
              <a:xfrm>
                <a:off x="3120980" y="6679402"/>
                <a:ext cx="327070" cy="167829"/>
              </a:xfrm>
              <a:prstGeom prst="ellips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ko-KR" altLang="en-US" sz="700" b="1" dirty="0">
                    <a:effectLst>
                      <a:outerShdw blurRad="38100" dist="38100" dir="2700000" algn="tl">
                        <a:srgbClr val="000000">
                          <a:alpha val="43137"/>
                        </a:srgbClr>
                      </a:outerShdw>
                    </a:effectLst>
                  </a:rPr>
                  <a:t>신설</a:t>
                </a:r>
              </a:p>
            </p:txBody>
          </p:sp>
          <p:sp>
            <p:nvSpPr>
              <p:cNvPr id="117" name="正方形/長方形 116"/>
              <p:cNvSpPr/>
              <p:nvPr/>
            </p:nvSpPr>
            <p:spPr>
              <a:xfrm>
                <a:off x="2397918" y="6060930"/>
                <a:ext cx="1080000" cy="1080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700" b="1" dirty="0">
                    <a:solidFill>
                      <a:schemeClr val="bg1"/>
                    </a:solidFill>
                    <a:latin typeface="ＭＳ Ｐゴシック" pitchFamily="50" charset="-128"/>
                  </a:rPr>
                  <a:t>밸브・종이・종이 가공품제조</a:t>
                </a:r>
                <a:endParaRPr lang="ja-JP" altLang="en-US" sz="700" b="1" dirty="0">
                  <a:solidFill>
                    <a:schemeClr val="bg1"/>
                  </a:solidFill>
                  <a:latin typeface="ＭＳ Ｐゴシック" pitchFamily="50" charset="-128"/>
                </a:endParaRPr>
              </a:p>
            </p:txBody>
          </p:sp>
        </p:grpSp>
        <p:sp>
          <p:nvSpPr>
            <p:cNvPr id="3" name="正方形/長方形 2"/>
            <p:cNvSpPr/>
            <p:nvPr/>
          </p:nvSpPr>
          <p:spPr>
            <a:xfrm>
              <a:off x="1936750" y="5451278"/>
              <a:ext cx="1208386" cy="9715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grpSp>
        <p:nvGrpSpPr>
          <p:cNvPr id="7" name="グループ化 6"/>
          <p:cNvGrpSpPr/>
          <p:nvPr/>
        </p:nvGrpSpPr>
        <p:grpSpPr>
          <a:xfrm>
            <a:off x="185781" y="6405367"/>
            <a:ext cx="1273551" cy="879853"/>
            <a:chOff x="185781" y="6405367"/>
            <a:chExt cx="1273551" cy="879853"/>
          </a:xfrm>
          <a:effectLst>
            <a:outerShdw blurRad="50800" dist="38100" dir="2700000" algn="tl" rotWithShape="0">
              <a:prstClr val="black">
                <a:alpha val="40000"/>
              </a:prstClr>
            </a:outerShdw>
          </a:effectLst>
        </p:grpSpPr>
        <p:grpSp>
          <p:nvGrpSpPr>
            <p:cNvPr id="30" name="グループ化 29"/>
            <p:cNvGrpSpPr/>
            <p:nvPr/>
          </p:nvGrpSpPr>
          <p:grpSpPr>
            <a:xfrm>
              <a:off x="199332" y="6412814"/>
              <a:ext cx="1260000" cy="864000"/>
              <a:chOff x="836832" y="6862157"/>
              <a:chExt cx="1080000" cy="668282"/>
            </a:xfrm>
            <a:solidFill>
              <a:schemeClr val="tx2"/>
            </a:solidFill>
          </p:grpSpPr>
          <p:pic>
            <p:nvPicPr>
              <p:cNvPr id="70" name="図 69"/>
              <p:cNvPicPr>
                <a:picLocks noChangeAspect="1"/>
              </p:cNvPicPr>
              <p:nvPr/>
            </p:nvPicPr>
            <p:blipFill>
              <a:blip r:embed="rId6" cstate="print">
                <a:extLst/>
              </a:blip>
              <a:stretch>
                <a:fillRect/>
              </a:stretch>
            </p:blipFill>
            <p:spPr>
              <a:xfrm>
                <a:off x="836832" y="6869932"/>
                <a:ext cx="1080000" cy="660507"/>
              </a:xfrm>
              <a:prstGeom prst="rect">
                <a:avLst/>
              </a:prstGeom>
              <a:grpFill/>
            </p:spPr>
          </p:pic>
          <p:sp>
            <p:nvSpPr>
              <p:cNvPr id="100" name="1 つの角を切り取った四角形 99"/>
              <p:cNvSpPr/>
              <p:nvPr/>
            </p:nvSpPr>
            <p:spPr>
              <a:xfrm>
                <a:off x="836832" y="7421091"/>
                <a:ext cx="648368" cy="92130"/>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600" b="1" dirty="0"/>
                  <a:t>아이즈와카미츠 시</a:t>
                </a:r>
                <a:endParaRPr lang="ja-JP" altLang="en-US" sz="600" b="1" dirty="0"/>
              </a:p>
            </p:txBody>
          </p:sp>
          <p:sp>
            <p:nvSpPr>
              <p:cNvPr id="99" name="正方形/長方形 98"/>
              <p:cNvSpPr/>
              <p:nvPr/>
            </p:nvSpPr>
            <p:spPr>
              <a:xfrm>
                <a:off x="836832" y="6862157"/>
                <a:ext cx="1080000" cy="108000"/>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800" b="1" dirty="0">
                    <a:solidFill>
                      <a:schemeClr val="bg1"/>
                    </a:solidFill>
                    <a:latin typeface="ＭＳ Ｐゴシック" pitchFamily="50" charset="-128"/>
                  </a:rPr>
                  <a:t>책가방 </a:t>
                </a:r>
                <a:r>
                  <a:rPr lang="ko-KR" altLang="en-US" sz="800" b="1" dirty="0" smtClean="0">
                    <a:solidFill>
                      <a:schemeClr val="bg1"/>
                    </a:solidFill>
                    <a:latin typeface="ＭＳ Ｐゴシック" pitchFamily="50" charset="-128"/>
                  </a:rPr>
                  <a:t>제조</a:t>
                </a:r>
                <a:endParaRPr lang="ja-JP" altLang="en-US" sz="800" b="1" dirty="0">
                  <a:solidFill>
                    <a:schemeClr val="bg1"/>
                  </a:solidFill>
                  <a:latin typeface="ＭＳ Ｐゴシック" pitchFamily="50" charset="-128"/>
                </a:endParaRPr>
              </a:p>
            </p:txBody>
          </p:sp>
        </p:grpSp>
        <p:sp>
          <p:nvSpPr>
            <p:cNvPr id="124" name="円/楕円 123"/>
            <p:cNvSpPr/>
            <p:nvPr/>
          </p:nvSpPr>
          <p:spPr>
            <a:xfrm>
              <a:off x="1067658" y="7055328"/>
              <a:ext cx="363981" cy="199226"/>
            </a:xfrm>
            <a:prstGeom prst="ellips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ko-KR" altLang="en-US" sz="700" b="1" dirty="0" smtClean="0">
                  <a:effectLst>
                    <a:outerShdw blurRad="38100" dist="38100" dir="2700000" algn="tl">
                      <a:srgbClr val="000000">
                        <a:alpha val="43137"/>
                      </a:srgbClr>
                    </a:outerShdw>
                  </a:effectLst>
                </a:rPr>
                <a:t>신설</a:t>
              </a:r>
              <a:endParaRPr lang="ko-KR" altLang="en-US" sz="700" b="1" dirty="0">
                <a:effectLst>
                  <a:outerShdw blurRad="38100" dist="38100" dir="2700000" algn="tl">
                    <a:srgbClr val="000000">
                      <a:alpha val="43137"/>
                    </a:srgbClr>
                  </a:outerShdw>
                </a:effectLst>
              </a:endParaRPr>
            </a:p>
          </p:txBody>
        </p:sp>
        <p:sp>
          <p:nvSpPr>
            <p:cNvPr id="105" name="正方形/長方形 104"/>
            <p:cNvSpPr/>
            <p:nvPr/>
          </p:nvSpPr>
          <p:spPr>
            <a:xfrm>
              <a:off x="185781" y="6405367"/>
              <a:ext cx="1273551" cy="87985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grpSp>
        <p:nvGrpSpPr>
          <p:cNvPr id="22" name="グループ化 21"/>
          <p:cNvGrpSpPr/>
          <p:nvPr/>
        </p:nvGrpSpPr>
        <p:grpSpPr>
          <a:xfrm>
            <a:off x="5437511" y="6343126"/>
            <a:ext cx="1224000" cy="864000"/>
            <a:chOff x="5437511" y="6343126"/>
            <a:chExt cx="1224000" cy="864000"/>
          </a:xfrm>
          <a:effectLst>
            <a:outerShdw blurRad="50800" dist="38100" dir="2700000" algn="tl" rotWithShape="0">
              <a:prstClr val="black">
                <a:alpha val="40000"/>
              </a:prstClr>
            </a:outerShdw>
          </a:effectLst>
        </p:grpSpPr>
        <p:grpSp>
          <p:nvGrpSpPr>
            <p:cNvPr id="33826" name="グループ化 33825"/>
            <p:cNvGrpSpPr/>
            <p:nvPr/>
          </p:nvGrpSpPr>
          <p:grpSpPr>
            <a:xfrm>
              <a:off x="5437511" y="6343126"/>
              <a:ext cx="1224000" cy="864000"/>
              <a:chOff x="5660952" y="6869238"/>
              <a:chExt cx="1080416" cy="693601"/>
            </a:xfrm>
          </p:grpSpPr>
          <p:pic>
            <p:nvPicPr>
              <p:cNvPr id="83" name="Picture 2" descr="\\kikaku\disk1\企画調整課共有フォルダ\05復興推進本部\復興庁依頼基金執行状況\ＰＲ資料\参考資料\デンソー鳥観図.jpg"/>
              <p:cNvPicPr>
                <a:picLocks noChangeAspect="1" noChangeArrowheads="1"/>
              </p:cNvPicPr>
              <p:nvPr/>
            </p:nvPicPr>
            <p:blipFill>
              <a:blip r:embed="rId7" cstate="print">
                <a:extLst/>
              </a:blip>
              <a:srcRect/>
              <a:stretch>
                <a:fillRect/>
              </a:stretch>
            </p:blipFill>
            <p:spPr bwMode="auto">
              <a:xfrm>
                <a:off x="5661368" y="6869238"/>
                <a:ext cx="1080000" cy="693601"/>
              </a:xfrm>
              <a:prstGeom prst="rect">
                <a:avLst/>
              </a:prstGeom>
              <a:noFill/>
              <a:extLst/>
            </p:spPr>
          </p:pic>
          <p:sp>
            <p:nvSpPr>
              <p:cNvPr id="28" name="1 つの角を切り取った四角形 27"/>
              <p:cNvSpPr/>
              <p:nvPr/>
            </p:nvSpPr>
            <p:spPr>
              <a:xfrm>
                <a:off x="5665569" y="7449678"/>
                <a:ext cx="648368" cy="108000"/>
              </a:xfrm>
              <a:prstGeom prst="snip1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700" b="1" dirty="0"/>
                  <a:t>다무라 시</a:t>
                </a:r>
                <a:endParaRPr lang="ja-JP" altLang="en-US" sz="700" b="1" dirty="0"/>
              </a:p>
            </p:txBody>
          </p:sp>
          <p:sp>
            <p:nvSpPr>
              <p:cNvPr id="84" name="正方形/長方形 83"/>
              <p:cNvSpPr/>
              <p:nvPr/>
            </p:nvSpPr>
            <p:spPr>
              <a:xfrm>
                <a:off x="5660952" y="6873588"/>
                <a:ext cx="1080000" cy="1080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800" b="1" dirty="0">
                    <a:solidFill>
                      <a:schemeClr val="bg1"/>
                    </a:solidFill>
                    <a:latin typeface="ＭＳ Ｐゴシック" pitchFamily="50" charset="-128"/>
                  </a:rPr>
                  <a:t>자동차 관련 부품 제조</a:t>
                </a:r>
                <a:endParaRPr lang="ja-JP" altLang="en-US" sz="800" b="1" dirty="0">
                  <a:solidFill>
                    <a:schemeClr val="bg1"/>
                  </a:solidFill>
                  <a:latin typeface="ＭＳ Ｐゴシック" pitchFamily="50" charset="-128"/>
                </a:endParaRPr>
              </a:p>
            </p:txBody>
          </p:sp>
        </p:grpSp>
        <p:sp>
          <p:nvSpPr>
            <p:cNvPr id="121" name="円/楕円 120"/>
            <p:cNvSpPr/>
            <p:nvPr/>
          </p:nvSpPr>
          <p:spPr>
            <a:xfrm>
              <a:off x="6272864" y="6982159"/>
              <a:ext cx="363981" cy="19922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ko-KR" altLang="en-US" sz="700" b="1" dirty="0">
                  <a:effectLst>
                    <a:outerShdw blurRad="38100" dist="38100" dir="2700000" algn="tl">
                      <a:srgbClr val="000000">
                        <a:alpha val="43137"/>
                      </a:srgbClr>
                    </a:outerShdw>
                  </a:effectLst>
                </a:rPr>
                <a:t>증설</a:t>
              </a:r>
              <a:endParaRPr lang="ja-JP" altLang="en-US" sz="700" b="1" dirty="0">
                <a:effectLst>
                  <a:outerShdw blurRad="38100" dist="38100" dir="2700000" algn="tl">
                    <a:srgbClr val="000000">
                      <a:alpha val="43137"/>
                    </a:srgbClr>
                  </a:outerShdw>
                </a:effectLst>
              </a:endParaRPr>
            </a:p>
          </p:txBody>
        </p:sp>
        <p:sp>
          <p:nvSpPr>
            <p:cNvPr id="130" name="正方形/長方形 129"/>
            <p:cNvSpPr/>
            <p:nvPr/>
          </p:nvSpPr>
          <p:spPr>
            <a:xfrm>
              <a:off x="5449092" y="6343126"/>
              <a:ext cx="1205311" cy="864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grpSp>
        <p:nvGrpSpPr>
          <p:cNvPr id="12" name="グループ化 11"/>
          <p:cNvGrpSpPr/>
          <p:nvPr/>
        </p:nvGrpSpPr>
        <p:grpSpPr>
          <a:xfrm>
            <a:off x="5440797" y="5416653"/>
            <a:ext cx="1224000" cy="864000"/>
            <a:chOff x="5571162" y="5494747"/>
            <a:chExt cx="1224000" cy="864000"/>
          </a:xfrm>
          <a:effectLst>
            <a:outerShdw blurRad="50800" dist="38100" dir="2700000" algn="tl" rotWithShape="0">
              <a:prstClr val="black">
                <a:alpha val="40000"/>
              </a:prstClr>
            </a:outerShdw>
          </a:effectLst>
        </p:grpSpPr>
        <p:grpSp>
          <p:nvGrpSpPr>
            <p:cNvPr id="33828" name="グループ化 33827"/>
            <p:cNvGrpSpPr/>
            <p:nvPr/>
          </p:nvGrpSpPr>
          <p:grpSpPr>
            <a:xfrm>
              <a:off x="5571162" y="5494747"/>
              <a:ext cx="1224000" cy="864000"/>
              <a:chOff x="5660952" y="6084248"/>
              <a:chExt cx="1080420" cy="721147"/>
            </a:xfrm>
          </p:grpSpPr>
          <p:pic>
            <p:nvPicPr>
              <p:cNvPr id="78" name="Picture 3" descr="\\kikaku\disk1\企画調整課共有フォルダ\05復興推進本部\復興庁依頼基金執行状況\ＰＲ資料\参考資料\タニコー小高工場.jpg"/>
              <p:cNvPicPr>
                <a:picLocks noChangeAspect="1" noChangeArrowheads="1"/>
              </p:cNvPicPr>
              <p:nvPr/>
            </p:nvPicPr>
            <p:blipFill>
              <a:blip r:embed="rId8" cstate="print">
                <a:extLst/>
              </a:blip>
              <a:srcRect/>
              <a:stretch>
                <a:fillRect/>
              </a:stretch>
            </p:blipFill>
            <p:spPr bwMode="auto">
              <a:xfrm>
                <a:off x="5661372" y="6084248"/>
                <a:ext cx="1080000" cy="720000"/>
              </a:xfrm>
              <a:prstGeom prst="rect">
                <a:avLst/>
              </a:prstGeom>
              <a:noFill/>
              <a:extLst/>
            </p:spPr>
          </p:pic>
          <p:sp>
            <p:nvSpPr>
              <p:cNvPr id="90" name="1 つの角を切り取った四角形 89"/>
              <p:cNvSpPr/>
              <p:nvPr/>
            </p:nvSpPr>
            <p:spPr>
              <a:xfrm>
                <a:off x="5660952" y="6697395"/>
                <a:ext cx="648368" cy="108000"/>
              </a:xfrm>
              <a:prstGeom prst="snip1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700" b="1" dirty="0"/>
                  <a:t>미나미소마 시</a:t>
                </a:r>
                <a:endParaRPr lang="ja-JP" altLang="en-US" sz="700" b="1" dirty="0"/>
              </a:p>
            </p:txBody>
          </p:sp>
          <p:sp>
            <p:nvSpPr>
              <p:cNvPr id="89" name="正方形/長方形 88"/>
              <p:cNvSpPr/>
              <p:nvPr/>
            </p:nvSpPr>
            <p:spPr>
              <a:xfrm>
                <a:off x="5660952" y="6088734"/>
                <a:ext cx="1080000" cy="1080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800" b="1" dirty="0">
                    <a:solidFill>
                      <a:schemeClr val="bg1"/>
                    </a:solidFill>
                    <a:latin typeface="ＭＳ Ｐゴシック" pitchFamily="50" charset="-128"/>
                  </a:rPr>
                  <a:t>전기 기계 기구 제조</a:t>
                </a:r>
                <a:endParaRPr lang="ja-JP" altLang="en-US" sz="800" b="1" dirty="0">
                  <a:solidFill>
                    <a:schemeClr val="bg1"/>
                  </a:solidFill>
                  <a:latin typeface="ＭＳ Ｐゴシック" pitchFamily="50" charset="-128"/>
                </a:endParaRPr>
              </a:p>
            </p:txBody>
          </p:sp>
        </p:grpSp>
        <p:sp>
          <p:nvSpPr>
            <p:cNvPr id="119" name="円/楕円 118"/>
            <p:cNvSpPr/>
            <p:nvPr/>
          </p:nvSpPr>
          <p:spPr>
            <a:xfrm>
              <a:off x="6396986" y="6137309"/>
              <a:ext cx="363981" cy="19922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ko-KR" altLang="en-US" sz="700" b="1" dirty="0">
                  <a:effectLst>
                    <a:outerShdw blurRad="38100" dist="38100" dir="2700000" algn="tl">
                      <a:srgbClr val="000000">
                        <a:alpha val="43137"/>
                      </a:srgbClr>
                    </a:outerShdw>
                  </a:effectLst>
                </a:rPr>
                <a:t>증설</a:t>
              </a:r>
              <a:endParaRPr lang="ja-JP" altLang="en-US" sz="700" b="1" dirty="0">
                <a:effectLst>
                  <a:outerShdw blurRad="38100" dist="38100" dir="2700000" algn="tl">
                    <a:srgbClr val="000000">
                      <a:alpha val="43137"/>
                    </a:srgbClr>
                  </a:outerShdw>
                </a:effectLst>
              </a:endParaRPr>
            </a:p>
          </p:txBody>
        </p:sp>
        <p:sp>
          <p:nvSpPr>
            <p:cNvPr id="132" name="正方形/長方形 131"/>
            <p:cNvSpPr/>
            <p:nvPr/>
          </p:nvSpPr>
          <p:spPr>
            <a:xfrm>
              <a:off x="5575790" y="5494747"/>
              <a:ext cx="1208386" cy="864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grpSp>
        <p:nvGrpSpPr>
          <p:cNvPr id="19" name="グループ化 18"/>
          <p:cNvGrpSpPr/>
          <p:nvPr/>
        </p:nvGrpSpPr>
        <p:grpSpPr>
          <a:xfrm>
            <a:off x="5437003" y="7261923"/>
            <a:ext cx="1227890" cy="864000"/>
            <a:chOff x="5437003" y="7261923"/>
            <a:chExt cx="1227890" cy="864000"/>
          </a:xfrm>
          <a:effectLst>
            <a:outerShdw blurRad="50800" dist="38100" dir="2700000" algn="tl" rotWithShape="0">
              <a:prstClr val="black">
                <a:alpha val="40000"/>
              </a:prstClr>
            </a:outerShdw>
          </a:effectLst>
        </p:grpSpPr>
        <p:pic>
          <p:nvPicPr>
            <p:cNvPr id="79" name="Picture 2" descr="\\kikaku\disk1\企画調整課共有フォルダ\05復興推進本部\復興庁依頼基金執行状況\ＰＲ資料\参考資料\富士フィルムファインケミカル㈱写真ナンバー２.jpg"/>
            <p:cNvPicPr>
              <a:picLocks noChangeAspect="1" noChangeArrowheads="1"/>
            </p:cNvPicPr>
            <p:nvPr/>
          </p:nvPicPr>
          <p:blipFill>
            <a:blip r:embed="rId9" cstate="print">
              <a:extLst/>
            </a:blip>
            <a:srcRect/>
            <a:stretch>
              <a:fillRect/>
            </a:stretch>
          </p:blipFill>
          <p:spPr bwMode="auto">
            <a:xfrm>
              <a:off x="5440987" y="7261923"/>
              <a:ext cx="1223906" cy="864000"/>
            </a:xfrm>
            <a:prstGeom prst="rect">
              <a:avLst/>
            </a:prstGeom>
            <a:noFill/>
            <a:extLst/>
          </p:spPr>
        </p:pic>
        <p:sp>
          <p:nvSpPr>
            <p:cNvPr id="92" name="1 つの角を切り取った四角形 91"/>
            <p:cNvSpPr/>
            <p:nvPr/>
          </p:nvSpPr>
          <p:spPr>
            <a:xfrm>
              <a:off x="5446291" y="7993354"/>
              <a:ext cx="734761" cy="129600"/>
            </a:xfrm>
            <a:prstGeom prst="snip1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700" b="1" dirty="0"/>
                <a:t>히로노 </a:t>
              </a:r>
              <a:r>
                <a:rPr lang="ko-KR" altLang="en-US" sz="700" b="1" dirty="0" smtClean="0"/>
                <a:t>정</a:t>
              </a:r>
              <a:endParaRPr lang="ja-JP" altLang="en-US" sz="700" b="1" dirty="0"/>
            </a:p>
          </p:txBody>
        </p:sp>
        <p:sp>
          <p:nvSpPr>
            <p:cNvPr id="120" name="円/楕円 119"/>
            <p:cNvSpPr/>
            <p:nvPr/>
          </p:nvSpPr>
          <p:spPr>
            <a:xfrm>
              <a:off x="6269854" y="7903032"/>
              <a:ext cx="363981" cy="19922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ko-KR" altLang="en-US" sz="700" b="1" dirty="0">
                  <a:effectLst>
                    <a:outerShdw blurRad="38100" dist="38100" dir="2700000" algn="tl">
                      <a:srgbClr val="000000">
                        <a:alpha val="43137"/>
                      </a:srgbClr>
                    </a:outerShdw>
                  </a:effectLst>
                </a:rPr>
                <a:t>증설</a:t>
              </a:r>
              <a:endParaRPr lang="ja-JP" altLang="en-US" sz="700" b="1" dirty="0">
                <a:effectLst>
                  <a:outerShdw blurRad="38100" dist="38100" dir="2700000" algn="tl">
                    <a:srgbClr val="000000">
                      <a:alpha val="43137"/>
                    </a:srgbClr>
                  </a:outerShdw>
                </a:effectLst>
              </a:endParaRPr>
            </a:p>
          </p:txBody>
        </p:sp>
        <p:sp>
          <p:nvSpPr>
            <p:cNvPr id="131" name="正方形/長方形 130"/>
            <p:cNvSpPr/>
            <p:nvPr/>
          </p:nvSpPr>
          <p:spPr>
            <a:xfrm>
              <a:off x="5446018" y="7264677"/>
              <a:ext cx="1208386" cy="86124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1" name="正方形/長方形 90"/>
            <p:cNvSpPr/>
            <p:nvPr/>
          </p:nvSpPr>
          <p:spPr>
            <a:xfrm>
              <a:off x="5437003" y="7261923"/>
              <a:ext cx="1223906" cy="129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800" b="1" dirty="0" smtClean="0">
                  <a:solidFill>
                    <a:schemeClr val="bg1"/>
                  </a:solidFill>
                  <a:latin typeface="ＭＳ Ｐゴシック" pitchFamily="50" charset="-128"/>
                </a:rPr>
                <a:t>의약품제조</a:t>
              </a:r>
              <a:endParaRPr lang="ja-JP" altLang="en-US" sz="800" b="1" dirty="0">
                <a:solidFill>
                  <a:schemeClr val="bg1"/>
                </a:solidFill>
                <a:latin typeface="ＭＳ Ｐゴシック" pitchFamily="50" charset="-128"/>
              </a:endParaRPr>
            </a:p>
          </p:txBody>
        </p:sp>
      </p:grpSp>
      <p:grpSp>
        <p:nvGrpSpPr>
          <p:cNvPr id="15" name="グループ化 14"/>
          <p:cNvGrpSpPr/>
          <p:nvPr/>
        </p:nvGrpSpPr>
        <p:grpSpPr>
          <a:xfrm>
            <a:off x="4959796" y="8225445"/>
            <a:ext cx="1214172" cy="848092"/>
            <a:chOff x="4959796" y="8262650"/>
            <a:chExt cx="1214172" cy="848092"/>
          </a:xfrm>
          <a:effectLst>
            <a:outerShdw blurRad="50800" dist="38100" dir="2700000" algn="tl" rotWithShape="0">
              <a:prstClr val="black">
                <a:alpha val="40000"/>
              </a:prstClr>
            </a:outerShdw>
          </a:effectLst>
        </p:grpSpPr>
        <p:pic>
          <p:nvPicPr>
            <p:cNvPr id="80" name="Picture 3" descr="\\kikaku\disk1\企画調整課共有フォルダ\05復興推進本部\復興庁依頼基金執行状況\ＰＲ資料\参考資料\クレハいわき.jpg"/>
            <p:cNvPicPr>
              <a:picLocks noChangeAspect="1" noChangeArrowheads="1"/>
            </p:cNvPicPr>
            <p:nvPr/>
          </p:nvPicPr>
          <p:blipFill>
            <a:blip r:embed="rId10">
              <a:extLst/>
            </a:blip>
            <a:srcRect/>
            <a:stretch>
              <a:fillRect/>
            </a:stretch>
          </p:blipFill>
          <p:spPr bwMode="auto">
            <a:xfrm>
              <a:off x="4959796" y="8264343"/>
              <a:ext cx="1207685" cy="846399"/>
            </a:xfrm>
            <a:prstGeom prst="rect">
              <a:avLst/>
            </a:prstGeom>
            <a:noFill/>
            <a:extLst/>
          </p:spPr>
        </p:pic>
        <p:sp>
          <p:nvSpPr>
            <p:cNvPr id="94" name="1 つの角を切り取った四角形 93"/>
            <p:cNvSpPr/>
            <p:nvPr/>
          </p:nvSpPr>
          <p:spPr>
            <a:xfrm>
              <a:off x="4962874" y="8978835"/>
              <a:ext cx="721539" cy="128205"/>
            </a:xfrm>
            <a:prstGeom prst="snip1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700" b="1" dirty="0"/>
                <a:t>이와키 </a:t>
              </a:r>
              <a:r>
                <a:rPr lang="ko-KR" altLang="en-US" sz="700" b="1" dirty="0" smtClean="0"/>
                <a:t>시</a:t>
              </a:r>
              <a:endParaRPr lang="ja-JP" altLang="en-US" sz="700" b="1" dirty="0"/>
            </a:p>
          </p:txBody>
        </p:sp>
        <p:sp>
          <p:nvSpPr>
            <p:cNvPr id="122" name="円/楕円 121"/>
            <p:cNvSpPr/>
            <p:nvPr/>
          </p:nvSpPr>
          <p:spPr>
            <a:xfrm>
              <a:off x="5771295" y="8893408"/>
              <a:ext cx="363981" cy="19922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ko-KR" altLang="en-US" sz="700" b="1" dirty="0">
                  <a:effectLst>
                    <a:outerShdw blurRad="38100" dist="38100" dir="2700000" algn="tl">
                      <a:srgbClr val="000000">
                        <a:alpha val="43137"/>
                      </a:srgbClr>
                    </a:outerShdw>
                  </a:effectLst>
                </a:rPr>
                <a:t>증설</a:t>
              </a:r>
              <a:endParaRPr lang="ja-JP" altLang="en-US" sz="700" b="1" dirty="0">
                <a:effectLst>
                  <a:outerShdw blurRad="38100" dist="38100" dir="2700000" algn="tl">
                    <a:srgbClr val="000000">
                      <a:alpha val="43137"/>
                    </a:srgbClr>
                  </a:outerShdw>
                </a:effectLst>
              </a:endParaRPr>
            </a:p>
          </p:txBody>
        </p:sp>
        <p:sp>
          <p:nvSpPr>
            <p:cNvPr id="116" name="正方形/長方形 115"/>
            <p:cNvSpPr/>
            <p:nvPr/>
          </p:nvSpPr>
          <p:spPr>
            <a:xfrm>
              <a:off x="4968678" y="8262650"/>
              <a:ext cx="1193001" cy="84096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3" name="正方形/長方形 92"/>
            <p:cNvSpPr/>
            <p:nvPr/>
          </p:nvSpPr>
          <p:spPr>
            <a:xfrm>
              <a:off x="4972085" y="8269466"/>
              <a:ext cx="1201883" cy="128205"/>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800" b="1" dirty="0">
                  <a:solidFill>
                    <a:schemeClr val="bg1"/>
                  </a:solidFill>
                  <a:latin typeface="ＭＳ Ｐゴシック" pitchFamily="50" charset="-128"/>
                </a:rPr>
                <a:t>섬유공업 화확공업 지</a:t>
              </a:r>
            </a:p>
          </p:txBody>
        </p:sp>
      </p:grpSp>
      <p:grpSp>
        <p:nvGrpSpPr>
          <p:cNvPr id="23" name="グループ化 22"/>
          <p:cNvGrpSpPr/>
          <p:nvPr/>
        </p:nvGrpSpPr>
        <p:grpSpPr>
          <a:xfrm>
            <a:off x="2135252" y="8219055"/>
            <a:ext cx="1230342" cy="800006"/>
            <a:chOff x="2178500" y="8280839"/>
            <a:chExt cx="1230342" cy="800006"/>
          </a:xfrm>
          <a:effectLst>
            <a:outerShdw blurRad="50800" dist="38100" dir="2700000" algn="tl" rotWithShape="0">
              <a:prstClr val="black">
                <a:alpha val="40000"/>
              </a:prstClr>
            </a:outerShdw>
          </a:effectLst>
        </p:grpSpPr>
        <p:pic>
          <p:nvPicPr>
            <p:cNvPr id="73" name="Picture 3" descr="C:\Users\F-admin\Desktop\おくちけんさん3.jpg"/>
            <p:cNvPicPr>
              <a:picLocks noChangeAspect="1" noChangeArrowheads="1"/>
            </p:cNvPicPr>
            <p:nvPr/>
          </p:nvPicPr>
          <p:blipFill>
            <a:blip r:embed="rId11" cstate="print">
              <a:extLst/>
            </a:blip>
            <a:srcRect/>
            <a:stretch>
              <a:fillRect/>
            </a:stretch>
          </p:blipFill>
          <p:spPr bwMode="auto">
            <a:xfrm>
              <a:off x="2196319" y="8285417"/>
              <a:ext cx="1212523" cy="791999"/>
            </a:xfrm>
            <a:prstGeom prst="rect">
              <a:avLst/>
            </a:prstGeom>
            <a:noFill/>
            <a:extLst/>
          </p:spPr>
        </p:pic>
        <p:sp>
          <p:nvSpPr>
            <p:cNvPr id="98" name="1 つの角を切り取った四角形 97"/>
            <p:cNvSpPr/>
            <p:nvPr/>
          </p:nvSpPr>
          <p:spPr>
            <a:xfrm>
              <a:off x="2184842" y="8942210"/>
              <a:ext cx="727927" cy="135207"/>
            </a:xfrm>
            <a:prstGeom prst="snip1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700" b="1" dirty="0"/>
                <a:t>스카가와시</a:t>
              </a:r>
              <a:endParaRPr lang="ja-JP" altLang="en-US" sz="700" b="1" dirty="0"/>
            </a:p>
          </p:txBody>
        </p:sp>
        <p:sp>
          <p:nvSpPr>
            <p:cNvPr id="123" name="円/楕円 122"/>
            <p:cNvSpPr/>
            <p:nvPr/>
          </p:nvSpPr>
          <p:spPr>
            <a:xfrm>
              <a:off x="3001605" y="8866949"/>
              <a:ext cx="363981" cy="199226"/>
            </a:xfrm>
            <a:prstGeom prst="ellips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ko-KR" altLang="en-US" sz="700" b="1" dirty="0">
                  <a:effectLst>
                    <a:outerShdw blurRad="38100" dist="38100" dir="2700000" algn="tl">
                      <a:srgbClr val="000000">
                        <a:alpha val="43137"/>
                      </a:srgbClr>
                    </a:outerShdw>
                  </a:effectLst>
                </a:rPr>
                <a:t>신설</a:t>
              </a:r>
            </a:p>
          </p:txBody>
        </p:sp>
        <p:sp>
          <p:nvSpPr>
            <p:cNvPr id="108" name="正方形/長方形 107"/>
            <p:cNvSpPr/>
            <p:nvPr/>
          </p:nvSpPr>
          <p:spPr>
            <a:xfrm>
              <a:off x="2178500" y="8285417"/>
              <a:ext cx="1230341" cy="79542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7" name="正方形/長方形 96"/>
            <p:cNvSpPr/>
            <p:nvPr/>
          </p:nvSpPr>
          <p:spPr>
            <a:xfrm>
              <a:off x="2187408" y="8280839"/>
              <a:ext cx="1212523" cy="135207"/>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800" b="1" dirty="0">
                  <a:solidFill>
                    <a:schemeClr val="bg1"/>
                  </a:solidFill>
                  <a:latin typeface="ＭＳ Ｐゴシック" pitchFamily="50" charset="-128"/>
                </a:rPr>
                <a:t>태양 광 관련 부품 제조</a:t>
              </a:r>
              <a:endParaRPr lang="ja-JP" altLang="en-US" sz="800" b="1" dirty="0">
                <a:solidFill>
                  <a:schemeClr val="bg1"/>
                </a:solidFill>
                <a:latin typeface="ＭＳ Ｐゴシック" pitchFamily="50" charset="-128"/>
              </a:endParaRPr>
            </a:p>
          </p:txBody>
        </p:sp>
      </p:grpSp>
      <p:grpSp>
        <p:nvGrpSpPr>
          <p:cNvPr id="9" name="グループ化 8"/>
          <p:cNvGrpSpPr/>
          <p:nvPr/>
        </p:nvGrpSpPr>
        <p:grpSpPr>
          <a:xfrm>
            <a:off x="179255" y="8117379"/>
            <a:ext cx="1266526" cy="835261"/>
            <a:chOff x="179255" y="8117379"/>
            <a:chExt cx="1266526" cy="835261"/>
          </a:xfrm>
          <a:effectLst>
            <a:outerShdw blurRad="50800" dist="38100" dir="2700000" algn="tl" rotWithShape="0">
              <a:prstClr val="black">
                <a:alpha val="40000"/>
              </a:prstClr>
            </a:outerShdw>
          </a:effectLst>
        </p:grpSpPr>
        <p:pic>
          <p:nvPicPr>
            <p:cNvPr id="72" name="Picture 4" descr="\\kikaku\disk1\企画調整課共有フォルダ\05復興推進本部\復興庁依頼基金執行状況\ＰＲ資料\参考資料\アンリツ.jpeg"/>
            <p:cNvPicPr>
              <a:picLocks noChangeAspect="1" noChangeArrowheads="1"/>
            </p:cNvPicPr>
            <p:nvPr/>
          </p:nvPicPr>
          <p:blipFill>
            <a:blip r:embed="rId12" cstate="print">
              <a:extLst/>
            </a:blip>
            <a:srcRect/>
            <a:stretch>
              <a:fillRect/>
            </a:stretch>
          </p:blipFill>
          <p:spPr bwMode="auto">
            <a:xfrm>
              <a:off x="179255" y="8117928"/>
              <a:ext cx="1260000" cy="827999"/>
            </a:xfrm>
            <a:prstGeom prst="rect">
              <a:avLst/>
            </a:prstGeom>
            <a:noFill/>
            <a:extLst/>
          </p:spPr>
        </p:pic>
        <p:sp>
          <p:nvSpPr>
            <p:cNvPr id="96" name="1 つの角を切り取った四角形 95"/>
            <p:cNvSpPr/>
            <p:nvPr/>
          </p:nvSpPr>
          <p:spPr>
            <a:xfrm>
              <a:off x="179255" y="8800640"/>
              <a:ext cx="756429" cy="141673"/>
            </a:xfrm>
            <a:prstGeom prst="snip1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700" b="1" dirty="0"/>
                <a:t>고리야마 </a:t>
              </a:r>
              <a:r>
                <a:rPr lang="ko-KR" altLang="en-US" sz="700" b="1" dirty="0" smtClean="0"/>
                <a:t>시</a:t>
              </a:r>
              <a:endParaRPr lang="ko-KR" altLang="en-US" sz="700" b="1" dirty="0"/>
            </a:p>
          </p:txBody>
        </p:sp>
        <p:sp>
          <p:nvSpPr>
            <p:cNvPr id="118" name="円/楕円 117"/>
            <p:cNvSpPr/>
            <p:nvPr/>
          </p:nvSpPr>
          <p:spPr>
            <a:xfrm>
              <a:off x="1039319" y="8729844"/>
              <a:ext cx="363981" cy="199226"/>
            </a:xfrm>
            <a:prstGeom prst="ellips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ko-KR" altLang="en-US" sz="700" b="1" dirty="0">
                  <a:effectLst>
                    <a:outerShdw blurRad="38100" dist="38100" dir="2700000" algn="tl">
                      <a:srgbClr val="000000">
                        <a:alpha val="43137"/>
                      </a:srgbClr>
                    </a:outerShdw>
                  </a:effectLst>
                </a:rPr>
                <a:t>신설</a:t>
              </a:r>
            </a:p>
          </p:txBody>
        </p:sp>
        <p:sp>
          <p:nvSpPr>
            <p:cNvPr id="106" name="正方形/長方形 105"/>
            <p:cNvSpPr/>
            <p:nvPr/>
          </p:nvSpPr>
          <p:spPr>
            <a:xfrm>
              <a:off x="179255" y="8117379"/>
              <a:ext cx="1260000" cy="83526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5" name="正方形/長方形 94"/>
            <p:cNvSpPr/>
            <p:nvPr/>
          </p:nvSpPr>
          <p:spPr>
            <a:xfrm>
              <a:off x="185781" y="8124080"/>
              <a:ext cx="1260000" cy="141673"/>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800" b="1" dirty="0">
                  <a:solidFill>
                    <a:schemeClr val="bg1"/>
                  </a:solidFill>
                  <a:latin typeface="ＭＳ Ｐゴシック" pitchFamily="50" charset="-128"/>
                </a:rPr>
                <a:t>전기 계측기 제조</a:t>
              </a:r>
              <a:endParaRPr lang="ja-JP" altLang="en-US" sz="800" b="1" dirty="0">
                <a:solidFill>
                  <a:schemeClr val="bg1"/>
                </a:solidFill>
                <a:latin typeface="ＭＳ Ｐゴシック" pitchFamily="50" charset="-128"/>
              </a:endParaRPr>
            </a:p>
          </p:txBody>
        </p:sp>
      </p:grpSp>
      <p:grpSp>
        <p:nvGrpSpPr>
          <p:cNvPr id="11" name="グループ化 10"/>
          <p:cNvGrpSpPr/>
          <p:nvPr/>
        </p:nvGrpSpPr>
        <p:grpSpPr>
          <a:xfrm>
            <a:off x="4027590" y="5136432"/>
            <a:ext cx="1225169" cy="936000"/>
            <a:chOff x="3921923" y="5148030"/>
            <a:chExt cx="1225169" cy="936000"/>
          </a:xfrm>
          <a:effectLst>
            <a:outerShdw blurRad="50800" dist="38100" dir="2700000" algn="tl" rotWithShape="0">
              <a:prstClr val="black">
                <a:alpha val="40000"/>
              </a:prstClr>
            </a:outerShdw>
          </a:effectLst>
        </p:grpSpPr>
        <p:pic>
          <p:nvPicPr>
            <p:cNvPr id="76" name="Picture 6"/>
            <p:cNvPicPr>
              <a:picLocks noChangeAspect="1" noChangeArrowheads="1"/>
            </p:cNvPicPr>
            <p:nvPr/>
          </p:nvPicPr>
          <p:blipFill>
            <a:blip r:embed="rId13" cstate="print">
              <a:extLst/>
            </a:blip>
            <a:srcRect/>
            <a:stretch>
              <a:fillRect/>
            </a:stretch>
          </p:blipFill>
          <p:spPr bwMode="auto">
            <a:xfrm>
              <a:off x="3925970" y="5148030"/>
              <a:ext cx="1219952" cy="936000"/>
            </a:xfrm>
            <a:prstGeom prst="rect">
              <a:avLst/>
            </a:prstGeom>
            <a:noFill/>
            <a:ln>
              <a:noFill/>
            </a:ln>
            <a:extLst/>
          </p:spPr>
        </p:pic>
        <p:sp>
          <p:nvSpPr>
            <p:cNvPr id="88" name="1 つの角を切り取った四角形 87"/>
            <p:cNvSpPr/>
            <p:nvPr/>
          </p:nvSpPr>
          <p:spPr>
            <a:xfrm>
              <a:off x="3921923" y="5939407"/>
              <a:ext cx="732387" cy="131608"/>
            </a:xfrm>
            <a:prstGeom prst="snip1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700" b="1" dirty="0"/>
                <a:t>다테 시</a:t>
              </a:r>
              <a:endParaRPr lang="ja-JP" altLang="en-US" sz="700" b="1" dirty="0"/>
            </a:p>
          </p:txBody>
        </p:sp>
        <p:sp>
          <p:nvSpPr>
            <p:cNvPr id="33831" name="円/楕円 33830"/>
            <p:cNvSpPr/>
            <p:nvPr/>
          </p:nvSpPr>
          <p:spPr>
            <a:xfrm>
              <a:off x="4748542" y="5848653"/>
              <a:ext cx="369453" cy="204515"/>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ko-KR" altLang="en-US" sz="700" b="1" dirty="0">
                  <a:effectLst>
                    <a:outerShdw blurRad="38100" dist="38100" dir="2700000" algn="tl">
                      <a:srgbClr val="000000">
                        <a:alpha val="43137"/>
                      </a:srgbClr>
                    </a:outerShdw>
                  </a:effectLst>
                </a:rPr>
                <a:t>증설</a:t>
              </a:r>
              <a:endParaRPr lang="ja-JP" altLang="en-US" sz="700" b="1" dirty="0">
                <a:effectLst>
                  <a:outerShdw blurRad="38100" dist="38100" dir="2700000" algn="tl">
                    <a:srgbClr val="000000">
                      <a:alpha val="43137"/>
                    </a:srgbClr>
                  </a:outerShdw>
                </a:effectLst>
              </a:endParaRPr>
            </a:p>
          </p:txBody>
        </p:sp>
        <p:sp>
          <p:nvSpPr>
            <p:cNvPr id="104" name="正方形/長方形 103"/>
            <p:cNvSpPr/>
            <p:nvPr/>
          </p:nvSpPr>
          <p:spPr>
            <a:xfrm>
              <a:off x="3931756" y="5158726"/>
              <a:ext cx="1208386" cy="91228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7" name="正方形/長方形 86"/>
            <p:cNvSpPr/>
            <p:nvPr/>
          </p:nvSpPr>
          <p:spPr>
            <a:xfrm>
              <a:off x="3927140" y="5167571"/>
              <a:ext cx="1219952" cy="13160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ts val="700"/>
                </a:lnSpc>
                <a:spcBef>
                  <a:spcPts val="0"/>
                </a:spcBef>
                <a:spcAft>
                  <a:spcPts val="0"/>
                </a:spcAft>
                <a:defRPr/>
              </a:pPr>
              <a:r>
                <a:rPr lang="ko-KR" altLang="en-US" sz="800" b="1" dirty="0">
                  <a:solidFill>
                    <a:schemeClr val="bg1"/>
                  </a:solidFill>
                  <a:latin typeface="ＭＳ Ｐゴシック" pitchFamily="50" charset="-128"/>
                </a:rPr>
                <a:t>가공지 제조</a:t>
              </a:r>
              <a:endParaRPr lang="ja-JP" altLang="en-US" sz="800" b="1" dirty="0">
                <a:solidFill>
                  <a:schemeClr val="bg1"/>
                </a:solidFill>
                <a:latin typeface="ＭＳ Ｐゴシック" pitchFamily="50" charset="-128"/>
              </a:endParaRPr>
            </a:p>
          </p:txBody>
        </p:sp>
      </p:grpSp>
      <p:sp>
        <p:nvSpPr>
          <p:cNvPr id="25" name="円/楕円 24"/>
          <p:cNvSpPr/>
          <p:nvPr/>
        </p:nvSpPr>
        <p:spPr>
          <a:xfrm>
            <a:off x="4083050" y="6165850"/>
            <a:ext cx="268288" cy="255588"/>
          </a:xfrm>
          <a:prstGeom prst="ellipse">
            <a:avLst/>
          </a:prstGeom>
          <a:solidFill>
            <a:srgbClr val="FFCC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4" name="円/楕円 133"/>
          <p:cNvSpPr/>
          <p:nvPr/>
        </p:nvSpPr>
        <p:spPr>
          <a:xfrm>
            <a:off x="3798888" y="6276975"/>
            <a:ext cx="268287" cy="254000"/>
          </a:xfrm>
          <a:prstGeom prst="ellipse">
            <a:avLst/>
          </a:prstGeom>
          <a:solidFill>
            <a:srgbClr val="FFCC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5" name="円/楕円 134"/>
          <p:cNvSpPr/>
          <p:nvPr/>
        </p:nvSpPr>
        <p:spPr>
          <a:xfrm>
            <a:off x="4703763" y="6427788"/>
            <a:ext cx="268287" cy="255587"/>
          </a:xfrm>
          <a:prstGeom prst="ellipse">
            <a:avLst/>
          </a:prstGeom>
          <a:solidFill>
            <a:srgbClr val="FFCC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6" name="円/楕円 135"/>
          <p:cNvSpPr/>
          <p:nvPr/>
        </p:nvSpPr>
        <p:spPr>
          <a:xfrm>
            <a:off x="4206875" y="6850063"/>
            <a:ext cx="268288" cy="254000"/>
          </a:xfrm>
          <a:prstGeom prst="ellipse">
            <a:avLst/>
          </a:prstGeom>
          <a:solidFill>
            <a:srgbClr val="FFCC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7" name="円/楕円 136"/>
          <p:cNvSpPr/>
          <p:nvPr/>
        </p:nvSpPr>
        <p:spPr>
          <a:xfrm>
            <a:off x="2600325" y="7005638"/>
            <a:ext cx="268288" cy="255587"/>
          </a:xfrm>
          <a:prstGeom prst="ellipse">
            <a:avLst/>
          </a:prstGeom>
          <a:solidFill>
            <a:srgbClr val="FFCC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8" name="円/楕円 137"/>
          <p:cNvSpPr/>
          <p:nvPr/>
        </p:nvSpPr>
        <p:spPr>
          <a:xfrm>
            <a:off x="3524250" y="6962775"/>
            <a:ext cx="268288" cy="255588"/>
          </a:xfrm>
          <a:prstGeom prst="ellipse">
            <a:avLst/>
          </a:prstGeom>
          <a:solidFill>
            <a:srgbClr val="FFCC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9" name="円/楕円 138"/>
          <p:cNvSpPr/>
          <p:nvPr/>
        </p:nvSpPr>
        <p:spPr>
          <a:xfrm>
            <a:off x="3540125" y="7388225"/>
            <a:ext cx="268288" cy="254000"/>
          </a:xfrm>
          <a:prstGeom prst="ellipse">
            <a:avLst/>
          </a:prstGeom>
          <a:solidFill>
            <a:srgbClr val="FFCC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0" name="円/楕円 139"/>
          <p:cNvSpPr/>
          <p:nvPr/>
        </p:nvSpPr>
        <p:spPr>
          <a:xfrm>
            <a:off x="4560888" y="8023225"/>
            <a:ext cx="268287" cy="254000"/>
          </a:xfrm>
          <a:prstGeom prst="ellipse">
            <a:avLst/>
          </a:prstGeom>
          <a:solidFill>
            <a:srgbClr val="FFCC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1" name="円/楕円 140"/>
          <p:cNvSpPr/>
          <p:nvPr/>
        </p:nvSpPr>
        <p:spPr>
          <a:xfrm>
            <a:off x="4703763" y="7416800"/>
            <a:ext cx="268287" cy="255588"/>
          </a:xfrm>
          <a:prstGeom prst="ellipse">
            <a:avLst/>
          </a:prstGeom>
          <a:solidFill>
            <a:srgbClr val="FFCC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8536" name="Picture 2"/>
          <p:cNvPicPr>
            <a:picLocks noChangeAspect="1" noChangeArrowheads="1"/>
          </p:cNvPicPr>
          <p:nvPr/>
        </p:nvPicPr>
        <p:blipFill>
          <a:blip r:embed="rId14"/>
          <a:srcRect/>
          <a:stretch>
            <a:fillRect/>
          </a:stretch>
        </p:blipFill>
        <p:spPr bwMode="auto">
          <a:xfrm>
            <a:off x="12700" y="14288"/>
            <a:ext cx="441325" cy="241300"/>
          </a:xfrm>
          <a:prstGeom prst="rect">
            <a:avLst/>
          </a:prstGeom>
          <a:noFill/>
          <a:ln w="9525">
            <a:noFill/>
            <a:miter lim="800000"/>
            <a:headEnd/>
            <a:tailEnd/>
          </a:ln>
        </p:spPr>
      </p:pic>
      <p:sp>
        <p:nvSpPr>
          <p:cNvPr id="144" name="正方形/長方形 143"/>
          <p:cNvSpPr/>
          <p:nvPr/>
        </p:nvSpPr>
        <p:spPr>
          <a:xfrm>
            <a:off x="322263" y="4443413"/>
            <a:ext cx="2170112" cy="146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900">
                <a:solidFill>
                  <a:schemeClr val="tx1"/>
                </a:solidFill>
                <a:latin typeface="ＭＳ Ｐゴシック" charset="-128"/>
              </a:rPr>
              <a:t>【</a:t>
            </a:r>
            <a:r>
              <a:rPr lang="ko-KR" altLang="en-US" sz="900">
                <a:solidFill>
                  <a:schemeClr val="tx1"/>
                </a:solidFill>
                <a:latin typeface="ＭＳ Ｐゴシック" charset="-128"/>
                <a:ea typeface="Gulim" pitchFamily="34" charset="-127"/>
              </a:rPr>
              <a:t>출전</a:t>
            </a:r>
            <a:r>
              <a:rPr lang="en-US" altLang="ja-JP" sz="900">
                <a:solidFill>
                  <a:schemeClr val="tx1"/>
                </a:solidFill>
                <a:latin typeface="ＭＳ Ｐゴシック" charset="-128"/>
              </a:rPr>
              <a:t>】</a:t>
            </a:r>
            <a:r>
              <a:rPr lang="ko-KR" altLang="en-US" sz="900">
                <a:solidFill>
                  <a:schemeClr val="tx1"/>
                </a:solidFill>
                <a:latin typeface="ＭＳ Ｐゴシック" charset="-128"/>
                <a:ea typeface="Gulim" pitchFamily="34" charset="-127"/>
              </a:rPr>
              <a:t>후쿠시마현 상공 노동부 조사</a:t>
            </a:r>
          </a:p>
        </p:txBody>
      </p:sp>
      <p:sp>
        <p:nvSpPr>
          <p:cNvPr id="179" name="角丸四角形 178"/>
          <p:cNvSpPr/>
          <p:nvPr/>
        </p:nvSpPr>
        <p:spPr>
          <a:xfrm>
            <a:off x="-1603375" y="4294188"/>
            <a:ext cx="855662" cy="303212"/>
          </a:xfrm>
          <a:prstGeom prst="roundRect">
            <a:avLst/>
          </a:prstGeom>
          <a:solidFill>
            <a:srgbClr val="FFFF99"/>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0" name="正方形/長方形 179"/>
          <p:cNvSpPr/>
          <p:nvPr/>
        </p:nvSpPr>
        <p:spPr>
          <a:xfrm>
            <a:off x="-9429" y="2559554"/>
            <a:ext cx="3848100" cy="252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200" dirty="0" smtClean="0">
                <a:ln w="3175">
                  <a:solidFill>
                    <a:schemeClr val="tx1"/>
                  </a:solidFill>
                </a:ln>
                <a:solidFill>
                  <a:schemeClr val="tx1"/>
                </a:solidFill>
                <a:latin typeface="+mn-ea"/>
              </a:rPr>
              <a:t>◆</a:t>
            </a:r>
            <a:r>
              <a:rPr lang="ko-KR" altLang="en-US" sz="1100" dirty="0">
                <a:ln w="3175">
                  <a:solidFill>
                    <a:schemeClr val="tx1"/>
                  </a:solidFill>
                </a:ln>
                <a:solidFill>
                  <a:schemeClr val="tx1"/>
                </a:solidFill>
                <a:latin typeface="+mn-ea"/>
              </a:rPr>
              <a:t>쓰나미・원자력재해 피해지 고용창출기업 </a:t>
            </a:r>
            <a:r>
              <a:rPr lang="ko-KR" altLang="en-US" sz="1100" dirty="0" smtClean="0">
                <a:ln w="3175">
                  <a:solidFill>
                    <a:schemeClr val="tx1"/>
                  </a:solidFill>
                </a:ln>
                <a:solidFill>
                  <a:schemeClr val="tx1"/>
                </a:solidFill>
                <a:latin typeface="+mn-ea"/>
              </a:rPr>
              <a:t>입지보조금</a:t>
            </a:r>
            <a:endParaRPr lang="en-US" altLang="ja-JP" sz="1100" dirty="0">
              <a:ln w="3175">
                <a:solidFill>
                  <a:schemeClr val="tx1"/>
                </a:solidFill>
              </a:ln>
              <a:solidFill>
                <a:schemeClr val="tx1"/>
              </a:solidFill>
              <a:latin typeface="+mn-ea"/>
            </a:endParaRPr>
          </a:p>
        </p:txBody>
      </p:sp>
      <p:sp>
        <p:nvSpPr>
          <p:cNvPr id="181" name="正方形/長方形 180"/>
          <p:cNvSpPr/>
          <p:nvPr/>
        </p:nvSpPr>
        <p:spPr>
          <a:xfrm>
            <a:off x="12700" y="2751138"/>
            <a:ext cx="6715125" cy="493712"/>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0488" indent="-90488">
              <a:defRPr/>
            </a:pPr>
            <a:r>
              <a:rPr lang="ja-JP" altLang="en-US" sz="1000" dirty="0">
                <a:solidFill>
                  <a:schemeClr val="tx1"/>
                </a:solidFill>
                <a:latin typeface="ＭＳ Ｐゴシック" charset="-128"/>
              </a:rPr>
              <a:t>　　</a:t>
            </a:r>
            <a:r>
              <a:rPr lang="ko-KR" altLang="en-US" sz="1000" dirty="0">
                <a:solidFill>
                  <a:schemeClr val="tx1"/>
                </a:solidFill>
                <a:latin typeface="ＭＳ Ｐゴシック" charset="-128"/>
                <a:ea typeface="Gulim" pitchFamily="34" charset="-127"/>
              </a:rPr>
              <a:t>쓰나미나 원전 재해때문에 막대한 피해가 있던 지역의 산업 부흥을 가속화하기 위해 공장등을 신설 혹은 증설할 기업을 지원하고 새로운 고용과 경제 파급 효과를 창출합니다</a:t>
            </a:r>
            <a:r>
              <a:rPr lang="en-US" altLang="ko-KR" sz="1000" dirty="0">
                <a:solidFill>
                  <a:schemeClr val="tx1"/>
                </a:solidFill>
                <a:latin typeface="ＭＳ Ｐゴシック" charset="-128"/>
                <a:ea typeface="Gulim" pitchFamily="34" charset="-127"/>
              </a:rPr>
              <a:t>.</a:t>
            </a:r>
          </a:p>
        </p:txBody>
      </p:sp>
      <p:sp>
        <p:nvSpPr>
          <p:cNvPr id="182" name="正方形/長方形 181"/>
          <p:cNvSpPr/>
          <p:nvPr/>
        </p:nvSpPr>
        <p:spPr>
          <a:xfrm>
            <a:off x="168275" y="3198813"/>
            <a:ext cx="3836988" cy="207962"/>
          </a:xfrm>
          <a:prstGeom prst="rect">
            <a:avLst/>
          </a:prstGeom>
          <a:ln w="6350"/>
        </p:spPr>
        <p:style>
          <a:lnRef idx="2">
            <a:schemeClr val="dk1"/>
          </a:lnRef>
          <a:fillRef idx="1">
            <a:schemeClr val="lt1"/>
          </a:fillRef>
          <a:effectRef idx="0">
            <a:schemeClr val="dk1"/>
          </a:effectRef>
          <a:fontRef idx="minor">
            <a:schemeClr val="dk1"/>
          </a:fontRef>
        </p:style>
        <p:txBody>
          <a:bodyPr anchor="ctr"/>
          <a:lstStyle/>
          <a:p>
            <a:pPr>
              <a:lnSpc>
                <a:spcPts val="1500"/>
              </a:lnSpc>
              <a:defRPr/>
            </a:pPr>
            <a:r>
              <a:rPr lang="ko-KR" altLang="en-US" sz="1000">
                <a:solidFill>
                  <a:schemeClr val="tx1"/>
                </a:solidFill>
                <a:latin typeface="ＭＳ Ｐゴシック" charset="-128"/>
                <a:ea typeface="Gulim" pitchFamily="34" charset="-127"/>
              </a:rPr>
              <a:t>후쿠시마를 사업 실시 장소로 하는 기업</a:t>
            </a:r>
            <a:r>
              <a:rPr lang="ja-JP" altLang="en-US" sz="1000">
                <a:solidFill>
                  <a:schemeClr val="tx1"/>
                </a:solidFill>
                <a:latin typeface="ＭＳ Ｐゴシック" charset="-128"/>
              </a:rPr>
              <a:t>　１～</a:t>
            </a:r>
            <a:r>
              <a:rPr lang="en-US" altLang="ja-JP" sz="1000">
                <a:solidFill>
                  <a:schemeClr val="tx1"/>
                </a:solidFill>
                <a:latin typeface="ＭＳ Ｐゴシック" charset="-128"/>
              </a:rPr>
              <a:t>3</a:t>
            </a:r>
            <a:r>
              <a:rPr lang="ko-KR" altLang="en-US" sz="1000">
                <a:solidFill>
                  <a:schemeClr val="tx1"/>
                </a:solidFill>
                <a:latin typeface="ＭＳ Ｐゴシック" charset="-128"/>
                <a:ea typeface="Gulim" pitchFamily="34" charset="-127"/>
              </a:rPr>
              <a:t>차</a:t>
            </a:r>
            <a:r>
              <a:rPr lang="ja-JP" altLang="ko-KR" sz="1000">
                <a:solidFill>
                  <a:schemeClr val="tx1"/>
                </a:solidFill>
                <a:latin typeface="ＭＳ Ｐゴシック" charset="-128"/>
              </a:rPr>
              <a:t> </a:t>
            </a:r>
            <a:r>
              <a:rPr lang="ko-KR" altLang="en-US" sz="1000">
                <a:solidFill>
                  <a:schemeClr val="tx1"/>
                </a:solidFill>
                <a:latin typeface="ＭＳ Ｐゴシック" charset="-128"/>
                <a:ea typeface="Gulim" pitchFamily="34" charset="-127"/>
              </a:rPr>
              <a:t>공모 채택 누계</a:t>
            </a:r>
            <a:endParaRPr lang="en-US" altLang="ko-KR" sz="1000">
              <a:solidFill>
                <a:schemeClr val="tx1"/>
              </a:solidFill>
              <a:latin typeface="ＭＳ Ｐゴシック" charset="-128"/>
              <a:ea typeface="Gulim" pitchFamily="34" charset="-127"/>
            </a:endParaRPr>
          </a:p>
        </p:txBody>
      </p:sp>
      <p:sp>
        <p:nvSpPr>
          <p:cNvPr id="183" name="正方形/長方形 182"/>
          <p:cNvSpPr/>
          <p:nvPr/>
        </p:nvSpPr>
        <p:spPr>
          <a:xfrm>
            <a:off x="-1595438" y="4340225"/>
            <a:ext cx="858838" cy="239713"/>
          </a:xfrm>
          <a:prstGeom prst="rect">
            <a:avLst/>
          </a:prstGeom>
          <a:noFill/>
          <a:ln w="6350">
            <a:noFill/>
          </a:ln>
        </p:spPr>
        <p:style>
          <a:lnRef idx="2">
            <a:schemeClr val="dk1"/>
          </a:lnRef>
          <a:fillRef idx="1">
            <a:schemeClr val="lt1"/>
          </a:fillRef>
          <a:effectRef idx="0">
            <a:schemeClr val="dk1"/>
          </a:effectRef>
          <a:fontRef idx="minor">
            <a:schemeClr val="dk1"/>
          </a:fontRef>
        </p:style>
        <p:txBody>
          <a:bodyPr anchor="ctr"/>
          <a:lstStyle/>
          <a:p>
            <a:pPr fontAlgn="auto">
              <a:lnSpc>
                <a:spcPts val="1500"/>
              </a:lnSpc>
              <a:spcBef>
                <a:spcPts val="0"/>
              </a:spcBef>
              <a:spcAft>
                <a:spcPts val="0"/>
              </a:spcAft>
              <a:defRPr/>
            </a:pPr>
            <a:r>
              <a:rPr lang="ja-JP" altLang="en-US" sz="1600" b="1" dirty="0">
                <a:solidFill>
                  <a:srgbClr val="FF0000"/>
                </a:solidFill>
                <a:latin typeface="+mn-ea"/>
              </a:rPr>
              <a:t>１８</a:t>
            </a:r>
            <a:endParaRPr lang="en-US" altLang="ja-JP" sz="1050" dirty="0">
              <a:solidFill>
                <a:schemeClr val="tx1"/>
              </a:solidFill>
              <a:latin typeface="+mn-ea"/>
            </a:endParaRPr>
          </a:p>
        </p:txBody>
      </p:sp>
      <p:grpSp>
        <p:nvGrpSpPr>
          <p:cNvPr id="18544" name="グループ化 184"/>
          <p:cNvGrpSpPr>
            <a:grpSpLocks/>
          </p:cNvGrpSpPr>
          <p:nvPr/>
        </p:nvGrpSpPr>
        <p:grpSpPr bwMode="auto">
          <a:xfrm>
            <a:off x="3646085" y="2509703"/>
            <a:ext cx="888384" cy="351353"/>
            <a:chOff x="3894110" y="4527254"/>
            <a:chExt cx="888336" cy="350245"/>
          </a:xfrm>
        </p:grpSpPr>
        <p:sp>
          <p:nvSpPr>
            <p:cNvPr id="186" name="角丸四角形 185"/>
            <p:cNvSpPr/>
            <p:nvPr/>
          </p:nvSpPr>
          <p:spPr>
            <a:xfrm>
              <a:off x="3900634" y="4557833"/>
              <a:ext cx="863552" cy="288013"/>
            </a:xfrm>
            <a:prstGeom prst="roundRect">
              <a:avLst>
                <a:gd name="adj" fmla="val 10826"/>
              </a:avLst>
            </a:prstGeom>
            <a:solidFill>
              <a:srgbClr val="FFFFCC"/>
            </a:solidFill>
            <a:ln w="1270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ja-JP" altLang="en-US" sz="1600"/>
            </a:p>
          </p:txBody>
        </p:sp>
        <p:sp>
          <p:nvSpPr>
            <p:cNvPr id="18553" name="テキスト ボックス 187"/>
            <p:cNvSpPr txBox="1">
              <a:spLocks noChangeArrowheads="1"/>
            </p:cNvSpPr>
            <p:nvPr/>
          </p:nvSpPr>
          <p:spPr bwMode="auto">
            <a:xfrm>
              <a:off x="3965717" y="4693930"/>
              <a:ext cx="734971" cy="183569"/>
            </a:xfrm>
            <a:prstGeom prst="rect">
              <a:avLst/>
            </a:prstGeom>
            <a:noFill/>
            <a:ln w="9525">
              <a:noFill/>
              <a:miter lim="800000"/>
              <a:headEnd/>
              <a:tailEnd/>
            </a:ln>
          </p:spPr>
          <p:txBody>
            <a:bodyPr wrap="none">
              <a:spAutoFit/>
            </a:bodyPr>
            <a:lstStyle/>
            <a:p>
              <a:r>
                <a:rPr lang="ja-JP" altLang="en-US" sz="600">
                  <a:latin typeface="Calibri" pitchFamily="34" charset="0"/>
                </a:rPr>
                <a:t>（</a:t>
              </a:r>
              <a:r>
                <a:rPr lang="ko-KR" altLang="en-US" sz="600">
                  <a:latin typeface="Calibri" pitchFamily="34" charset="0"/>
                  <a:ea typeface="Gulim" pitchFamily="34" charset="-127"/>
                </a:rPr>
                <a:t>누계채택 금액</a:t>
              </a:r>
              <a:r>
                <a:rPr lang="ja-JP" altLang="en-US" sz="600">
                  <a:latin typeface="Calibri" pitchFamily="34" charset="0"/>
                </a:rPr>
                <a:t>）</a:t>
              </a:r>
            </a:p>
          </p:txBody>
        </p:sp>
        <p:sp>
          <p:nvSpPr>
            <p:cNvPr id="187" name="テキスト ボックス 186"/>
            <p:cNvSpPr txBox="1"/>
            <p:nvPr/>
          </p:nvSpPr>
          <p:spPr>
            <a:xfrm>
              <a:off x="3894110" y="4527254"/>
              <a:ext cx="888336" cy="260785"/>
            </a:xfrm>
            <a:prstGeom prst="rect">
              <a:avLst/>
            </a:prstGeom>
            <a:noFill/>
          </p:spPr>
          <p:txBody>
            <a:bodyPr wrap="none">
              <a:spAutoFit/>
            </a:bodyPr>
            <a:lstStyle/>
            <a:p>
              <a:pPr algn="r" fontAlgn="auto">
                <a:spcBef>
                  <a:spcPts val="0"/>
                </a:spcBef>
                <a:spcAft>
                  <a:spcPts val="0"/>
                </a:spcAft>
                <a:defRPr/>
              </a:pPr>
              <a:r>
                <a:rPr lang="ko-KR" altLang="en-US" sz="1100" dirty="0">
                  <a:latin typeface="+mn-lt"/>
                  <a:ea typeface="ＤＨＰ特太ゴシック体" panose="02010601000101010101" pitchFamily="2" charset="-128"/>
                </a:rPr>
                <a:t>약 </a:t>
              </a:r>
              <a:r>
                <a:rPr lang="en-US" altLang="ko-KR" sz="1100" dirty="0" smtClean="0">
                  <a:latin typeface="+mn-lt"/>
                  <a:ea typeface="ＤＨＰ特太ゴシック体" panose="02010601000101010101" pitchFamily="2" charset="-128"/>
                </a:rPr>
                <a:t>809 </a:t>
              </a:r>
              <a:r>
                <a:rPr lang="ko-KR" altLang="en-US" sz="1100" dirty="0" smtClean="0">
                  <a:latin typeface="+mn-lt"/>
                  <a:ea typeface="ＤＨＰ特太ゴシック体" panose="02010601000101010101" pitchFamily="2" charset="-128"/>
                </a:rPr>
                <a:t>억엔</a:t>
              </a:r>
              <a:endParaRPr lang="ja-JP" altLang="en-US" sz="1100" dirty="0">
                <a:latin typeface="+mn-lt"/>
                <a:ea typeface="ＤＨＰ特太ゴシック体" panose="02010601000101010101" pitchFamily="2" charset="-128"/>
              </a:endParaRPr>
            </a:p>
          </p:txBody>
        </p:sp>
      </p:grpSp>
      <p:sp>
        <p:nvSpPr>
          <p:cNvPr id="189" name="正方形/長方形 188"/>
          <p:cNvSpPr/>
          <p:nvPr/>
        </p:nvSpPr>
        <p:spPr>
          <a:xfrm>
            <a:off x="-9429" y="1162229"/>
            <a:ext cx="3848100" cy="252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200" dirty="0" smtClean="0">
                <a:ln w="3175">
                  <a:solidFill>
                    <a:schemeClr val="tx1"/>
                  </a:solidFill>
                </a:ln>
                <a:solidFill>
                  <a:schemeClr val="tx1"/>
                </a:solidFill>
                <a:latin typeface="+mn-ea"/>
              </a:rPr>
              <a:t>◆</a:t>
            </a:r>
            <a:r>
              <a:rPr lang="ko-KR" altLang="en-US" sz="1100" dirty="0">
                <a:ln w="3175">
                  <a:solidFill>
                    <a:schemeClr val="tx1"/>
                  </a:solidFill>
                </a:ln>
                <a:solidFill>
                  <a:schemeClr val="tx1"/>
                </a:solidFill>
                <a:latin typeface="+mn-ea"/>
              </a:rPr>
              <a:t>후쿠시마 산업부흥 기업입지 </a:t>
            </a:r>
            <a:r>
              <a:rPr lang="ko-KR" altLang="en-US" sz="1100" dirty="0" smtClean="0">
                <a:ln w="3175">
                  <a:solidFill>
                    <a:schemeClr val="tx1"/>
                  </a:solidFill>
                </a:ln>
                <a:solidFill>
                  <a:schemeClr val="tx1"/>
                </a:solidFill>
                <a:latin typeface="+mn-ea"/>
              </a:rPr>
              <a:t>보조금</a:t>
            </a:r>
            <a:endParaRPr lang="en-US" altLang="ja-JP" sz="1100" dirty="0">
              <a:ln w="3175">
                <a:solidFill>
                  <a:schemeClr val="tx1"/>
                </a:solidFill>
              </a:ln>
              <a:solidFill>
                <a:schemeClr val="tx1"/>
              </a:solidFill>
              <a:latin typeface="+mn-ea"/>
            </a:endParaRPr>
          </a:p>
        </p:txBody>
      </p:sp>
      <p:sp>
        <p:nvSpPr>
          <p:cNvPr id="191" name="角丸四角形 190"/>
          <p:cNvSpPr/>
          <p:nvPr/>
        </p:nvSpPr>
        <p:spPr>
          <a:xfrm>
            <a:off x="2530475" y="1109663"/>
            <a:ext cx="1008063" cy="288925"/>
          </a:xfrm>
          <a:prstGeom prst="roundRect">
            <a:avLst>
              <a:gd name="adj" fmla="val 10826"/>
            </a:avLst>
          </a:prstGeom>
          <a:solidFill>
            <a:srgbClr val="FFFFCC"/>
          </a:solidFill>
          <a:ln w="1270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ja-JP" altLang="en-US" sz="1600"/>
          </a:p>
        </p:txBody>
      </p:sp>
      <p:sp>
        <p:nvSpPr>
          <p:cNvPr id="192" name="テキスト ボックス 191"/>
          <p:cNvSpPr txBox="1"/>
          <p:nvPr/>
        </p:nvSpPr>
        <p:spPr>
          <a:xfrm>
            <a:off x="2600438" y="1075355"/>
            <a:ext cx="960519" cy="261610"/>
          </a:xfrm>
          <a:prstGeom prst="rect">
            <a:avLst/>
          </a:prstGeom>
          <a:noFill/>
        </p:spPr>
        <p:txBody>
          <a:bodyPr wrap="none">
            <a:spAutoFit/>
          </a:bodyPr>
          <a:lstStyle/>
          <a:p>
            <a:pPr algn="r" fontAlgn="auto">
              <a:spcBef>
                <a:spcPts val="0"/>
              </a:spcBef>
              <a:spcAft>
                <a:spcPts val="0"/>
              </a:spcAft>
              <a:defRPr/>
            </a:pPr>
            <a:r>
              <a:rPr lang="ko-KR" altLang="en-US" sz="1100" dirty="0">
                <a:latin typeface="+mn-lt"/>
                <a:ea typeface="ＤＨＰ特太ゴシック体" panose="02010601000101010101" pitchFamily="2" charset="-128"/>
              </a:rPr>
              <a:t>약 </a:t>
            </a:r>
            <a:r>
              <a:rPr lang="en-US" altLang="ko-KR" sz="1100" dirty="0" smtClean="0">
                <a:latin typeface="+mn-lt"/>
                <a:ea typeface="ＤＨＰ特太ゴシック体" panose="02010601000101010101" pitchFamily="2" charset="-128"/>
              </a:rPr>
              <a:t>1969 </a:t>
            </a:r>
            <a:r>
              <a:rPr lang="ko-KR" altLang="en-US" sz="1100" dirty="0" smtClean="0">
                <a:latin typeface="+mn-lt"/>
                <a:ea typeface="ＤＨＰ特太ゴシック体" panose="02010601000101010101" pitchFamily="2" charset="-128"/>
              </a:rPr>
              <a:t>억엔</a:t>
            </a:r>
            <a:endParaRPr lang="ja-JP" altLang="en-US" sz="1100" dirty="0">
              <a:latin typeface="+mn-lt"/>
              <a:ea typeface="ＤＨＰ特太ゴシック体" panose="02010601000101010101" pitchFamily="2" charset="-128"/>
            </a:endParaRPr>
          </a:p>
        </p:txBody>
      </p:sp>
      <p:sp>
        <p:nvSpPr>
          <p:cNvPr id="18548" name="テキスト ボックス 192"/>
          <p:cNvSpPr txBox="1">
            <a:spLocks noChangeArrowheads="1"/>
          </p:cNvSpPr>
          <p:nvPr/>
        </p:nvSpPr>
        <p:spPr bwMode="auto">
          <a:xfrm>
            <a:off x="2655888" y="1243013"/>
            <a:ext cx="797013" cy="184666"/>
          </a:xfrm>
          <a:prstGeom prst="rect">
            <a:avLst/>
          </a:prstGeom>
          <a:noFill/>
          <a:ln w="9525">
            <a:noFill/>
            <a:miter lim="800000"/>
            <a:headEnd/>
            <a:tailEnd/>
          </a:ln>
        </p:spPr>
        <p:txBody>
          <a:bodyPr wrap="none">
            <a:spAutoFit/>
          </a:bodyPr>
          <a:lstStyle/>
          <a:p>
            <a:r>
              <a:rPr lang="ja-JP" altLang="en-US" sz="600" dirty="0" smtClean="0">
                <a:latin typeface="Calibri" pitchFamily="34" charset="0"/>
              </a:rPr>
              <a:t>（</a:t>
            </a:r>
            <a:r>
              <a:rPr lang="en-US" altLang="ja-JP" sz="600" dirty="0">
                <a:latin typeface="Calibri" pitchFamily="34" charset="0"/>
              </a:rPr>
              <a:t>7</a:t>
            </a:r>
            <a:r>
              <a:rPr lang="ko-KR" altLang="en-US" sz="600" dirty="0" smtClean="0">
                <a:latin typeface="Calibri" pitchFamily="34" charset="0"/>
                <a:ea typeface="Gulim" pitchFamily="34" charset="-127"/>
              </a:rPr>
              <a:t>차 </a:t>
            </a:r>
            <a:r>
              <a:rPr lang="ko-KR" altLang="en-US" sz="600" dirty="0">
                <a:latin typeface="Calibri" pitchFamily="34" charset="0"/>
                <a:ea typeface="Gulim" pitchFamily="34" charset="-127"/>
              </a:rPr>
              <a:t>지정일 현재</a:t>
            </a:r>
            <a:r>
              <a:rPr lang="ja-JP" altLang="en-US" sz="600" dirty="0">
                <a:latin typeface="Calibri" pitchFamily="34" charset="0"/>
              </a:rPr>
              <a:t>）</a:t>
            </a:r>
          </a:p>
        </p:txBody>
      </p:sp>
      <p:sp>
        <p:nvSpPr>
          <p:cNvPr id="194" name="角丸四角形 193"/>
          <p:cNvSpPr/>
          <p:nvPr/>
        </p:nvSpPr>
        <p:spPr>
          <a:xfrm>
            <a:off x="4259263" y="3121025"/>
            <a:ext cx="808037" cy="312738"/>
          </a:xfrm>
          <a:prstGeom prst="roundRect">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b="1" dirty="0">
                <a:solidFill>
                  <a:srgbClr val="FF0000"/>
                </a:solidFill>
                <a:effectLst>
                  <a:outerShdw blurRad="38100" dist="38100" dir="2700000" algn="tl">
                    <a:srgbClr val="000000"/>
                  </a:outerShdw>
                </a:effectLst>
                <a:latin typeface="HG丸ｺﾞｼｯｸM-PRO" pitchFamily="50" charset="-128"/>
                <a:ea typeface="HG丸ｺﾞｼｯｸM-PRO" pitchFamily="50" charset="-128"/>
              </a:rPr>
              <a:t>183</a:t>
            </a:r>
            <a:r>
              <a:rPr lang="ko-KR" altLang="en-US" sz="1400" b="1" dirty="0">
                <a:solidFill>
                  <a:srgbClr val="FF0000"/>
                </a:solidFill>
                <a:effectLst>
                  <a:outerShdw blurRad="38100" dist="38100" dir="2700000" algn="tl">
                    <a:srgbClr val="000000"/>
                  </a:outerShdw>
                </a:effectLst>
                <a:latin typeface="HG丸ｺﾞｼｯｸM-PRO" pitchFamily="50" charset="-128"/>
                <a:ea typeface="Gulim" pitchFamily="34" charset="-127"/>
              </a:rPr>
              <a:t>사</a:t>
            </a:r>
            <a:endParaRPr lang="ko-KR" altLang="en-US" sz="1200" dirty="0">
              <a:solidFill>
                <a:srgbClr val="FF0000"/>
              </a:solidFill>
              <a:latin typeface="HG丸ｺﾞｼｯｸM-PRO" pitchFamily="50" charset="-128"/>
              <a:ea typeface="Gulim" pitchFamily="34" charset="-127"/>
            </a:endParaRPr>
          </a:p>
        </p:txBody>
      </p:sp>
      <p:sp>
        <p:nvSpPr>
          <p:cNvPr id="184" name="AutoShape 138"/>
          <p:cNvSpPr>
            <a:spLocks noChangeArrowheads="1"/>
          </p:cNvSpPr>
          <p:nvPr/>
        </p:nvSpPr>
        <p:spPr bwMode="auto">
          <a:xfrm>
            <a:off x="3976688" y="3128963"/>
            <a:ext cx="342900" cy="287337"/>
          </a:xfrm>
          <a:prstGeom prst="rightArrow">
            <a:avLst>
              <a:gd name="adj1" fmla="val 50278"/>
              <a:gd name="adj2" fmla="val 54141"/>
            </a:avLst>
          </a:prstGeom>
          <a:gradFill rotWithShape="1">
            <a:gsLst>
              <a:gs pos="0">
                <a:srgbClr val="FF99CC"/>
              </a:gs>
              <a:gs pos="100000">
                <a:srgbClr val="FF0000"/>
              </a:gs>
            </a:gsLst>
            <a:lin ang="0" scaled="1"/>
          </a:gradFill>
          <a:ln w="9525">
            <a:noFill/>
            <a:miter lim="800000"/>
            <a:headEnd/>
            <a:tailEnd/>
          </a:ln>
          <a:effectLst>
            <a:outerShdw blurRad="50800" dist="38100" dir="2700000" algn="tl" rotWithShape="0">
              <a:prstClr val="black">
                <a:alpha val="40000"/>
              </a:prstClr>
            </a:outerShdw>
          </a:effectLst>
        </p:spPr>
        <p:txBody>
          <a:bodyPr wrap="none" anchor="ctr"/>
          <a:lstStyle/>
          <a:p>
            <a:pPr fontAlgn="auto">
              <a:spcBef>
                <a:spcPts val="0"/>
              </a:spcBef>
              <a:spcAft>
                <a:spcPts val="0"/>
              </a:spcAft>
              <a:defRPr/>
            </a:pPr>
            <a:endParaRPr lang="ja-JP" altLang="en-US">
              <a:latin typeface="+mn-lt"/>
              <a:ea typeface="+mn-ea"/>
            </a:endParaRPr>
          </a:p>
        </p:txBody>
      </p:sp>
      <p:sp>
        <p:nvSpPr>
          <p:cNvPr id="36" name="正方形/長方形 35"/>
          <p:cNvSpPr/>
          <p:nvPr/>
        </p:nvSpPr>
        <p:spPr>
          <a:xfrm>
            <a:off x="3714810" y="3600029"/>
            <a:ext cx="204788" cy="266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flipV="1">
            <a:off x="9887295" y="3812890"/>
            <a:ext cx="553346" cy="3024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3543495" y="4680012"/>
            <a:ext cx="2937456"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42" name="グラフ 141"/>
          <p:cNvGraphicFramePr>
            <a:graphicFrameLocks/>
          </p:cNvGraphicFramePr>
          <p:nvPr>
            <p:extLst>
              <p:ext uri="{D42A27DB-BD31-4B8C-83A1-F6EECF244321}">
                <p14:modId xmlns:p14="http://schemas.microsoft.com/office/powerpoint/2010/main" val="332427894"/>
              </p:ext>
            </p:extLst>
          </p:nvPr>
        </p:nvGraphicFramePr>
        <p:xfrm>
          <a:off x="3199826" y="3248824"/>
          <a:ext cx="3468248" cy="1821572"/>
        </p:xfrm>
        <a:graphic>
          <a:graphicData uri="http://schemas.openxmlformats.org/drawingml/2006/chart">
            <c:chart xmlns:c="http://schemas.openxmlformats.org/drawingml/2006/chart" xmlns:r="http://schemas.openxmlformats.org/officeDocument/2006/relationships" r:id="rId15"/>
          </a:graphicData>
        </a:graphic>
      </p:graphicFrame>
      <p:sp>
        <p:nvSpPr>
          <p:cNvPr id="166" name="Freeform 120"/>
          <p:cNvSpPr>
            <a:spLocks/>
          </p:cNvSpPr>
          <p:nvPr/>
        </p:nvSpPr>
        <p:spPr bwMode="auto">
          <a:xfrm rot="21380933">
            <a:off x="5212046" y="3664433"/>
            <a:ext cx="485775" cy="404813"/>
          </a:xfrm>
          <a:custGeom>
            <a:avLst/>
            <a:gdLst/>
            <a:ahLst/>
            <a:cxnLst>
              <a:cxn ang="0">
                <a:pos x="0" y="431"/>
              </a:cxn>
              <a:cxn ang="0">
                <a:pos x="234" y="305"/>
              </a:cxn>
              <a:cxn ang="0">
                <a:pos x="362" y="0"/>
              </a:cxn>
            </a:cxnLst>
            <a:rect l="0" t="0" r="r" b="b"/>
            <a:pathLst>
              <a:path w="362" h="431">
                <a:moveTo>
                  <a:pt x="0" y="431"/>
                </a:moveTo>
                <a:cubicBezTo>
                  <a:pt x="39" y="410"/>
                  <a:pt x="138" y="413"/>
                  <a:pt x="234" y="305"/>
                </a:cubicBezTo>
                <a:cubicBezTo>
                  <a:pt x="330" y="197"/>
                  <a:pt x="335" y="64"/>
                  <a:pt x="362" y="0"/>
                </a:cubicBezTo>
              </a:path>
            </a:pathLst>
          </a:custGeom>
          <a:noFill/>
          <a:ln w="76200" cmpd="sng">
            <a:solidFill>
              <a:srgbClr val="FF0000"/>
            </a:solidFill>
            <a:round/>
            <a:headEnd type="none" w="med" len="med"/>
            <a:tailEnd type="triangle" w="med" len="sm"/>
          </a:ln>
          <a:effectLst>
            <a:outerShdw blurRad="50800" dist="38100" dir="2700000" algn="tl" rotWithShape="0">
              <a:prstClr val="black">
                <a:alpha val="40000"/>
              </a:prstClr>
            </a:outerShdw>
          </a:effectLst>
        </p:spPr>
        <p:txBody>
          <a:bodyPr/>
          <a:lstStyle/>
          <a:p>
            <a:pPr fontAlgn="auto">
              <a:spcBef>
                <a:spcPts val="0"/>
              </a:spcBef>
              <a:spcAft>
                <a:spcPts val="0"/>
              </a:spcAft>
              <a:defRPr/>
            </a:pPr>
            <a:endParaRPr lang="ja-JP" altLang="en-US" sz="2800">
              <a:latin typeface="+mn-lt"/>
              <a:ea typeface="+mn-ea"/>
            </a:endParaRPr>
          </a:p>
        </p:txBody>
      </p:sp>
      <p:sp>
        <p:nvSpPr>
          <p:cNvPr id="42" name="正方形/長方形 41"/>
          <p:cNvSpPr/>
          <p:nvPr/>
        </p:nvSpPr>
        <p:spPr>
          <a:xfrm>
            <a:off x="3777517" y="3606085"/>
            <a:ext cx="284162" cy="326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3735846" y="3566669"/>
            <a:ext cx="412292" cy="230832"/>
          </a:xfrm>
          <a:prstGeom prst="rect">
            <a:avLst/>
          </a:prstGeom>
          <a:noFill/>
        </p:spPr>
        <p:txBody>
          <a:bodyPr wrap="none" rtlCol="0">
            <a:spAutoFit/>
          </a:bodyPr>
          <a:lstStyle/>
          <a:p>
            <a:r>
              <a:rPr lang="ko-KR" altLang="en-US" sz="900" b="1" dirty="0">
                <a:solidFill>
                  <a:srgbClr val="FF6699"/>
                </a:solidFill>
              </a:rPr>
              <a:t>증설</a:t>
            </a:r>
            <a:endParaRPr kumimoji="1" lang="ja-JP" altLang="en-US" sz="900" b="1" dirty="0">
              <a:solidFill>
                <a:srgbClr val="FF6699"/>
              </a:solidFill>
            </a:endParaRPr>
          </a:p>
        </p:txBody>
      </p:sp>
      <p:sp>
        <p:nvSpPr>
          <p:cNvPr id="39" name="テキスト ボックス 38"/>
          <p:cNvSpPr txBox="1"/>
          <p:nvPr/>
        </p:nvSpPr>
        <p:spPr>
          <a:xfrm rot="10800000" flipH="1" flipV="1">
            <a:off x="3732664" y="3731060"/>
            <a:ext cx="515694" cy="230832"/>
          </a:xfrm>
          <a:prstGeom prst="rect">
            <a:avLst/>
          </a:prstGeom>
          <a:noFill/>
        </p:spPr>
        <p:txBody>
          <a:bodyPr wrap="square" rtlCol="0">
            <a:spAutoFit/>
          </a:bodyPr>
          <a:lstStyle/>
          <a:p>
            <a:r>
              <a:rPr lang="ko-KR" altLang="en-US" sz="900" b="1" dirty="0">
                <a:solidFill>
                  <a:schemeClr val="tx2"/>
                </a:solidFill>
              </a:rPr>
              <a:t>신설</a:t>
            </a:r>
            <a:endParaRPr kumimoji="1" lang="ja-JP" altLang="en-US" sz="900" b="1" dirty="0">
              <a:solidFill>
                <a:schemeClr val="tx2"/>
              </a:solidFill>
            </a:endParaRPr>
          </a:p>
        </p:txBody>
      </p:sp>
      <p:sp>
        <p:nvSpPr>
          <p:cNvPr id="145" name="テキスト ボックス 144"/>
          <p:cNvSpPr txBox="1"/>
          <p:nvPr/>
        </p:nvSpPr>
        <p:spPr>
          <a:xfrm>
            <a:off x="3708629" y="3953498"/>
            <a:ext cx="328936" cy="261610"/>
          </a:xfrm>
          <a:prstGeom prst="rect">
            <a:avLst/>
          </a:prstGeom>
          <a:noFill/>
        </p:spPr>
        <p:txBody>
          <a:bodyPr wrap="none" rtlCol="0">
            <a:spAutoFit/>
          </a:bodyPr>
          <a:lstStyle/>
          <a:p>
            <a:r>
              <a:rPr kumimoji="1" lang="en-US" altLang="ja-JP" sz="1100" dirty="0" smtClean="0"/>
              <a:t>54</a:t>
            </a:r>
            <a:endParaRPr kumimoji="1" lang="ja-JP" altLang="en-US" sz="1100" dirty="0"/>
          </a:p>
        </p:txBody>
      </p:sp>
      <p:sp>
        <p:nvSpPr>
          <p:cNvPr id="146" name="テキスト ボックス 145"/>
          <p:cNvSpPr txBox="1"/>
          <p:nvPr/>
        </p:nvSpPr>
        <p:spPr>
          <a:xfrm>
            <a:off x="4176551" y="3672149"/>
            <a:ext cx="328936" cy="261610"/>
          </a:xfrm>
          <a:prstGeom prst="rect">
            <a:avLst/>
          </a:prstGeom>
          <a:noFill/>
        </p:spPr>
        <p:txBody>
          <a:bodyPr wrap="none" rtlCol="0">
            <a:spAutoFit/>
          </a:bodyPr>
          <a:lstStyle/>
          <a:p>
            <a:r>
              <a:rPr kumimoji="1" lang="en-US" altLang="ja-JP" sz="1100" dirty="0" smtClean="0"/>
              <a:t>88</a:t>
            </a:r>
            <a:endParaRPr kumimoji="1" lang="ja-JP" altLang="en-US" sz="1100" dirty="0"/>
          </a:p>
        </p:txBody>
      </p:sp>
      <p:sp>
        <p:nvSpPr>
          <p:cNvPr id="147" name="テキスト ボックス 146"/>
          <p:cNvSpPr txBox="1"/>
          <p:nvPr/>
        </p:nvSpPr>
        <p:spPr>
          <a:xfrm>
            <a:off x="3933130" y="3851480"/>
            <a:ext cx="328936" cy="261610"/>
          </a:xfrm>
          <a:prstGeom prst="rect">
            <a:avLst/>
          </a:prstGeom>
          <a:noFill/>
        </p:spPr>
        <p:txBody>
          <a:bodyPr wrap="none" rtlCol="0">
            <a:spAutoFit/>
          </a:bodyPr>
          <a:lstStyle/>
          <a:p>
            <a:r>
              <a:rPr lang="en-US" altLang="ja-JP" sz="1100" dirty="0" smtClean="0"/>
              <a:t>67</a:t>
            </a:r>
            <a:endParaRPr kumimoji="1" lang="ja-JP" altLang="en-US" sz="1100" dirty="0"/>
          </a:p>
        </p:txBody>
      </p:sp>
      <p:sp>
        <p:nvSpPr>
          <p:cNvPr id="148" name="テキスト ボックス 147"/>
          <p:cNvSpPr txBox="1"/>
          <p:nvPr/>
        </p:nvSpPr>
        <p:spPr>
          <a:xfrm>
            <a:off x="4530986" y="3551280"/>
            <a:ext cx="401072" cy="261610"/>
          </a:xfrm>
          <a:prstGeom prst="rect">
            <a:avLst/>
          </a:prstGeom>
          <a:noFill/>
        </p:spPr>
        <p:txBody>
          <a:bodyPr wrap="none" rtlCol="0">
            <a:spAutoFit/>
          </a:bodyPr>
          <a:lstStyle/>
          <a:p>
            <a:r>
              <a:rPr kumimoji="1" lang="en-US" altLang="ja-JP" sz="1100" dirty="0" smtClean="0"/>
              <a:t>100</a:t>
            </a:r>
            <a:endParaRPr kumimoji="1" lang="ja-JP" altLang="en-US" sz="1100" dirty="0"/>
          </a:p>
        </p:txBody>
      </p:sp>
      <p:sp>
        <p:nvSpPr>
          <p:cNvPr id="149" name="テキスト ボックス 148"/>
          <p:cNvSpPr txBox="1"/>
          <p:nvPr/>
        </p:nvSpPr>
        <p:spPr>
          <a:xfrm>
            <a:off x="4322177" y="3518571"/>
            <a:ext cx="401072" cy="261610"/>
          </a:xfrm>
          <a:prstGeom prst="rect">
            <a:avLst/>
          </a:prstGeom>
          <a:noFill/>
        </p:spPr>
        <p:txBody>
          <a:bodyPr wrap="none" rtlCol="0">
            <a:spAutoFit/>
          </a:bodyPr>
          <a:lstStyle/>
          <a:p>
            <a:r>
              <a:rPr lang="en-US" altLang="ja-JP" sz="1100" dirty="0" smtClean="0"/>
              <a:t>103</a:t>
            </a:r>
            <a:endParaRPr kumimoji="1" lang="ja-JP" altLang="en-US" sz="1100" dirty="0"/>
          </a:p>
        </p:txBody>
      </p:sp>
      <p:sp>
        <p:nvSpPr>
          <p:cNvPr id="150" name="テキスト ボックス 149"/>
          <p:cNvSpPr txBox="1"/>
          <p:nvPr/>
        </p:nvSpPr>
        <p:spPr>
          <a:xfrm>
            <a:off x="5047353" y="4213399"/>
            <a:ext cx="338627" cy="261610"/>
          </a:xfrm>
          <a:prstGeom prst="rect">
            <a:avLst/>
          </a:prstGeom>
          <a:noFill/>
        </p:spPr>
        <p:txBody>
          <a:bodyPr wrap="square" rtlCol="0">
            <a:spAutoFit/>
          </a:bodyPr>
          <a:lstStyle/>
          <a:p>
            <a:r>
              <a:rPr kumimoji="1" lang="en-US" altLang="ja-JP" sz="1100" dirty="0" smtClean="0"/>
              <a:t>23</a:t>
            </a:r>
            <a:endParaRPr kumimoji="1" lang="ja-JP" altLang="en-US" sz="1100" dirty="0"/>
          </a:p>
        </p:txBody>
      </p:sp>
      <p:sp>
        <p:nvSpPr>
          <p:cNvPr id="151" name="テキスト ボックス 150"/>
          <p:cNvSpPr txBox="1"/>
          <p:nvPr/>
        </p:nvSpPr>
        <p:spPr>
          <a:xfrm>
            <a:off x="4825095" y="3767351"/>
            <a:ext cx="328936" cy="261610"/>
          </a:xfrm>
          <a:prstGeom prst="rect">
            <a:avLst/>
          </a:prstGeom>
          <a:noFill/>
        </p:spPr>
        <p:txBody>
          <a:bodyPr wrap="none" rtlCol="0">
            <a:spAutoFit/>
          </a:bodyPr>
          <a:lstStyle/>
          <a:p>
            <a:r>
              <a:rPr kumimoji="1" lang="en-US" altLang="ja-JP" sz="1100" dirty="0" smtClean="0"/>
              <a:t>75</a:t>
            </a:r>
            <a:endParaRPr kumimoji="1" lang="ja-JP" altLang="en-US" sz="1100" dirty="0"/>
          </a:p>
        </p:txBody>
      </p:sp>
      <p:sp>
        <p:nvSpPr>
          <p:cNvPr id="152" name="テキスト ボックス 151"/>
          <p:cNvSpPr txBox="1"/>
          <p:nvPr/>
        </p:nvSpPr>
        <p:spPr>
          <a:xfrm>
            <a:off x="5251589" y="4082594"/>
            <a:ext cx="328936" cy="261610"/>
          </a:xfrm>
          <a:prstGeom prst="rect">
            <a:avLst/>
          </a:prstGeom>
          <a:noFill/>
        </p:spPr>
        <p:txBody>
          <a:bodyPr wrap="none" rtlCol="0">
            <a:spAutoFit/>
          </a:bodyPr>
          <a:lstStyle/>
          <a:p>
            <a:r>
              <a:rPr kumimoji="1" lang="en-US" altLang="ja-JP" sz="1100" dirty="0" smtClean="0"/>
              <a:t>42</a:t>
            </a:r>
            <a:endParaRPr kumimoji="1" lang="ja-JP" altLang="en-US" sz="1100" dirty="0"/>
          </a:p>
        </p:txBody>
      </p:sp>
      <p:sp>
        <p:nvSpPr>
          <p:cNvPr id="153" name="テキスト ボックス 152"/>
          <p:cNvSpPr txBox="1"/>
          <p:nvPr/>
        </p:nvSpPr>
        <p:spPr>
          <a:xfrm>
            <a:off x="5447329" y="3977755"/>
            <a:ext cx="328936" cy="261610"/>
          </a:xfrm>
          <a:prstGeom prst="rect">
            <a:avLst/>
          </a:prstGeom>
          <a:noFill/>
        </p:spPr>
        <p:txBody>
          <a:bodyPr wrap="none" rtlCol="0">
            <a:spAutoFit/>
          </a:bodyPr>
          <a:lstStyle/>
          <a:p>
            <a:r>
              <a:rPr kumimoji="1" lang="en-US" altLang="ja-JP" sz="1100" dirty="0" smtClean="0"/>
              <a:t>52</a:t>
            </a:r>
            <a:endParaRPr kumimoji="1" lang="ja-JP" altLang="en-US" sz="1100" dirty="0"/>
          </a:p>
        </p:txBody>
      </p:sp>
      <p:sp>
        <p:nvSpPr>
          <p:cNvPr id="154" name="テキスト ボックス 153"/>
          <p:cNvSpPr txBox="1"/>
          <p:nvPr/>
        </p:nvSpPr>
        <p:spPr>
          <a:xfrm>
            <a:off x="6161088" y="3802954"/>
            <a:ext cx="328936" cy="430887"/>
          </a:xfrm>
          <a:prstGeom prst="rect">
            <a:avLst/>
          </a:prstGeom>
          <a:noFill/>
        </p:spPr>
        <p:txBody>
          <a:bodyPr wrap="none" rtlCol="0">
            <a:spAutoFit/>
          </a:bodyPr>
          <a:lstStyle/>
          <a:p>
            <a:r>
              <a:rPr lang="en-US" altLang="ja-JP" sz="1100" dirty="0" smtClean="0"/>
              <a:t>70</a:t>
            </a:r>
          </a:p>
          <a:p>
            <a:endParaRPr kumimoji="1" lang="ja-JP" altLang="en-US" sz="1100" dirty="0"/>
          </a:p>
        </p:txBody>
      </p:sp>
      <p:sp>
        <p:nvSpPr>
          <p:cNvPr id="155" name="テキスト ボックス 154"/>
          <p:cNvSpPr txBox="1"/>
          <p:nvPr/>
        </p:nvSpPr>
        <p:spPr>
          <a:xfrm>
            <a:off x="5651963" y="3546561"/>
            <a:ext cx="401072" cy="261610"/>
          </a:xfrm>
          <a:prstGeom prst="rect">
            <a:avLst/>
          </a:prstGeom>
          <a:noFill/>
        </p:spPr>
        <p:txBody>
          <a:bodyPr wrap="none" rtlCol="0">
            <a:spAutoFit/>
          </a:bodyPr>
          <a:lstStyle/>
          <a:p>
            <a:r>
              <a:rPr lang="en-US" altLang="ja-JP" sz="1100" dirty="0" smtClean="0"/>
              <a:t>102</a:t>
            </a:r>
            <a:endParaRPr kumimoji="1" lang="ja-JP" altLang="en-US" sz="1100" dirty="0"/>
          </a:p>
        </p:txBody>
      </p:sp>
      <p:sp>
        <p:nvSpPr>
          <p:cNvPr id="156" name="テキスト ボックス 155"/>
          <p:cNvSpPr txBox="1"/>
          <p:nvPr/>
        </p:nvSpPr>
        <p:spPr>
          <a:xfrm>
            <a:off x="5901566" y="3542931"/>
            <a:ext cx="401072" cy="261610"/>
          </a:xfrm>
          <a:prstGeom prst="rect">
            <a:avLst/>
          </a:prstGeom>
          <a:noFill/>
        </p:spPr>
        <p:txBody>
          <a:bodyPr wrap="none" rtlCol="0">
            <a:spAutoFit/>
          </a:bodyPr>
          <a:lstStyle/>
          <a:p>
            <a:r>
              <a:rPr lang="en-US" altLang="ja-JP" sz="1100" dirty="0" smtClean="0"/>
              <a:t>102</a:t>
            </a:r>
            <a:endParaRPr kumimoji="1" lang="ja-JP" altLang="en-US" sz="1100" dirty="0"/>
          </a:p>
        </p:txBody>
      </p:sp>
      <p:grpSp>
        <p:nvGrpSpPr>
          <p:cNvPr id="157" name="グループ化 3"/>
          <p:cNvGrpSpPr>
            <a:grpSpLocks noChangeAspect="1"/>
          </p:cNvGrpSpPr>
          <p:nvPr/>
        </p:nvGrpSpPr>
        <p:grpSpPr bwMode="auto">
          <a:xfrm>
            <a:off x="4590962" y="1075354"/>
            <a:ext cx="2170201" cy="1702765"/>
            <a:chOff x="963518" y="638368"/>
            <a:chExt cx="7356702" cy="5772149"/>
          </a:xfrm>
        </p:grpSpPr>
        <p:pic>
          <p:nvPicPr>
            <p:cNvPr id="158" name="Picture 4" descr="●7つの生活圏"/>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3518" y="638368"/>
              <a:ext cx="7276498" cy="577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 name="グループ化 2"/>
            <p:cNvGrpSpPr>
              <a:grpSpLocks/>
            </p:cNvGrpSpPr>
            <p:nvPr/>
          </p:nvGrpSpPr>
          <p:grpSpPr bwMode="auto">
            <a:xfrm>
              <a:off x="1651270" y="1107870"/>
              <a:ext cx="6668950" cy="4759530"/>
              <a:chOff x="1651270" y="1107870"/>
              <a:chExt cx="6668950" cy="4759530"/>
            </a:xfrm>
          </p:grpSpPr>
          <p:sp>
            <p:nvSpPr>
              <p:cNvPr id="160" name="Text Box 8"/>
              <p:cNvSpPr txBox="1">
                <a:spLocks noChangeArrowheads="1"/>
              </p:cNvSpPr>
              <p:nvPr/>
            </p:nvSpPr>
            <p:spPr bwMode="auto">
              <a:xfrm>
                <a:off x="6896260" y="4426323"/>
                <a:ext cx="912599" cy="94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spAutoFit/>
              </a:bodyPr>
              <a:lstStyle/>
              <a:p>
                <a:pPr algn="r">
                  <a:defRPr/>
                </a:pPr>
                <a:r>
                  <a:rPr lang="ko-KR" altLang="en-US" sz="900" b="1" dirty="0" smtClean="0">
                    <a:effectLst>
                      <a:glow rad="63500">
                        <a:schemeClr val="bg1"/>
                      </a:glow>
                    </a:effectLst>
                    <a:latin typeface="HG丸ｺﾞｼｯｸM-PRO" panose="020F0600000000000000" pitchFamily="50" charset="-128"/>
                    <a:ea typeface="HG丸ｺﾞｼｯｸM-PRO" panose="020F0600000000000000" pitchFamily="50" charset="-128"/>
                  </a:rPr>
                  <a:t>이와키</a:t>
                </a:r>
                <a:endParaRPr lang="ko-KR" altLang="en-US" sz="900" b="1" dirty="0">
                  <a:effectLst>
                    <a:glow rad="63500">
                      <a:schemeClr val="bg1"/>
                    </a:glow>
                  </a:effectLst>
                  <a:latin typeface="HG丸ｺﾞｼｯｸM-PRO" panose="020F0600000000000000" pitchFamily="50" charset="-128"/>
                  <a:ea typeface="HG丸ｺﾞｼｯｸM-PRO" panose="020F0600000000000000" pitchFamily="50" charset="-128"/>
                </a:endParaRPr>
              </a:p>
              <a:p>
                <a:pPr algn="r">
                  <a:defRPr/>
                </a:pPr>
                <a:endParaRPr lang="ja-JP" altLang="en-US" sz="1400" b="1" dirty="0">
                  <a:effectLst>
                    <a:glow rad="63500">
                      <a:schemeClr val="bg1"/>
                    </a:glow>
                  </a:effectLst>
                  <a:latin typeface="HG丸ｺﾞｼｯｸM-PRO" panose="020F0600000000000000" pitchFamily="50" charset="-128"/>
                  <a:ea typeface="HG丸ｺﾞｼｯｸM-PRO" panose="020F0600000000000000" pitchFamily="50" charset="-128"/>
                </a:endParaRPr>
              </a:p>
            </p:txBody>
          </p:sp>
          <p:sp>
            <p:nvSpPr>
              <p:cNvPr id="161" name="Text Box 12"/>
              <p:cNvSpPr txBox="1">
                <a:spLocks noChangeArrowheads="1"/>
              </p:cNvSpPr>
              <p:nvPr/>
            </p:nvSpPr>
            <p:spPr bwMode="auto">
              <a:xfrm>
                <a:off x="7600527" y="1978638"/>
                <a:ext cx="608457" cy="94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spAutoFit/>
              </a:bodyPr>
              <a:lstStyle/>
              <a:p>
                <a:pPr algn="r">
                  <a:defRPr/>
                </a:pPr>
                <a:r>
                  <a:rPr lang="ko-KR" altLang="en-US" sz="900" b="1" dirty="0" smtClean="0">
                    <a:effectLst>
                      <a:glow rad="63500">
                        <a:schemeClr val="bg1"/>
                      </a:glow>
                    </a:effectLst>
                    <a:latin typeface="HG丸ｺﾞｼｯｸM-PRO" panose="020F0600000000000000" pitchFamily="50" charset="-128"/>
                    <a:ea typeface="HG丸ｺﾞｼｯｸM-PRO" panose="020F0600000000000000" pitchFamily="50" charset="-128"/>
                  </a:rPr>
                  <a:t>소소</a:t>
                </a:r>
                <a:endParaRPr lang="ko-KR" altLang="en-US" sz="900" b="1" dirty="0">
                  <a:effectLst>
                    <a:glow rad="63500">
                      <a:schemeClr val="bg1"/>
                    </a:glow>
                  </a:effectLst>
                  <a:latin typeface="HG丸ｺﾞｼｯｸM-PRO" panose="020F0600000000000000" pitchFamily="50" charset="-128"/>
                  <a:ea typeface="HG丸ｺﾞｼｯｸM-PRO" panose="020F0600000000000000" pitchFamily="50" charset="-128"/>
                </a:endParaRPr>
              </a:p>
              <a:p>
                <a:pPr algn="r">
                  <a:defRPr/>
                </a:pPr>
                <a:endParaRPr lang="ja-JP" altLang="en-US" sz="1400" b="1" dirty="0">
                  <a:effectLst>
                    <a:glow rad="63500">
                      <a:schemeClr val="bg1"/>
                    </a:glow>
                  </a:effectLst>
                  <a:latin typeface="HG丸ｺﾞｼｯｸM-PRO" panose="020F0600000000000000" pitchFamily="50" charset="-128"/>
                  <a:ea typeface="HG丸ｺﾞｼｯｸM-PRO" panose="020F0600000000000000" pitchFamily="50" charset="-128"/>
                </a:endParaRPr>
              </a:p>
            </p:txBody>
          </p:sp>
          <p:sp>
            <p:nvSpPr>
              <p:cNvPr id="162" name="Text Box 20"/>
              <p:cNvSpPr txBox="1">
                <a:spLocks noChangeArrowheads="1"/>
              </p:cNvSpPr>
              <p:nvPr/>
            </p:nvSpPr>
            <p:spPr bwMode="auto">
              <a:xfrm>
                <a:off x="4776957" y="1107870"/>
                <a:ext cx="2585205" cy="177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spAutoFit/>
              </a:bodyPr>
              <a:lstStyle/>
              <a:p>
                <a:pPr algn="ctr"/>
                <a:r>
                  <a:rPr lang="ko-KR" altLang="en-US" sz="900" b="1" dirty="0" smtClean="0">
                    <a:effectLst>
                      <a:glow rad="63500">
                        <a:schemeClr val="bg1"/>
                      </a:glow>
                    </a:effectLst>
                    <a:latin typeface="HG丸ｺﾞｼｯｸM-PRO" panose="020F0600000000000000" pitchFamily="50" charset="-128"/>
                    <a:ea typeface="HG丸ｺﾞｼｯｸM-PRO" panose="020F0600000000000000" pitchFamily="50" charset="-128"/>
                  </a:rPr>
                  <a:t>겐포구</a:t>
                </a:r>
                <a:r>
                  <a:rPr lang="en-US" altLang="ko-KR" sz="900" b="1" dirty="0" smtClean="0">
                    <a:effectLst>
                      <a:glow rad="63500">
                        <a:schemeClr val="bg1"/>
                      </a:glow>
                    </a:effectLst>
                    <a:latin typeface="HG丸ｺﾞｼｯｸM-PRO" panose="020F0600000000000000" pitchFamily="50" charset="-128"/>
                    <a:ea typeface="HG丸ｺﾞｼｯｸM-PRO" panose="020F0600000000000000" pitchFamily="50" charset="-128"/>
                  </a:rPr>
                  <a:t>(</a:t>
                </a:r>
                <a:r>
                  <a:rPr lang="ko-KR" altLang="en-US" sz="900" b="1" dirty="0">
                    <a:effectLst>
                      <a:glow rad="63500">
                        <a:schemeClr val="bg1"/>
                      </a:glow>
                    </a:effectLst>
                    <a:latin typeface="HG丸ｺﾞｼｯｸM-PRO" panose="020F0600000000000000" pitchFamily="50" charset="-128"/>
                    <a:ea typeface="HG丸ｺﾞｼｯｸM-PRO" panose="020F0600000000000000" pitchFamily="50" charset="-128"/>
                  </a:rPr>
                  <a:t>현 북쪽</a:t>
                </a:r>
                <a:r>
                  <a:rPr lang="en-US" altLang="ko-KR" sz="900" b="1" dirty="0">
                    <a:effectLst>
                      <a:glow rad="63500">
                        <a:schemeClr val="bg1"/>
                      </a:glow>
                    </a:effectLst>
                    <a:latin typeface="HG丸ｺﾞｼｯｸM-PRO" panose="020F0600000000000000" pitchFamily="50" charset="-128"/>
                    <a:ea typeface="HG丸ｺﾞｼｯｸM-PRO" panose="020F0600000000000000" pitchFamily="50" charset="-128"/>
                  </a:rPr>
                  <a:t>)</a:t>
                </a:r>
              </a:p>
              <a:p>
                <a:pPr algn="ctr">
                  <a:defRPr/>
                </a:pPr>
                <a:endParaRPr lang="en-US" altLang="ko-KR" sz="900" b="1" dirty="0" smtClean="0">
                  <a:solidFill>
                    <a:schemeClr val="accent1"/>
                  </a:solidFill>
                  <a:effectLst>
                    <a:outerShdw blurRad="38100" dist="38100" dir="2700000" algn="tl">
                      <a:srgbClr val="000000">
                        <a:alpha val="43137"/>
                      </a:srgbClr>
                    </a:outerShdw>
                  </a:effectLst>
                </a:endParaRPr>
              </a:p>
              <a:p>
                <a:endParaRPr lang="en-US" altLang="ko-KR" sz="900" b="1" dirty="0">
                  <a:solidFill>
                    <a:schemeClr val="accent1"/>
                  </a:solidFill>
                  <a:effectLst>
                    <a:outerShdw blurRad="38100" dist="38100" dir="2700000" algn="tl">
                      <a:srgbClr val="000000">
                        <a:alpha val="43137"/>
                      </a:srgbClr>
                    </a:outerShdw>
                  </a:effectLst>
                </a:endParaRPr>
              </a:p>
              <a:p>
                <a:endParaRPr lang="ja-JP" altLang="en-US" sz="900" b="1" dirty="0">
                  <a:solidFill>
                    <a:schemeClr val="accent1"/>
                  </a:solidFill>
                  <a:effectLst>
                    <a:glow rad="63500">
                      <a:schemeClr val="bg1"/>
                    </a:glow>
                  </a:effectLst>
                  <a:latin typeface="HG丸ｺﾞｼｯｸM-PRO" panose="020F0600000000000000" pitchFamily="50" charset="-128"/>
                  <a:ea typeface="HG丸ｺﾞｼｯｸM-PRO" panose="020F0600000000000000" pitchFamily="50" charset="-128"/>
                </a:endParaRPr>
              </a:p>
            </p:txBody>
          </p:sp>
          <p:sp>
            <p:nvSpPr>
              <p:cNvPr id="163" name="Text Box 24"/>
              <p:cNvSpPr txBox="1">
                <a:spLocks noChangeArrowheads="1"/>
              </p:cNvSpPr>
              <p:nvPr/>
            </p:nvSpPr>
            <p:spPr bwMode="auto">
              <a:xfrm>
                <a:off x="4411459" y="2942780"/>
                <a:ext cx="3257464" cy="889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p>
                <a:pPr algn="ctr">
                  <a:defRPr/>
                </a:pPr>
                <a:r>
                  <a:rPr lang="ko-KR" altLang="en-US" sz="900" b="1" dirty="0" smtClean="0">
                    <a:effectLst>
                      <a:glow rad="63500">
                        <a:schemeClr val="bg1"/>
                      </a:glow>
                    </a:effectLst>
                    <a:latin typeface="HG丸ｺﾞｼｯｸM-PRO" panose="020F0600000000000000" pitchFamily="50" charset="-128"/>
                    <a:ea typeface="HG丸ｺﾞｼｯｸM-PRO" panose="020F0600000000000000" pitchFamily="50" charset="-128"/>
                  </a:rPr>
                  <a:t>겐츄</a:t>
                </a:r>
                <a:r>
                  <a:rPr lang="en-US" altLang="ko-KR" sz="900" b="1" dirty="0" smtClean="0">
                    <a:effectLst>
                      <a:glow rad="63500">
                        <a:schemeClr val="bg1"/>
                      </a:glow>
                    </a:effectLst>
                    <a:latin typeface="HG丸ｺﾞｼｯｸM-PRO" panose="020F0600000000000000" pitchFamily="50" charset="-128"/>
                    <a:ea typeface="HG丸ｺﾞｼｯｸM-PRO" panose="020F0600000000000000" pitchFamily="50" charset="-128"/>
                  </a:rPr>
                  <a:t>(</a:t>
                </a:r>
                <a:r>
                  <a:rPr lang="ko-KR" altLang="en-US" sz="900" b="1" dirty="0">
                    <a:effectLst>
                      <a:glow rad="63500">
                        <a:schemeClr val="bg1"/>
                      </a:glow>
                    </a:effectLst>
                    <a:latin typeface="HG丸ｺﾞｼｯｸM-PRO" panose="020F0600000000000000" pitchFamily="50" charset="-128"/>
                    <a:ea typeface="HG丸ｺﾞｼｯｸM-PRO" panose="020F0600000000000000" pitchFamily="50" charset="-128"/>
                  </a:rPr>
                  <a:t>현 중앙</a:t>
                </a:r>
                <a:r>
                  <a:rPr lang="en-US" altLang="ko-KR" sz="900" b="1" dirty="0">
                    <a:effectLst>
                      <a:glow rad="63500">
                        <a:schemeClr val="bg1"/>
                      </a:glow>
                    </a:effectLst>
                    <a:latin typeface="HG丸ｺﾞｼｯｸM-PRO" panose="020F0600000000000000" pitchFamily="50" charset="-128"/>
                    <a:ea typeface="HG丸ｺﾞｼｯｸM-PRO" panose="020F0600000000000000" pitchFamily="50" charset="-128"/>
                  </a:rPr>
                  <a:t>)</a:t>
                </a:r>
              </a:p>
              <a:p>
                <a:pPr algn="ctr">
                  <a:defRPr/>
                </a:pPr>
                <a:endParaRPr lang="ja-JP" altLang="en-US" sz="900" b="1" dirty="0">
                  <a:effectLst>
                    <a:glow rad="63500">
                      <a:schemeClr val="bg1"/>
                    </a:glow>
                  </a:effectLst>
                  <a:latin typeface="HG丸ｺﾞｼｯｸM-PRO" panose="020F0600000000000000" pitchFamily="50" charset="-128"/>
                  <a:ea typeface="HG丸ｺﾞｼｯｸM-PRO" panose="020F0600000000000000" pitchFamily="50" charset="-128"/>
                </a:endParaRPr>
              </a:p>
            </p:txBody>
          </p:sp>
          <p:sp>
            <p:nvSpPr>
              <p:cNvPr id="164" name="Text Box 27"/>
              <p:cNvSpPr txBox="1">
                <a:spLocks noChangeArrowheads="1"/>
              </p:cNvSpPr>
              <p:nvPr/>
            </p:nvSpPr>
            <p:spPr bwMode="auto">
              <a:xfrm>
                <a:off x="3752449" y="4116355"/>
                <a:ext cx="2296816" cy="138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spAutoFit/>
              </a:bodyPr>
              <a:lstStyle/>
              <a:p>
                <a:pPr algn="ctr">
                  <a:defRPr/>
                </a:pPr>
                <a:r>
                  <a:rPr lang="ko-KR" altLang="en-US" sz="900" b="1" dirty="0" smtClean="0">
                    <a:effectLst>
                      <a:glow rad="63500">
                        <a:schemeClr val="bg1"/>
                      </a:glow>
                    </a:effectLst>
                    <a:latin typeface="HG丸ｺﾞｼｯｸM-PRO" panose="020F0600000000000000" pitchFamily="50" charset="-128"/>
                    <a:ea typeface="HG丸ｺﾞｼｯｸM-PRO" panose="020F0600000000000000" pitchFamily="50" charset="-128"/>
                  </a:rPr>
                  <a:t>겐난</a:t>
                </a:r>
                <a:r>
                  <a:rPr lang="en-US" altLang="ko-KR" sz="900" b="1" dirty="0" smtClean="0">
                    <a:effectLst>
                      <a:glow rad="63500">
                        <a:schemeClr val="bg1"/>
                      </a:glow>
                    </a:effectLst>
                    <a:latin typeface="HG丸ｺﾞｼｯｸM-PRO" panose="020F0600000000000000" pitchFamily="50" charset="-128"/>
                    <a:ea typeface="HG丸ｺﾞｼｯｸM-PRO" panose="020F0600000000000000" pitchFamily="50" charset="-128"/>
                  </a:rPr>
                  <a:t>(</a:t>
                </a:r>
                <a:r>
                  <a:rPr lang="ko-KR" altLang="en-US" sz="900" b="1" dirty="0">
                    <a:effectLst>
                      <a:glow rad="63500">
                        <a:schemeClr val="bg1"/>
                      </a:glow>
                    </a:effectLst>
                    <a:latin typeface="HG丸ｺﾞｼｯｸM-PRO" panose="020F0600000000000000" pitchFamily="50" charset="-128"/>
                    <a:ea typeface="HG丸ｺﾞｼｯｸM-PRO" panose="020F0600000000000000" pitchFamily="50" charset="-128"/>
                  </a:rPr>
                  <a:t>현 남쪽</a:t>
                </a:r>
                <a:r>
                  <a:rPr lang="en-US" altLang="ko-KR" sz="1400" b="1" dirty="0">
                    <a:effectLst>
                      <a:glow rad="63500">
                        <a:schemeClr val="bg1"/>
                      </a:glow>
                    </a:effectLst>
                    <a:latin typeface="HG丸ｺﾞｼｯｸM-PRO" panose="020F0600000000000000" pitchFamily="50" charset="-128"/>
                    <a:ea typeface="HG丸ｺﾞｼｯｸM-PRO" panose="020F0600000000000000" pitchFamily="50" charset="-128"/>
                  </a:rPr>
                  <a:t>)</a:t>
                </a:r>
              </a:p>
              <a:p>
                <a:pPr algn="ctr">
                  <a:defRPr/>
                </a:pPr>
                <a:endParaRPr lang="ja-JP" altLang="en-US" sz="1400" b="1" dirty="0">
                  <a:effectLst>
                    <a:glow rad="63500">
                      <a:schemeClr val="bg1"/>
                    </a:glow>
                  </a:effectLst>
                  <a:latin typeface="HG丸ｺﾞｼｯｸM-PRO" panose="020F0600000000000000" pitchFamily="50" charset="-128"/>
                  <a:ea typeface="HG丸ｺﾞｼｯｸM-PRO" panose="020F0600000000000000" pitchFamily="50" charset="-128"/>
                </a:endParaRPr>
              </a:p>
            </p:txBody>
          </p:sp>
          <p:sp>
            <p:nvSpPr>
              <p:cNvPr id="165" name="Text Box 29"/>
              <p:cNvSpPr txBox="1">
                <a:spLocks noChangeArrowheads="1"/>
              </p:cNvSpPr>
              <p:nvPr/>
            </p:nvSpPr>
            <p:spPr bwMode="auto">
              <a:xfrm>
                <a:off x="4095924" y="1623276"/>
                <a:ext cx="174" cy="57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spAutoFit/>
              </a:bodyPr>
              <a:lstStyle/>
              <a:p>
                <a:pPr algn="r">
                  <a:defRPr/>
                </a:pPr>
                <a:endParaRPr lang="ja-JP" altLang="en-US" sz="1400" b="1" dirty="0">
                  <a:effectLst>
                    <a:glow rad="63500">
                      <a:schemeClr val="bg1"/>
                    </a:glow>
                  </a:effectLst>
                  <a:latin typeface="HG丸ｺﾞｼｯｸM-PRO" panose="020F0600000000000000" pitchFamily="50" charset="-128"/>
                  <a:ea typeface="HG丸ｺﾞｼｯｸM-PRO" panose="020F0600000000000000" pitchFamily="50" charset="-128"/>
                </a:endParaRPr>
              </a:p>
            </p:txBody>
          </p:sp>
          <p:sp>
            <p:nvSpPr>
              <p:cNvPr id="167" name="Rectangle 34"/>
              <p:cNvSpPr>
                <a:spLocks noChangeArrowheads="1"/>
              </p:cNvSpPr>
              <p:nvPr/>
            </p:nvSpPr>
            <p:spPr bwMode="auto">
              <a:xfrm>
                <a:off x="1651270" y="4016773"/>
                <a:ext cx="1870074" cy="6223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lstStyle/>
              <a:p>
                <a:pPr algn="ctr">
                  <a:defRPr/>
                </a:pPr>
                <a:r>
                  <a:rPr lang="ko-KR" altLang="en-US" sz="800" b="1" dirty="0" smtClean="0">
                    <a:effectLst>
                      <a:glow rad="63500">
                        <a:schemeClr val="bg1"/>
                      </a:glow>
                    </a:effectLst>
                    <a:latin typeface="HG丸ｺﾞｼｯｸM-PRO" panose="020F0600000000000000" pitchFamily="50" charset="-128"/>
                    <a:ea typeface="HG丸ｺﾞｼｯｸM-PRO" panose="020F0600000000000000" pitchFamily="50" charset="-128"/>
                  </a:rPr>
                  <a:t>미나미아이즈</a:t>
                </a:r>
                <a:endParaRPr lang="ko-KR" altLang="en-US" sz="800" b="1" dirty="0">
                  <a:effectLst>
                    <a:glow rad="63500">
                      <a:schemeClr val="bg1"/>
                    </a:glow>
                  </a:effectLst>
                  <a:latin typeface="HG丸ｺﾞｼｯｸM-PRO" panose="020F0600000000000000" pitchFamily="50" charset="-128"/>
                  <a:ea typeface="HG丸ｺﾞｼｯｸM-PRO" panose="020F0600000000000000" pitchFamily="50" charset="-128"/>
                </a:endParaRPr>
              </a:p>
              <a:p>
                <a:pPr algn="r">
                  <a:defRPr/>
                </a:pPr>
                <a:endParaRPr lang="en-US" altLang="ja-JP" sz="800" b="1" dirty="0">
                  <a:effectLst>
                    <a:glow rad="63500">
                      <a:schemeClr val="bg1"/>
                    </a:glow>
                  </a:effectLst>
                  <a:latin typeface="HG丸ｺﾞｼｯｸM-PRO" panose="020F0600000000000000" pitchFamily="50" charset="-128"/>
                  <a:ea typeface="HG丸ｺﾞｼｯｸM-PRO" panose="020F0600000000000000" pitchFamily="50" charset="-128"/>
                </a:endParaRPr>
              </a:p>
            </p:txBody>
          </p:sp>
          <p:sp>
            <p:nvSpPr>
              <p:cNvPr id="168" name="円/楕円 167"/>
              <p:cNvSpPr/>
              <p:nvPr/>
            </p:nvSpPr>
            <p:spPr bwMode="auto">
              <a:xfrm>
                <a:off x="3073399" y="2254249"/>
                <a:ext cx="1187366" cy="1085849"/>
              </a:xfrm>
              <a:prstGeom prst="ellipse">
                <a:avLst/>
              </a:prstGeom>
              <a:gradFill>
                <a:gsLst>
                  <a:gs pos="0">
                    <a:srgbClr val="FF9900"/>
                  </a:gs>
                  <a:gs pos="35000">
                    <a:srgbClr val="FFCC00"/>
                  </a:gs>
                  <a:gs pos="100000">
                    <a:srgbClr val="FFFF66"/>
                  </a:gs>
                </a:gsLst>
              </a:gradFill>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ja-JP" altLang="en-US" sz="1300" dirty="0">
                    <a:ea typeface="ＤＨＰ特太ゴシック体" pitchFamily="2" charset="-128"/>
                  </a:rPr>
                  <a:t>４３</a:t>
                </a:r>
              </a:p>
            </p:txBody>
          </p:sp>
          <p:sp>
            <p:nvSpPr>
              <p:cNvPr id="169" name="円/楕円 168"/>
              <p:cNvSpPr/>
              <p:nvPr/>
            </p:nvSpPr>
            <p:spPr bwMode="auto">
              <a:xfrm>
                <a:off x="5429251" y="1537936"/>
                <a:ext cx="1085849" cy="1087436"/>
              </a:xfrm>
              <a:prstGeom prst="ellipse">
                <a:avLst/>
              </a:prstGeom>
              <a:gradFill>
                <a:gsLst>
                  <a:gs pos="0">
                    <a:srgbClr val="FF9900"/>
                  </a:gs>
                  <a:gs pos="35000">
                    <a:srgbClr val="FFCC00"/>
                  </a:gs>
                  <a:gs pos="100000">
                    <a:srgbClr val="FFFF66"/>
                  </a:gs>
                </a:gsLst>
              </a:gradFill>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ja-JP" altLang="en-US" sz="1300" dirty="0" smtClean="0">
                    <a:ea typeface="ＤＨＰ特太ゴシック体" pitchFamily="2" charset="-128"/>
                  </a:rPr>
                  <a:t>７５</a:t>
                </a:r>
                <a:endParaRPr lang="ja-JP" altLang="en-US" sz="1300" dirty="0">
                  <a:ea typeface="ＤＨＰ特太ゴシック体" pitchFamily="2" charset="-128"/>
                </a:endParaRPr>
              </a:p>
            </p:txBody>
          </p:sp>
          <p:sp>
            <p:nvSpPr>
              <p:cNvPr id="170" name="円/楕円 169"/>
              <p:cNvSpPr/>
              <p:nvPr/>
            </p:nvSpPr>
            <p:spPr bwMode="auto">
              <a:xfrm>
                <a:off x="7310442" y="2343151"/>
                <a:ext cx="1009778" cy="1085849"/>
              </a:xfrm>
              <a:prstGeom prst="ellipse">
                <a:avLst/>
              </a:prstGeom>
              <a:gradFill>
                <a:gsLst>
                  <a:gs pos="0">
                    <a:srgbClr val="FF9900"/>
                  </a:gs>
                  <a:gs pos="35000">
                    <a:srgbClr val="FFCC00"/>
                  </a:gs>
                  <a:gs pos="100000">
                    <a:srgbClr val="FFFF66"/>
                  </a:gs>
                </a:gsLst>
              </a:gradFill>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ja-JP" altLang="en-US" sz="1300" dirty="0">
                    <a:ea typeface="ＤＨＰ特太ゴシック体" pitchFamily="2" charset="-128"/>
                  </a:rPr>
                  <a:t>５３</a:t>
                </a:r>
              </a:p>
            </p:txBody>
          </p:sp>
          <p:sp>
            <p:nvSpPr>
              <p:cNvPr id="171" name="円/楕円 170"/>
              <p:cNvSpPr/>
              <p:nvPr/>
            </p:nvSpPr>
            <p:spPr bwMode="auto">
              <a:xfrm>
                <a:off x="5468938" y="3387725"/>
                <a:ext cx="1295401" cy="1087438"/>
              </a:xfrm>
              <a:prstGeom prst="ellipse">
                <a:avLst/>
              </a:prstGeom>
              <a:gradFill>
                <a:gsLst>
                  <a:gs pos="0">
                    <a:srgbClr val="FF9900"/>
                  </a:gs>
                  <a:gs pos="35000">
                    <a:srgbClr val="FFCC00"/>
                  </a:gs>
                  <a:gs pos="100000">
                    <a:srgbClr val="FFFF66"/>
                  </a:gs>
                </a:gsLst>
              </a:gradFill>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ja-JP" altLang="en-US" sz="1400" dirty="0" smtClean="0">
                    <a:ea typeface="ＤＨＰ特太ゴシック体" pitchFamily="2" charset="-128"/>
                  </a:rPr>
                  <a:t>１２１</a:t>
                </a:r>
                <a:endParaRPr lang="ja-JP" altLang="en-US" sz="1400" dirty="0">
                  <a:ea typeface="ＤＨＰ特太ゴシック体" pitchFamily="2" charset="-128"/>
                </a:endParaRPr>
              </a:p>
            </p:txBody>
          </p:sp>
          <p:sp>
            <p:nvSpPr>
              <p:cNvPr id="172" name="円/楕円 171"/>
              <p:cNvSpPr/>
              <p:nvPr/>
            </p:nvSpPr>
            <p:spPr bwMode="auto">
              <a:xfrm>
                <a:off x="6764338" y="4781550"/>
                <a:ext cx="1085850" cy="1085850"/>
              </a:xfrm>
              <a:prstGeom prst="ellipse">
                <a:avLst/>
              </a:prstGeom>
              <a:gradFill>
                <a:gsLst>
                  <a:gs pos="0">
                    <a:srgbClr val="FF9900"/>
                  </a:gs>
                  <a:gs pos="35000">
                    <a:srgbClr val="FFCC00"/>
                  </a:gs>
                  <a:gs pos="100000">
                    <a:srgbClr val="FFFF66"/>
                  </a:gs>
                </a:gsLst>
              </a:gradFill>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ja-JP" altLang="en-US" sz="1300" dirty="0" smtClean="0">
                    <a:ea typeface="ＤＨＰ特太ゴシック体" pitchFamily="2" charset="-128"/>
                  </a:rPr>
                  <a:t>７５</a:t>
                </a:r>
                <a:endParaRPr lang="ja-JP" altLang="en-US" sz="1300" dirty="0">
                  <a:ea typeface="ＤＨＰ特太ゴシック体" pitchFamily="2" charset="-128"/>
                </a:endParaRPr>
              </a:p>
            </p:txBody>
          </p:sp>
          <p:sp>
            <p:nvSpPr>
              <p:cNvPr id="173" name="円/楕円 172"/>
              <p:cNvSpPr/>
              <p:nvPr/>
            </p:nvSpPr>
            <p:spPr bwMode="auto">
              <a:xfrm>
                <a:off x="4510088" y="4760913"/>
                <a:ext cx="1085850" cy="1087437"/>
              </a:xfrm>
              <a:prstGeom prst="ellipse">
                <a:avLst/>
              </a:prstGeom>
              <a:gradFill>
                <a:gsLst>
                  <a:gs pos="0">
                    <a:srgbClr val="FF9900"/>
                  </a:gs>
                  <a:gs pos="35000">
                    <a:srgbClr val="FFCC00"/>
                  </a:gs>
                  <a:gs pos="100000">
                    <a:srgbClr val="FFFF66"/>
                  </a:gs>
                </a:gsLst>
              </a:gradFill>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ja-JP" altLang="en-US" sz="1300" dirty="0" smtClean="0">
                    <a:ea typeface="ＤＨＰ特太ゴシック体" pitchFamily="2" charset="-128"/>
                  </a:rPr>
                  <a:t>６１</a:t>
                </a:r>
                <a:endParaRPr lang="ja-JP" altLang="en-US" sz="1300" dirty="0">
                  <a:ea typeface="ＤＨＰ特太ゴシック体" pitchFamily="2" charset="-128"/>
                </a:endParaRPr>
              </a:p>
            </p:txBody>
          </p:sp>
          <p:sp>
            <p:nvSpPr>
              <p:cNvPr id="174" name="円/楕円 173"/>
              <p:cNvSpPr/>
              <p:nvPr/>
            </p:nvSpPr>
            <p:spPr bwMode="auto">
              <a:xfrm>
                <a:off x="1895476" y="4473710"/>
                <a:ext cx="1085850" cy="1087439"/>
              </a:xfrm>
              <a:prstGeom prst="ellipse">
                <a:avLst/>
              </a:prstGeom>
              <a:gradFill>
                <a:gsLst>
                  <a:gs pos="0">
                    <a:srgbClr val="FF9900"/>
                  </a:gs>
                  <a:gs pos="35000">
                    <a:srgbClr val="FFCC00"/>
                  </a:gs>
                  <a:gs pos="100000">
                    <a:srgbClr val="FFFF66"/>
                  </a:gs>
                </a:gsLst>
              </a:gradFill>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ja-JP" altLang="en-US" sz="1300" dirty="0">
                    <a:ea typeface="ＤＨＰ特太ゴシック体" pitchFamily="2" charset="-128"/>
                  </a:rPr>
                  <a:t>５</a:t>
                </a:r>
              </a:p>
            </p:txBody>
          </p:sp>
        </p:grpSp>
      </p:grpSp>
      <p:sp>
        <p:nvSpPr>
          <p:cNvPr id="6" name="テキスト ボックス 5"/>
          <p:cNvSpPr txBox="1"/>
          <p:nvPr/>
        </p:nvSpPr>
        <p:spPr>
          <a:xfrm>
            <a:off x="4987660" y="1318886"/>
            <a:ext cx="631395" cy="215444"/>
          </a:xfrm>
          <a:prstGeom prst="rect">
            <a:avLst/>
          </a:prstGeom>
          <a:noFill/>
        </p:spPr>
        <p:txBody>
          <a:bodyPr wrap="square" rtlCol="0">
            <a:spAutoFit/>
          </a:bodyPr>
          <a:lstStyle/>
          <a:p>
            <a:pPr algn="ctr">
              <a:defRPr/>
            </a:pPr>
            <a:r>
              <a:rPr lang="ko-KR" altLang="en-US" sz="800" b="1" dirty="0" smtClean="0">
                <a:effectLst>
                  <a:glow rad="63500">
                    <a:schemeClr val="bg1"/>
                  </a:glow>
                </a:effectLst>
                <a:latin typeface="HG丸ｺﾞｼｯｸM-PRO" panose="020F0600000000000000" pitchFamily="50" charset="-128"/>
                <a:ea typeface="HG丸ｺﾞｼｯｸM-PRO" panose="020F0600000000000000" pitchFamily="50" charset="-128"/>
              </a:rPr>
              <a:t>아이즈</a:t>
            </a:r>
            <a:endParaRPr lang="en-US" altLang="ko-KR" sz="800" b="1" dirty="0">
              <a:effectLst>
                <a:glow rad="63500">
                  <a:schemeClr val="bg1"/>
                </a:glow>
              </a:effectLst>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500458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図 13"/>
          <p:cNvPicPr>
            <a:picLocks noChangeAspect="1"/>
          </p:cNvPicPr>
          <p:nvPr/>
        </p:nvPicPr>
        <p:blipFill>
          <a:blip r:embed="rId3"/>
          <a:srcRect/>
          <a:stretch>
            <a:fillRect/>
          </a:stretch>
        </p:blipFill>
        <p:spPr bwMode="auto">
          <a:xfrm>
            <a:off x="141288" y="3706813"/>
            <a:ext cx="2085975" cy="1565275"/>
          </a:xfrm>
          <a:prstGeom prst="rect">
            <a:avLst/>
          </a:prstGeom>
          <a:noFill/>
          <a:ln w="9525">
            <a:noFill/>
            <a:miter lim="800000"/>
            <a:headEnd/>
            <a:tailEnd/>
          </a:ln>
        </p:spPr>
      </p:pic>
      <p:grpSp>
        <p:nvGrpSpPr>
          <p:cNvPr id="20482" name="グループ化 15"/>
          <p:cNvGrpSpPr>
            <a:grpSpLocks/>
          </p:cNvGrpSpPr>
          <p:nvPr/>
        </p:nvGrpSpPr>
        <p:grpSpPr bwMode="auto">
          <a:xfrm>
            <a:off x="2222500" y="5394325"/>
            <a:ext cx="2357438" cy="1685925"/>
            <a:chOff x="1990292" y="4664849"/>
            <a:chExt cx="2809640" cy="2010456"/>
          </a:xfrm>
        </p:grpSpPr>
        <p:grpSp>
          <p:nvGrpSpPr>
            <p:cNvPr id="20667" name="グループ化 4"/>
            <p:cNvGrpSpPr>
              <a:grpSpLocks/>
            </p:cNvGrpSpPr>
            <p:nvPr/>
          </p:nvGrpSpPr>
          <p:grpSpPr bwMode="auto">
            <a:xfrm>
              <a:off x="1990292" y="4664849"/>
              <a:ext cx="2809640" cy="2010456"/>
              <a:chOff x="2042588" y="1044066"/>
              <a:chExt cx="2809640" cy="2010456"/>
            </a:xfrm>
          </p:grpSpPr>
          <p:sp>
            <p:nvSpPr>
              <p:cNvPr id="102" name="円/楕円 101"/>
              <p:cNvSpPr>
                <a:spLocks noChangeAspect="1"/>
              </p:cNvSpPr>
              <p:nvPr/>
            </p:nvSpPr>
            <p:spPr>
              <a:xfrm>
                <a:off x="3457814" y="1888382"/>
                <a:ext cx="143793" cy="1363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sp>
            <p:nvSpPr>
              <p:cNvPr id="104" name="円/楕円 103"/>
              <p:cNvSpPr>
                <a:spLocks noChangeAspect="1"/>
              </p:cNvSpPr>
              <p:nvPr/>
            </p:nvSpPr>
            <p:spPr>
              <a:xfrm>
                <a:off x="4708435" y="2581251"/>
                <a:ext cx="143793" cy="1363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pic>
            <p:nvPicPr>
              <p:cNvPr id="20677" name="Picture 4" descr="\\Kikaku\disk1\総合計画課共有フォルダ\01計画・調整\02復興計画\●復興ビジョン共有から移動●\101★★復興計画★★\⇒⇒⇒≪復興計画（第１次）進行管理≫\(0927)復興のあゆみ（仮）\12　第3版編集\第4版 作成\各種データ\10 研究開発・産業創出の整備\福島県図.GIF"/>
              <p:cNvPicPr>
                <a:picLocks noChangeAspect="1" noChangeArrowheads="1"/>
              </p:cNvPicPr>
              <p:nvPr/>
            </p:nvPicPr>
            <p:blipFill>
              <a:blip r:embed="rId4"/>
              <a:srcRect/>
              <a:stretch>
                <a:fillRect/>
              </a:stretch>
            </p:blipFill>
            <p:spPr bwMode="auto">
              <a:xfrm>
                <a:off x="2042588" y="1044066"/>
                <a:ext cx="2551302" cy="2010456"/>
              </a:xfrm>
              <a:prstGeom prst="rect">
                <a:avLst/>
              </a:prstGeom>
              <a:noFill/>
              <a:ln w="9525">
                <a:noFill/>
                <a:miter lim="800000"/>
                <a:headEnd/>
                <a:tailEnd/>
              </a:ln>
            </p:spPr>
          </p:pic>
        </p:grpSp>
        <p:sp>
          <p:nvSpPr>
            <p:cNvPr id="268" name="円/楕円 267"/>
            <p:cNvSpPr>
              <a:spLocks noChangeAspect="1"/>
            </p:cNvSpPr>
            <p:nvPr/>
          </p:nvSpPr>
          <p:spPr>
            <a:xfrm>
              <a:off x="4436665" y="5168410"/>
              <a:ext cx="71896" cy="681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sp>
          <p:nvSpPr>
            <p:cNvPr id="440" name="円/楕円 439"/>
            <p:cNvSpPr>
              <a:spLocks noChangeAspect="1"/>
            </p:cNvSpPr>
            <p:nvPr/>
          </p:nvSpPr>
          <p:spPr>
            <a:xfrm>
              <a:off x="3396058" y="5520523"/>
              <a:ext cx="143793" cy="1363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sp>
          <p:nvSpPr>
            <p:cNvPr id="433" name="円/楕円 432"/>
            <p:cNvSpPr>
              <a:spLocks noChangeAspect="1"/>
            </p:cNvSpPr>
            <p:nvPr/>
          </p:nvSpPr>
          <p:spPr>
            <a:xfrm>
              <a:off x="2766017" y="5486448"/>
              <a:ext cx="71896" cy="681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sp>
          <p:nvSpPr>
            <p:cNvPr id="265" name="円/楕円 264"/>
            <p:cNvSpPr>
              <a:spLocks noChangeAspect="1"/>
            </p:cNvSpPr>
            <p:nvPr/>
          </p:nvSpPr>
          <p:spPr>
            <a:xfrm>
              <a:off x="3068739" y="5475089"/>
              <a:ext cx="71896" cy="681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sp>
          <p:nvSpPr>
            <p:cNvPr id="266" name="円/楕円 265"/>
            <p:cNvSpPr>
              <a:spLocks noChangeAspect="1"/>
            </p:cNvSpPr>
            <p:nvPr/>
          </p:nvSpPr>
          <p:spPr>
            <a:xfrm>
              <a:off x="3305242" y="5594354"/>
              <a:ext cx="71896" cy="681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sp>
          <p:nvSpPr>
            <p:cNvPr id="264" name="円/楕円 263"/>
            <p:cNvSpPr>
              <a:spLocks noChangeAspect="1"/>
            </p:cNvSpPr>
            <p:nvPr/>
          </p:nvSpPr>
          <p:spPr>
            <a:xfrm>
              <a:off x="3791488" y="5902926"/>
              <a:ext cx="71896" cy="681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sp>
          <p:nvSpPr>
            <p:cNvPr id="267" name="円/楕円 266"/>
            <p:cNvSpPr>
              <a:spLocks noChangeAspect="1"/>
            </p:cNvSpPr>
            <p:nvPr/>
          </p:nvSpPr>
          <p:spPr>
            <a:xfrm>
              <a:off x="4334497" y="6357267"/>
              <a:ext cx="71896" cy="681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grpSp>
      <p:pic>
        <p:nvPicPr>
          <p:cNvPr id="20483" name="Picture 22"/>
          <p:cNvPicPr>
            <a:picLocks noChangeAspect="1" noChangeArrowheads="1"/>
          </p:cNvPicPr>
          <p:nvPr/>
        </p:nvPicPr>
        <p:blipFill>
          <a:blip r:embed="rId5"/>
          <a:srcRect/>
          <a:stretch>
            <a:fillRect/>
          </a:stretch>
        </p:blipFill>
        <p:spPr bwMode="auto">
          <a:xfrm>
            <a:off x="1588" y="327025"/>
            <a:ext cx="728662" cy="679450"/>
          </a:xfrm>
          <a:prstGeom prst="rect">
            <a:avLst/>
          </a:prstGeom>
          <a:noFill/>
          <a:ln w="9525">
            <a:noFill/>
            <a:miter lim="800000"/>
            <a:headEnd/>
            <a:tailEnd/>
          </a:ln>
        </p:spPr>
      </p:pic>
      <p:sp>
        <p:nvSpPr>
          <p:cNvPr id="444" name="二等辺三角形 443"/>
          <p:cNvSpPr/>
          <p:nvPr/>
        </p:nvSpPr>
        <p:spPr>
          <a:xfrm rot="19542605">
            <a:off x="4716463" y="5713413"/>
            <a:ext cx="63500" cy="1554162"/>
          </a:xfrm>
          <a:prstGeom prst="triangle">
            <a:avLst/>
          </a:prstGeom>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sp>
        <p:nvSpPr>
          <p:cNvPr id="13" name="二等辺三角形 12"/>
          <p:cNvSpPr/>
          <p:nvPr/>
        </p:nvSpPr>
        <p:spPr>
          <a:xfrm rot="5400000">
            <a:off x="2173287" y="5419726"/>
            <a:ext cx="80963" cy="1389062"/>
          </a:xfrm>
          <a:prstGeom prst="triangle">
            <a:avLst/>
          </a:prstGeom>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sp>
        <p:nvSpPr>
          <p:cNvPr id="434" name="二等辺三角形 433"/>
          <p:cNvSpPr/>
          <p:nvPr/>
        </p:nvSpPr>
        <p:spPr>
          <a:xfrm rot="2763481">
            <a:off x="2138362" y="5692776"/>
            <a:ext cx="85725" cy="2717800"/>
          </a:xfrm>
          <a:prstGeom prst="triangle">
            <a:avLst/>
          </a:prstGeom>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sp>
        <p:nvSpPr>
          <p:cNvPr id="435" name="二等辺三角形 434"/>
          <p:cNvSpPr/>
          <p:nvPr/>
        </p:nvSpPr>
        <p:spPr>
          <a:xfrm rot="1445351" flipH="1">
            <a:off x="2835275" y="6105525"/>
            <a:ext cx="138113" cy="2230438"/>
          </a:xfrm>
          <a:prstGeom prst="triangle">
            <a:avLst/>
          </a:prstGeom>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sp>
        <p:nvSpPr>
          <p:cNvPr id="437" name="二等辺三角形 436"/>
          <p:cNvSpPr/>
          <p:nvPr/>
        </p:nvSpPr>
        <p:spPr>
          <a:xfrm rot="18045406" flipH="1">
            <a:off x="5163344" y="6293644"/>
            <a:ext cx="133350" cy="2303462"/>
          </a:xfrm>
          <a:prstGeom prst="triangle">
            <a:avLst/>
          </a:prstGeom>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sp>
        <p:nvSpPr>
          <p:cNvPr id="438" name="二等辺三角形 437"/>
          <p:cNvSpPr/>
          <p:nvPr/>
        </p:nvSpPr>
        <p:spPr>
          <a:xfrm rot="12492698">
            <a:off x="4852988" y="5205413"/>
            <a:ext cx="74612" cy="1595437"/>
          </a:xfrm>
          <a:prstGeom prst="triangle">
            <a:avLst>
              <a:gd name="adj" fmla="val 35381"/>
            </a:avLst>
          </a:prstGeom>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pic>
        <p:nvPicPr>
          <p:cNvPr id="20490" name="Picture 2" descr="\\Kikaku\disk1\総合計画課共有フォルダ\01計画・調整\02復興計画\●復興ビジョン共有から移動●\101★★復興計画★★\⇒⇒⇒≪復興計画（第１次）進行管理≫\(0927)復興のあゆみ（仮）\13第4版編集（第5編作成）\作業用（バックデータ）\神尾（再エネ）\再エネ拠点写真等\写真許可\西山地熱 東北電力\西山（電力提供）加工.png"/>
          <p:cNvPicPr>
            <a:picLocks noChangeAspect="1" noChangeArrowheads="1"/>
          </p:cNvPicPr>
          <p:nvPr/>
        </p:nvPicPr>
        <p:blipFill>
          <a:blip r:embed="rId6"/>
          <a:srcRect/>
          <a:stretch>
            <a:fillRect/>
          </a:stretch>
        </p:blipFill>
        <p:spPr bwMode="auto">
          <a:xfrm>
            <a:off x="112713" y="6078538"/>
            <a:ext cx="1598612" cy="1206500"/>
          </a:xfrm>
          <a:prstGeom prst="rect">
            <a:avLst/>
          </a:prstGeom>
          <a:noFill/>
          <a:ln w="9525">
            <a:solidFill>
              <a:schemeClr val="tx1"/>
            </a:solidFill>
            <a:miter lim="800000"/>
            <a:headEnd/>
            <a:tailEnd/>
          </a:ln>
        </p:spPr>
      </p:pic>
      <p:pic>
        <p:nvPicPr>
          <p:cNvPr id="20491" name="Picture 3"/>
          <p:cNvPicPr>
            <a:picLocks noChangeAspect="1" noChangeArrowheads="1"/>
          </p:cNvPicPr>
          <p:nvPr/>
        </p:nvPicPr>
        <p:blipFill>
          <a:blip r:embed="rId7"/>
          <a:srcRect/>
          <a:stretch>
            <a:fillRect/>
          </a:stretch>
        </p:blipFill>
        <p:spPr bwMode="auto">
          <a:xfrm>
            <a:off x="92075" y="7532688"/>
            <a:ext cx="1612900" cy="1206500"/>
          </a:xfrm>
          <a:prstGeom prst="rect">
            <a:avLst/>
          </a:prstGeom>
          <a:noFill/>
          <a:ln w="9525">
            <a:solidFill>
              <a:schemeClr val="tx1"/>
            </a:solidFill>
            <a:miter lim="800000"/>
            <a:headEnd/>
            <a:tailEnd/>
          </a:ln>
        </p:spPr>
      </p:pic>
      <p:pic>
        <p:nvPicPr>
          <p:cNvPr id="20492" name="Picture 3" descr="C:\Users\F-Admin\Desktop\布引き高原.png"/>
          <p:cNvPicPr>
            <a:picLocks noChangeAspect="1" noChangeArrowheads="1"/>
          </p:cNvPicPr>
          <p:nvPr/>
        </p:nvPicPr>
        <p:blipFill>
          <a:blip r:embed="rId8"/>
          <a:srcRect/>
          <a:stretch>
            <a:fillRect/>
          </a:stretch>
        </p:blipFill>
        <p:spPr bwMode="auto">
          <a:xfrm>
            <a:off x="1792288" y="7786688"/>
            <a:ext cx="1601787" cy="1093787"/>
          </a:xfrm>
          <a:prstGeom prst="rect">
            <a:avLst/>
          </a:prstGeom>
          <a:noFill/>
          <a:ln w="9525">
            <a:noFill/>
            <a:miter lim="800000"/>
            <a:headEnd/>
            <a:tailEnd/>
          </a:ln>
        </p:spPr>
      </p:pic>
      <p:sp>
        <p:nvSpPr>
          <p:cNvPr id="18" name="正方形/長方形 17"/>
          <p:cNvSpPr/>
          <p:nvPr/>
        </p:nvSpPr>
        <p:spPr>
          <a:xfrm>
            <a:off x="0" y="0"/>
            <a:ext cx="6858000" cy="269875"/>
          </a:xfrm>
          <a:prstGeom prst="rect">
            <a:avLst/>
          </a:prstGeom>
          <a:gradFill>
            <a:gsLst>
              <a:gs pos="0">
                <a:srgbClr val="769535"/>
              </a:gs>
              <a:gs pos="80000">
                <a:srgbClr val="9BC348"/>
              </a:gs>
              <a:gs pos="100000">
                <a:srgbClr val="9CC746"/>
              </a:gs>
            </a:gsLst>
            <a:lin ang="16200000" scaled="0"/>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b="1" dirty="0">
                <a:solidFill>
                  <a:schemeClr val="bg1"/>
                </a:solidFill>
                <a:effectLst>
                  <a:outerShdw blurRad="38100" dist="38100" dir="2700000" algn="tl">
                    <a:srgbClr val="000000"/>
                  </a:outerShdw>
                </a:effectLst>
                <a:latin typeface="HG丸ｺﾞｼｯｸM-PRO" pitchFamily="50" charset="-128"/>
                <a:ea typeface="HG丸ｺﾞｼｯｸM-PRO" pitchFamily="50" charset="-128"/>
              </a:rPr>
              <a:t>        </a:t>
            </a:r>
            <a:r>
              <a:rPr lang="ko-KR" altLang="en-US" sz="1400" b="1" dirty="0">
                <a:solidFill>
                  <a:schemeClr val="bg1"/>
                </a:solidFill>
                <a:effectLst>
                  <a:outerShdw blurRad="38100" dist="38100" dir="2700000" algn="tl">
                    <a:srgbClr val="000000"/>
                  </a:outerShdw>
                </a:effectLst>
                <a:latin typeface="ＭＳ Ｐゴシック" charset="-128"/>
                <a:ea typeface="Gulim" pitchFamily="34" charset="-127"/>
              </a:rPr>
              <a:t>연구 개발</a:t>
            </a:r>
            <a:r>
              <a:rPr lang="ja-JP" altLang="en-US" sz="1400" b="1" dirty="0">
                <a:solidFill>
                  <a:schemeClr val="bg1"/>
                </a:solidFill>
                <a:effectLst>
                  <a:outerShdw blurRad="38100" dist="38100" dir="2700000" algn="tl">
                    <a:srgbClr val="000000"/>
                  </a:outerShdw>
                </a:effectLst>
                <a:latin typeface="ＭＳ Ｐゴシック" charset="-128"/>
              </a:rPr>
              <a:t>・</a:t>
            </a:r>
            <a:r>
              <a:rPr lang="ko-KR" altLang="en-US" sz="1400" b="1" dirty="0">
                <a:solidFill>
                  <a:schemeClr val="bg1"/>
                </a:solidFill>
                <a:effectLst>
                  <a:outerShdw blurRad="38100" dist="38100" dir="2700000" algn="tl">
                    <a:srgbClr val="000000"/>
                  </a:outerShdw>
                </a:effectLst>
                <a:latin typeface="ＭＳ Ｐゴシック" charset="-128"/>
                <a:ea typeface="Gulim" pitchFamily="34" charset="-127"/>
              </a:rPr>
              <a:t>산업 창출 거점의 정비</a:t>
            </a:r>
          </a:p>
        </p:txBody>
      </p:sp>
      <p:sp>
        <p:nvSpPr>
          <p:cNvPr id="125" name="正方形/長方形 124"/>
          <p:cNvSpPr/>
          <p:nvPr/>
        </p:nvSpPr>
        <p:spPr>
          <a:xfrm>
            <a:off x="11113" y="1000125"/>
            <a:ext cx="2273300"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재생 가능 에너지의 추진</a:t>
            </a:r>
            <a:endParaRPr lang="en-US" altLang="ko-KR" sz="1200" b="1" dirty="0">
              <a:solidFill>
                <a:schemeClr val="bg1"/>
              </a:solidFill>
              <a:latin typeface="HG丸ｺﾞｼｯｸM-PRO" pitchFamily="50" charset="-128"/>
              <a:ea typeface="Gulim" pitchFamily="34" charset="-127"/>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p:txBody>
      </p:sp>
      <p:sp>
        <p:nvSpPr>
          <p:cNvPr id="20495" name="AutoShape 35"/>
          <p:cNvSpPr>
            <a:spLocks noChangeArrowheads="1"/>
          </p:cNvSpPr>
          <p:nvPr/>
        </p:nvSpPr>
        <p:spPr bwMode="auto">
          <a:xfrm>
            <a:off x="820738" y="585788"/>
            <a:ext cx="395287" cy="179387"/>
          </a:xfrm>
          <a:prstGeom prst="wedgeRoundRectCallout">
            <a:avLst>
              <a:gd name="adj1" fmla="val -89301"/>
              <a:gd name="adj2" fmla="val 50338"/>
              <a:gd name="adj3" fmla="val 16667"/>
            </a:avLst>
          </a:prstGeom>
          <a:solidFill>
            <a:srgbClr val="FF0000"/>
          </a:solidFill>
          <a:ln w="28575">
            <a:solidFill>
              <a:srgbClr val="FF0000"/>
            </a:solidFill>
            <a:miter lim="800000"/>
            <a:headEnd/>
            <a:tailEnd/>
          </a:ln>
        </p:spPr>
        <p:txBody>
          <a:bodyPr/>
          <a:lstStyle/>
          <a:p>
            <a:pPr algn="ctr"/>
            <a:endParaRPr lang="ja-JP" altLang="en-US">
              <a:latin typeface="Calibri" pitchFamily="34" charset="0"/>
            </a:endParaRPr>
          </a:p>
        </p:txBody>
      </p:sp>
      <p:sp>
        <p:nvSpPr>
          <p:cNvPr id="20496" name="AutoShape 36"/>
          <p:cNvSpPr>
            <a:spLocks noChangeArrowheads="1"/>
          </p:cNvSpPr>
          <p:nvPr/>
        </p:nvSpPr>
        <p:spPr bwMode="auto">
          <a:xfrm>
            <a:off x="820738" y="361950"/>
            <a:ext cx="5994400" cy="531813"/>
          </a:xfrm>
          <a:prstGeom prst="roundRect">
            <a:avLst>
              <a:gd name="adj" fmla="val 11139"/>
            </a:avLst>
          </a:prstGeom>
          <a:solidFill>
            <a:schemeClr val="bg1"/>
          </a:solidFill>
          <a:ln w="28575">
            <a:solidFill>
              <a:srgbClr val="FF0000"/>
            </a:solidFill>
            <a:round/>
            <a:headEnd/>
            <a:tailEnd/>
          </a:ln>
        </p:spPr>
        <p:txBody>
          <a:bodyPr lIns="72000" rIns="72000" anchor="ctr"/>
          <a:lstStyle/>
          <a:p>
            <a:r>
              <a:rPr lang="ja-JP" altLang="en-US" sz="1100">
                <a:latin typeface="ＭＳ Ｐゴシック" charset="-128"/>
              </a:rPr>
              <a:t>　</a:t>
            </a:r>
            <a:endParaRPr lang="en-US" altLang="ja-JP" sz="1100">
              <a:latin typeface="ＭＳ Ｐゴシック" charset="-128"/>
            </a:endParaRPr>
          </a:p>
        </p:txBody>
      </p:sp>
      <p:sp>
        <p:nvSpPr>
          <p:cNvPr id="20497" name="テキスト ボックス 3"/>
          <p:cNvSpPr txBox="1">
            <a:spLocks noChangeArrowheads="1"/>
          </p:cNvSpPr>
          <p:nvPr/>
        </p:nvSpPr>
        <p:spPr bwMode="auto">
          <a:xfrm>
            <a:off x="815819" y="329406"/>
            <a:ext cx="5940425" cy="596900"/>
          </a:xfrm>
          <a:prstGeom prst="rect">
            <a:avLst/>
          </a:prstGeom>
          <a:noFill/>
          <a:ln w="9525">
            <a:noFill/>
            <a:miter lim="800000"/>
            <a:headEnd/>
            <a:tailEnd/>
          </a:ln>
        </p:spPr>
        <p:txBody>
          <a:bodyPr>
            <a:spAutoFit/>
          </a:bodyPr>
          <a:lstStyle/>
          <a:p>
            <a:r>
              <a:rPr lang="ko-KR" altLang="en-US" sz="1100" dirty="0">
                <a:latin typeface="ＭＳ Ｐゴシック" charset="-128"/>
                <a:ea typeface="Gulim" pitchFamily="34" charset="-127"/>
              </a:rPr>
              <a:t>후쿠시마현의 부흥과 재생에는 단순히 복구만으로 멈출 수 없는 선도적인 대처가 필요하기 때문에 현재 각종 연구 개발</a:t>
            </a:r>
            <a:r>
              <a:rPr lang="ja-JP" altLang="en-US" sz="1100" dirty="0">
                <a:latin typeface="ＭＳ Ｐゴシック" charset="-128"/>
              </a:rPr>
              <a:t>・</a:t>
            </a:r>
            <a:r>
              <a:rPr lang="ko-KR" altLang="en-US" sz="1100" dirty="0">
                <a:latin typeface="ＭＳ Ｐゴシック" charset="-128"/>
                <a:ea typeface="Gulim" pitchFamily="34" charset="-127"/>
              </a:rPr>
              <a:t>산업 창출 거점의 정비를 하고 있으며 이를 부흥의 추진력으로 삼을 예정입니다</a:t>
            </a:r>
            <a:r>
              <a:rPr lang="en-US" altLang="ko-KR" sz="1100" dirty="0">
                <a:latin typeface="ＭＳ Ｐゴシック" charset="-128"/>
                <a:ea typeface="Gulim" pitchFamily="34" charset="-127"/>
              </a:rPr>
              <a:t>.</a:t>
            </a:r>
            <a:endParaRPr lang="en-US" altLang="ko-KR" sz="1100" dirty="0">
              <a:latin typeface="Calibri" pitchFamily="34" charset="0"/>
              <a:ea typeface="Gulim" pitchFamily="34" charset="-127"/>
            </a:endParaRPr>
          </a:p>
        </p:txBody>
      </p:sp>
      <p:pic>
        <p:nvPicPr>
          <p:cNvPr id="20498" name="Picture 2" descr="\\Kikaku\disk1\総合計画課共有フォルダ\06パソコンアップデート\01計画・調整\02復興計画\●復興ビジョン共有から移動●\101★★復興計画★★\⇒⇒⇒≪復興計画（第１次）進行管理≫\(0927)復興のあゆみ（仮）\第5版作成（作業中）\データ\ピクチャー\三菱商事ソーラー.png"/>
          <p:cNvPicPr>
            <a:picLocks noChangeAspect="1" noChangeArrowheads="1"/>
          </p:cNvPicPr>
          <p:nvPr/>
        </p:nvPicPr>
        <p:blipFill>
          <a:blip r:embed="rId9"/>
          <a:srcRect/>
          <a:stretch>
            <a:fillRect/>
          </a:stretch>
        </p:blipFill>
        <p:spPr bwMode="auto">
          <a:xfrm>
            <a:off x="5162550" y="7780338"/>
            <a:ext cx="1619250" cy="950912"/>
          </a:xfrm>
          <a:prstGeom prst="rect">
            <a:avLst/>
          </a:prstGeom>
          <a:noFill/>
          <a:ln w="9525">
            <a:noFill/>
            <a:miter lim="800000"/>
            <a:headEnd/>
            <a:tailEnd/>
          </a:ln>
        </p:spPr>
      </p:pic>
      <p:sp>
        <p:nvSpPr>
          <p:cNvPr id="10" name="正方形/長方形 9"/>
          <p:cNvSpPr/>
          <p:nvPr/>
        </p:nvSpPr>
        <p:spPr>
          <a:xfrm>
            <a:off x="5157788" y="7481888"/>
            <a:ext cx="1619250" cy="288925"/>
          </a:xfrm>
          <a:prstGeom prst="rect">
            <a:avLst/>
          </a:prstGeom>
          <a:ln w="12700">
            <a:solidFill>
              <a:schemeClr val="tx1"/>
            </a:solidFill>
          </a:ln>
        </p:spPr>
        <p:style>
          <a:lnRef idx="1">
            <a:schemeClr val="accent4"/>
          </a:lnRef>
          <a:fillRef idx="2">
            <a:schemeClr val="accent4"/>
          </a:fillRef>
          <a:effectRef idx="1">
            <a:schemeClr val="accent4"/>
          </a:effectRef>
          <a:fontRef idx="minor">
            <a:schemeClr val="dk1"/>
          </a:fontRef>
        </p:style>
        <p:txBody>
          <a:bodyPr lIns="0" rIns="0" anchor="ctr"/>
          <a:lstStyle/>
          <a:p>
            <a:pPr algn="ctr">
              <a:defRPr/>
            </a:pPr>
            <a:r>
              <a:rPr lang="ko-KR" altLang="en-US" sz="1100">
                <a:solidFill>
                  <a:srgbClr val="000000"/>
                </a:solidFill>
                <a:ea typeface="Gulim" pitchFamily="34" charset="-127"/>
              </a:rPr>
              <a:t>오나하마 해양광 프로젝트</a:t>
            </a:r>
            <a:endParaRPr lang="ko-KR" altLang="en-US" sz="900">
              <a:solidFill>
                <a:srgbClr val="000000"/>
              </a:solidFill>
              <a:ea typeface="Gulim" pitchFamily="34" charset="-127"/>
            </a:endParaRPr>
          </a:p>
        </p:txBody>
      </p:sp>
      <p:graphicFrame>
        <p:nvGraphicFramePr>
          <p:cNvPr id="20709" name="Group 229"/>
          <p:cNvGraphicFramePr>
            <a:graphicFrameLocks noGrp="1"/>
          </p:cNvGraphicFramePr>
          <p:nvPr/>
        </p:nvGraphicFramePr>
        <p:xfrm>
          <a:off x="5157788" y="8736013"/>
          <a:ext cx="1624012" cy="346320"/>
        </p:xfrm>
        <a:graphic>
          <a:graphicData uri="http://schemas.openxmlformats.org/drawingml/2006/table">
            <a:tbl>
              <a:tblPr/>
              <a:tblGrid>
                <a:gridCol w="407987"/>
                <a:gridCol w="1216025"/>
              </a:tblGrid>
              <a:tr h="141288">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출력</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１８，４００</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킬로와트</a:t>
                      </a: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4463">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완성</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가동중</a:t>
                      </a: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33" name="正方形/長方形 232"/>
          <p:cNvSpPr/>
          <p:nvPr/>
        </p:nvSpPr>
        <p:spPr>
          <a:xfrm>
            <a:off x="5157788" y="7773988"/>
            <a:ext cx="1619250" cy="957262"/>
          </a:xfrm>
          <a:prstGeom prst="rect">
            <a:avLst/>
          </a:prstGeom>
          <a:noFill/>
          <a:ln w="12700">
            <a:solidFill>
              <a:schemeClr val="tx1"/>
            </a:solidFill>
          </a:ln>
        </p:spPr>
        <p:style>
          <a:lnRef idx="1">
            <a:schemeClr val="accent4"/>
          </a:lnRef>
          <a:fillRef idx="2">
            <a:schemeClr val="accent4"/>
          </a:fillRef>
          <a:effectRef idx="1">
            <a:schemeClr val="accent4"/>
          </a:effectRef>
          <a:fontRef idx="minor">
            <a:schemeClr val="dk1"/>
          </a:fontRef>
        </p:style>
        <p:txBody>
          <a:bodyPr lIns="0" rIns="0" anchor="ctr"/>
          <a:lstStyle/>
          <a:p>
            <a:pPr algn="ctr" fontAlgn="auto">
              <a:spcBef>
                <a:spcPts val="0"/>
              </a:spcBef>
              <a:spcAft>
                <a:spcPts val="0"/>
              </a:spcAft>
              <a:defRPr/>
            </a:pPr>
            <a:endParaRPr lang="ja-JP" altLang="en-US" sz="1100" spc="-100" dirty="0"/>
          </a:p>
        </p:txBody>
      </p:sp>
      <p:sp>
        <p:nvSpPr>
          <p:cNvPr id="241" name="正方形/長方形 240"/>
          <p:cNvSpPr/>
          <p:nvPr/>
        </p:nvSpPr>
        <p:spPr>
          <a:xfrm>
            <a:off x="1782763" y="7486650"/>
            <a:ext cx="1619250" cy="287338"/>
          </a:xfrm>
          <a:prstGeom prst="rect">
            <a:avLst/>
          </a:prstGeom>
          <a:ln w="12700">
            <a:solidFill>
              <a:schemeClr val="tx1"/>
            </a:solidFill>
          </a:ln>
        </p:spPr>
        <p:style>
          <a:lnRef idx="1">
            <a:schemeClr val="accent4"/>
          </a:lnRef>
          <a:fillRef idx="2">
            <a:schemeClr val="accent4"/>
          </a:fillRef>
          <a:effectRef idx="1">
            <a:schemeClr val="accent4"/>
          </a:effectRef>
          <a:fontRef idx="minor">
            <a:schemeClr val="dk1"/>
          </a:fontRef>
        </p:style>
        <p:txBody>
          <a:bodyPr lIns="0" rIns="0" anchor="ctr"/>
          <a:lstStyle/>
          <a:p>
            <a:pPr algn="ctr">
              <a:defRPr/>
            </a:pPr>
            <a:r>
              <a:rPr lang="ko-KR" altLang="en-US" sz="1000">
                <a:solidFill>
                  <a:srgbClr val="000000"/>
                </a:solidFill>
                <a:ea typeface="Gulim" pitchFamily="34" charset="-127"/>
              </a:rPr>
              <a:t>고리야마 누마비키 고원 풍력 발전소</a:t>
            </a:r>
          </a:p>
        </p:txBody>
      </p:sp>
      <p:graphicFrame>
        <p:nvGraphicFramePr>
          <p:cNvPr id="20707" name="Group 227"/>
          <p:cNvGraphicFramePr>
            <a:graphicFrameLocks noGrp="1"/>
          </p:cNvGraphicFramePr>
          <p:nvPr/>
        </p:nvGraphicFramePr>
        <p:xfrm>
          <a:off x="1782763" y="8740775"/>
          <a:ext cx="1624012" cy="346320"/>
        </p:xfrm>
        <a:graphic>
          <a:graphicData uri="http://schemas.openxmlformats.org/drawingml/2006/table">
            <a:tbl>
              <a:tblPr/>
              <a:tblGrid>
                <a:gridCol w="407987"/>
                <a:gridCol w="1216025"/>
              </a:tblGrid>
              <a:tr h="136525">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출력</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６５，９８０</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킬로와트</a:t>
                      </a: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2875">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완성</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가동중</a:t>
                      </a: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43" name="正方形/長方形 242"/>
          <p:cNvSpPr/>
          <p:nvPr/>
        </p:nvSpPr>
        <p:spPr>
          <a:xfrm>
            <a:off x="1782763" y="7778750"/>
            <a:ext cx="1619250" cy="957263"/>
          </a:xfrm>
          <a:prstGeom prst="rect">
            <a:avLst/>
          </a:prstGeom>
          <a:noFill/>
          <a:ln w="12700">
            <a:solidFill>
              <a:schemeClr val="tx1"/>
            </a:solidFill>
          </a:ln>
        </p:spPr>
        <p:style>
          <a:lnRef idx="1">
            <a:schemeClr val="accent4"/>
          </a:lnRef>
          <a:fillRef idx="2">
            <a:schemeClr val="accent4"/>
          </a:fillRef>
          <a:effectRef idx="1">
            <a:schemeClr val="accent4"/>
          </a:effectRef>
          <a:fontRef idx="minor">
            <a:schemeClr val="dk1"/>
          </a:fontRef>
        </p:style>
        <p:txBody>
          <a:bodyPr lIns="0" rIns="0" anchor="ctr"/>
          <a:lstStyle/>
          <a:p>
            <a:pPr algn="ctr" fontAlgn="auto">
              <a:spcBef>
                <a:spcPts val="0"/>
              </a:spcBef>
              <a:spcAft>
                <a:spcPts val="0"/>
              </a:spcAft>
              <a:defRPr/>
            </a:pPr>
            <a:endParaRPr lang="ja-JP" altLang="en-US" sz="1100" spc="-100" dirty="0"/>
          </a:p>
        </p:txBody>
      </p:sp>
      <p:sp>
        <p:nvSpPr>
          <p:cNvPr id="247" name="正方形/長方形 246"/>
          <p:cNvSpPr/>
          <p:nvPr/>
        </p:nvSpPr>
        <p:spPr>
          <a:xfrm>
            <a:off x="87313" y="7475538"/>
            <a:ext cx="1620837" cy="287337"/>
          </a:xfrm>
          <a:prstGeom prst="rect">
            <a:avLst/>
          </a:prstGeom>
          <a:ln w="12700">
            <a:solidFill>
              <a:schemeClr val="tx1"/>
            </a:solidFill>
          </a:ln>
        </p:spPr>
        <p:style>
          <a:lnRef idx="1">
            <a:schemeClr val="accent4"/>
          </a:lnRef>
          <a:fillRef idx="2">
            <a:schemeClr val="accent4"/>
          </a:fillRef>
          <a:effectRef idx="1">
            <a:schemeClr val="accent4"/>
          </a:effectRef>
          <a:fontRef idx="minor">
            <a:schemeClr val="dk1"/>
          </a:fontRef>
        </p:style>
        <p:txBody>
          <a:bodyPr lIns="0" tIns="36000" rIns="0" bIns="0" anchor="ctr"/>
          <a:lstStyle/>
          <a:p>
            <a:pPr algn="ctr">
              <a:lnSpc>
                <a:spcPts val="1000"/>
              </a:lnSpc>
              <a:defRPr/>
            </a:pPr>
            <a:r>
              <a:rPr lang="ko-KR" altLang="en-US" sz="1000">
                <a:solidFill>
                  <a:srgbClr val="000000"/>
                </a:solidFill>
                <a:ea typeface="Gulim" pitchFamily="34" charset="-127"/>
              </a:rPr>
              <a:t>그린 발전 아이즈</a:t>
            </a:r>
          </a:p>
          <a:p>
            <a:pPr algn="ctr">
              <a:lnSpc>
                <a:spcPts val="1000"/>
              </a:lnSpc>
              <a:defRPr/>
            </a:pPr>
            <a:r>
              <a:rPr lang="ko-KR" altLang="en-US" sz="1000">
                <a:solidFill>
                  <a:srgbClr val="000000"/>
                </a:solidFill>
                <a:ea typeface="Gulim" pitchFamily="34" charset="-127"/>
              </a:rPr>
              <a:t>목질 바이오매스 발전소</a:t>
            </a:r>
          </a:p>
        </p:txBody>
      </p:sp>
      <p:graphicFrame>
        <p:nvGraphicFramePr>
          <p:cNvPr id="20706" name="Group 226"/>
          <p:cNvGraphicFramePr>
            <a:graphicFrameLocks noGrp="1"/>
          </p:cNvGraphicFramePr>
          <p:nvPr/>
        </p:nvGraphicFramePr>
        <p:xfrm>
          <a:off x="87313" y="8728075"/>
          <a:ext cx="1624012" cy="346320"/>
        </p:xfrm>
        <a:graphic>
          <a:graphicData uri="http://schemas.openxmlformats.org/drawingml/2006/table">
            <a:tbl>
              <a:tblPr/>
              <a:tblGrid>
                <a:gridCol w="407987"/>
                <a:gridCol w="1216025"/>
              </a:tblGrid>
              <a:tr h="147638">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출력</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５，７００</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킬로와트</a:t>
                      </a: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4463">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완성</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가동중</a:t>
                      </a: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49" name="正方形/長方形 248"/>
          <p:cNvSpPr/>
          <p:nvPr/>
        </p:nvSpPr>
        <p:spPr>
          <a:xfrm>
            <a:off x="87313" y="7767638"/>
            <a:ext cx="1620837" cy="957262"/>
          </a:xfrm>
          <a:prstGeom prst="rect">
            <a:avLst/>
          </a:prstGeom>
          <a:noFill/>
          <a:ln w="12700">
            <a:solidFill>
              <a:schemeClr val="tx1"/>
            </a:solidFill>
          </a:ln>
        </p:spPr>
        <p:style>
          <a:lnRef idx="1">
            <a:schemeClr val="accent4"/>
          </a:lnRef>
          <a:fillRef idx="2">
            <a:schemeClr val="accent4"/>
          </a:fillRef>
          <a:effectRef idx="1">
            <a:schemeClr val="accent4"/>
          </a:effectRef>
          <a:fontRef idx="minor">
            <a:schemeClr val="dk1"/>
          </a:fontRef>
        </p:style>
        <p:txBody>
          <a:bodyPr lIns="0" rIns="0" anchor="ctr"/>
          <a:lstStyle/>
          <a:p>
            <a:pPr algn="ctr" fontAlgn="auto">
              <a:spcBef>
                <a:spcPts val="0"/>
              </a:spcBef>
              <a:spcAft>
                <a:spcPts val="0"/>
              </a:spcAft>
              <a:defRPr/>
            </a:pPr>
            <a:endParaRPr lang="ja-JP" altLang="en-US" sz="1100" spc="-100" dirty="0"/>
          </a:p>
        </p:txBody>
      </p:sp>
      <p:sp>
        <p:nvSpPr>
          <p:cNvPr id="252" name="正方形/長方形 251"/>
          <p:cNvSpPr/>
          <p:nvPr/>
        </p:nvSpPr>
        <p:spPr>
          <a:xfrm>
            <a:off x="95250" y="5808663"/>
            <a:ext cx="1620838" cy="288925"/>
          </a:xfrm>
          <a:prstGeom prst="rect">
            <a:avLst/>
          </a:prstGeom>
          <a:ln w="12700">
            <a:solidFill>
              <a:schemeClr val="tx1"/>
            </a:solidFill>
          </a:ln>
        </p:spPr>
        <p:style>
          <a:lnRef idx="1">
            <a:schemeClr val="accent4"/>
          </a:lnRef>
          <a:fillRef idx="2">
            <a:schemeClr val="accent4"/>
          </a:fillRef>
          <a:effectRef idx="1">
            <a:schemeClr val="accent4"/>
          </a:effectRef>
          <a:fontRef idx="minor">
            <a:schemeClr val="dk1"/>
          </a:fontRef>
        </p:style>
        <p:txBody>
          <a:bodyPr lIns="0" rIns="0" anchor="ctr"/>
          <a:lstStyle/>
          <a:p>
            <a:pPr algn="ctr">
              <a:defRPr/>
            </a:pPr>
            <a:r>
              <a:rPr lang="ko-KR" altLang="en-US" sz="900">
                <a:solidFill>
                  <a:srgbClr val="000000"/>
                </a:solidFill>
                <a:ea typeface="Gulim" pitchFamily="34" charset="-127"/>
              </a:rPr>
              <a:t>야나이즈 니시야마 지열 발전소</a:t>
            </a:r>
          </a:p>
        </p:txBody>
      </p:sp>
      <p:graphicFrame>
        <p:nvGraphicFramePr>
          <p:cNvPr id="20704" name="Group 224"/>
          <p:cNvGraphicFramePr>
            <a:graphicFrameLocks noGrp="1"/>
          </p:cNvGraphicFramePr>
          <p:nvPr/>
        </p:nvGraphicFramePr>
        <p:xfrm>
          <a:off x="95250" y="7080250"/>
          <a:ext cx="1624013" cy="346320"/>
        </p:xfrm>
        <a:graphic>
          <a:graphicData uri="http://schemas.openxmlformats.org/drawingml/2006/table">
            <a:tbl>
              <a:tblPr/>
              <a:tblGrid>
                <a:gridCol w="407988"/>
                <a:gridCol w="1216025"/>
              </a:tblGrid>
              <a:tr h="130175">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출력</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６５，０００</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킬로와트</a:t>
                      </a: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6525">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완성</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가동중</a:t>
                      </a: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54" name="正方形/長方形 253"/>
          <p:cNvSpPr/>
          <p:nvPr/>
        </p:nvSpPr>
        <p:spPr>
          <a:xfrm>
            <a:off x="95250" y="6100763"/>
            <a:ext cx="1620838" cy="957262"/>
          </a:xfrm>
          <a:prstGeom prst="rect">
            <a:avLst/>
          </a:prstGeom>
          <a:noFill/>
          <a:ln w="12700">
            <a:solidFill>
              <a:schemeClr val="tx1"/>
            </a:solidFill>
          </a:ln>
        </p:spPr>
        <p:style>
          <a:lnRef idx="1">
            <a:schemeClr val="accent4"/>
          </a:lnRef>
          <a:fillRef idx="2">
            <a:schemeClr val="accent4"/>
          </a:fillRef>
          <a:effectRef idx="1">
            <a:schemeClr val="accent4"/>
          </a:effectRef>
          <a:fontRef idx="minor">
            <a:schemeClr val="dk1"/>
          </a:fontRef>
        </p:style>
        <p:txBody>
          <a:bodyPr lIns="0" rIns="0" anchor="ctr"/>
          <a:lstStyle/>
          <a:p>
            <a:pPr algn="ctr" fontAlgn="auto">
              <a:spcBef>
                <a:spcPts val="0"/>
              </a:spcBef>
              <a:spcAft>
                <a:spcPts val="0"/>
              </a:spcAft>
              <a:defRPr/>
            </a:pPr>
            <a:endParaRPr lang="ja-JP" altLang="en-US" sz="1100" spc="-100" dirty="0"/>
          </a:p>
        </p:txBody>
      </p:sp>
      <p:sp>
        <p:nvSpPr>
          <p:cNvPr id="11" name="角丸四角形 10"/>
          <p:cNvSpPr/>
          <p:nvPr/>
        </p:nvSpPr>
        <p:spPr>
          <a:xfrm>
            <a:off x="125413" y="8459788"/>
            <a:ext cx="782637" cy="2159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a:solidFill>
                  <a:schemeClr val="tx1"/>
                </a:solidFill>
                <a:ea typeface="Gulim" pitchFamily="34" charset="-127"/>
              </a:rPr>
              <a:t>아이즈와카마쓰</a:t>
            </a:r>
          </a:p>
        </p:txBody>
      </p:sp>
      <p:sp>
        <p:nvSpPr>
          <p:cNvPr id="256" name="角丸四角形 255"/>
          <p:cNvSpPr/>
          <p:nvPr/>
        </p:nvSpPr>
        <p:spPr>
          <a:xfrm>
            <a:off x="1831975" y="8574088"/>
            <a:ext cx="608013" cy="13652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a:solidFill>
                  <a:schemeClr val="tx1"/>
                </a:solidFill>
                <a:ea typeface="Gulim" pitchFamily="34" charset="-127"/>
              </a:rPr>
              <a:t>고라야마</a:t>
            </a:r>
          </a:p>
        </p:txBody>
      </p:sp>
      <p:sp>
        <p:nvSpPr>
          <p:cNvPr id="258" name="角丸四角形 257"/>
          <p:cNvSpPr/>
          <p:nvPr/>
        </p:nvSpPr>
        <p:spPr>
          <a:xfrm>
            <a:off x="5202238" y="8564563"/>
            <a:ext cx="608012" cy="13652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a:solidFill>
                  <a:schemeClr val="tx1"/>
                </a:solidFill>
                <a:ea typeface="Gulim" pitchFamily="34" charset="-127"/>
              </a:rPr>
              <a:t>아와키</a:t>
            </a:r>
          </a:p>
        </p:txBody>
      </p:sp>
      <p:sp>
        <p:nvSpPr>
          <p:cNvPr id="259" name="角丸四角形 258"/>
          <p:cNvSpPr/>
          <p:nvPr/>
        </p:nvSpPr>
        <p:spPr>
          <a:xfrm>
            <a:off x="141288" y="6883400"/>
            <a:ext cx="609600" cy="13652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a:solidFill>
                  <a:schemeClr val="tx1"/>
                </a:solidFill>
                <a:ea typeface="Gulim" pitchFamily="34" charset="-127"/>
              </a:rPr>
              <a:t>야나이즈</a:t>
            </a:r>
          </a:p>
        </p:txBody>
      </p:sp>
      <p:sp>
        <p:nvSpPr>
          <p:cNvPr id="441" name="正方形/長方形 440"/>
          <p:cNvSpPr/>
          <p:nvPr/>
        </p:nvSpPr>
        <p:spPr>
          <a:xfrm>
            <a:off x="4946650" y="6580188"/>
            <a:ext cx="1835150" cy="287337"/>
          </a:xfrm>
          <a:prstGeom prst="rect">
            <a:avLst/>
          </a:prstGeom>
          <a:ln w="12700">
            <a:solidFill>
              <a:schemeClr val="tx1"/>
            </a:solidFill>
          </a:ln>
        </p:spPr>
        <p:style>
          <a:lnRef idx="1">
            <a:schemeClr val="accent4"/>
          </a:lnRef>
          <a:fillRef idx="2">
            <a:schemeClr val="accent4"/>
          </a:fillRef>
          <a:effectRef idx="1">
            <a:schemeClr val="accent4"/>
          </a:effectRef>
          <a:fontRef idx="minor">
            <a:schemeClr val="dk1"/>
          </a:fontRef>
        </p:style>
        <p:txBody>
          <a:bodyPr lIns="36000" rIns="0" anchor="ctr"/>
          <a:lstStyle/>
          <a:p>
            <a:pPr algn="ctr">
              <a:defRPr/>
            </a:pPr>
            <a:r>
              <a:rPr lang="ko-KR" altLang="en-US" sz="1000">
                <a:solidFill>
                  <a:srgbClr val="000000"/>
                </a:solidFill>
                <a:ea typeface="Gulim" pitchFamily="34" charset="-127"/>
              </a:rPr>
              <a:t>연안부 대규모 태양광 발전 사업</a:t>
            </a:r>
          </a:p>
        </p:txBody>
      </p:sp>
      <p:graphicFrame>
        <p:nvGraphicFramePr>
          <p:cNvPr id="20705" name="Group 225"/>
          <p:cNvGraphicFramePr>
            <a:graphicFrameLocks noGrp="1"/>
          </p:cNvGraphicFramePr>
          <p:nvPr/>
        </p:nvGraphicFramePr>
        <p:xfrm>
          <a:off x="4945063" y="6872288"/>
          <a:ext cx="1838325" cy="519480"/>
        </p:xfrm>
        <a:graphic>
          <a:graphicData uri="http://schemas.openxmlformats.org/drawingml/2006/table">
            <a:tbl>
              <a:tblPr/>
              <a:tblGrid>
                <a:gridCol w="465137"/>
                <a:gridCol w="1373188"/>
              </a:tblGrid>
              <a:tr h="144463">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장소</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미나미소마</a:t>
                      </a: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4463">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출력</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７０，０００</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킬로와트</a:t>
                      </a: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4463">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완성</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ko-KR" sz="900" b="0" i="0" u="none" strike="noStrike" cap="none" normalizeH="0" baseline="0" smtClean="0">
                          <a:ln>
                            <a:noFill/>
                          </a:ln>
                          <a:solidFill>
                            <a:schemeClr val="tx1"/>
                          </a:solidFill>
                          <a:effectLst/>
                          <a:latin typeface="ＭＳ Ｐゴシック" charset="-128"/>
                          <a:ea typeface="ＭＳ Ｐゴシック" charset="-128"/>
                        </a:rPr>
                        <a:t>2017</a:t>
                      </a: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년 운용 개시 예정</a:t>
                      </a:r>
                      <a:endParaRPr kumimoji="1" lang="ja-JP" altLang="en-US" sz="900" b="0" i="0" u="none" strike="noStrike" cap="none" normalizeH="0" baseline="0" smtClean="0">
                        <a:ln>
                          <a:noFill/>
                        </a:ln>
                        <a:solidFill>
                          <a:schemeClr val="tx1"/>
                        </a:solidFill>
                        <a:effectLst/>
                        <a:latin typeface="ＭＳ Ｐゴシック" charset="-128"/>
                        <a:ea typeface="Gulim" pitchFamily="34" charset="-127"/>
                      </a:endParaRP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0570" name="テキスト ボックス 444"/>
          <p:cNvSpPr txBox="1">
            <a:spLocks noChangeArrowheads="1"/>
          </p:cNvSpPr>
          <p:nvPr/>
        </p:nvSpPr>
        <p:spPr bwMode="auto">
          <a:xfrm>
            <a:off x="-1822450" y="4849813"/>
            <a:ext cx="536575" cy="215900"/>
          </a:xfrm>
          <a:prstGeom prst="rect">
            <a:avLst/>
          </a:prstGeom>
          <a:noFill/>
          <a:ln w="9525">
            <a:noFill/>
            <a:miter lim="800000"/>
            <a:headEnd/>
            <a:tailEnd/>
          </a:ln>
        </p:spPr>
        <p:txBody>
          <a:bodyPr wrap="none">
            <a:spAutoFit/>
          </a:bodyPr>
          <a:lstStyle/>
          <a:p>
            <a:r>
              <a:rPr lang="ja-JP" altLang="en-US" sz="800">
                <a:solidFill>
                  <a:schemeClr val="bg1"/>
                </a:solidFill>
                <a:latin typeface="Calibri" pitchFamily="34" charset="0"/>
              </a:rPr>
              <a:t>イメージ</a:t>
            </a:r>
          </a:p>
        </p:txBody>
      </p:sp>
      <p:sp>
        <p:nvSpPr>
          <p:cNvPr id="446" name="テキスト ボックス 445"/>
          <p:cNvSpPr txBox="1"/>
          <p:nvPr/>
        </p:nvSpPr>
        <p:spPr>
          <a:xfrm>
            <a:off x="6306227" y="7796941"/>
            <a:ext cx="375424" cy="184666"/>
          </a:xfrm>
          <a:prstGeom prst="rect">
            <a:avLst/>
          </a:prstGeom>
          <a:noFill/>
        </p:spPr>
        <p:txBody>
          <a:bodyPr wrap="none">
            <a:spAutoFit/>
          </a:bodyPr>
          <a:lstStyle/>
          <a:p>
            <a:pPr fontAlgn="auto">
              <a:spcBef>
                <a:spcPts val="0"/>
              </a:spcBef>
              <a:spcAft>
                <a:spcPts val="0"/>
              </a:spcAft>
              <a:defRPr/>
            </a:pPr>
            <a:r>
              <a:rPr lang="en-US" altLang="ja-JP" sz="600" dirty="0" smtClean="0">
                <a:ln>
                  <a:solidFill>
                    <a:schemeClr val="bg1"/>
                  </a:solidFill>
                </a:ln>
                <a:solidFill>
                  <a:schemeClr val="bg1"/>
                </a:solidFill>
                <a:effectLst>
                  <a:outerShdw blurRad="50800" dist="38100" dir="2700000" algn="tl" rotWithShape="0">
                    <a:prstClr val="black">
                      <a:alpha val="40000"/>
                    </a:prstClr>
                  </a:outerShdw>
                </a:effectLst>
                <a:latin typeface="+mn-lt"/>
                <a:ea typeface="+mn-ea"/>
              </a:rPr>
              <a:t>image</a:t>
            </a:r>
            <a:endParaRPr lang="ja-JP" altLang="en-US" sz="600" dirty="0">
              <a:ln>
                <a:solidFill>
                  <a:schemeClr val="bg1"/>
                </a:solidFill>
              </a:ln>
              <a:solidFill>
                <a:schemeClr val="bg1"/>
              </a:solidFill>
              <a:effectLst>
                <a:outerShdw blurRad="50800" dist="38100" dir="2700000" algn="tl" rotWithShape="0">
                  <a:prstClr val="black">
                    <a:alpha val="40000"/>
                  </a:prstClr>
                </a:outerShdw>
              </a:effectLst>
              <a:latin typeface="+mn-lt"/>
              <a:ea typeface="+mn-ea"/>
            </a:endParaRPr>
          </a:p>
        </p:txBody>
      </p:sp>
      <p:sp>
        <p:nvSpPr>
          <p:cNvPr id="20572" name="テキスト ボックス 1"/>
          <p:cNvSpPr txBox="1">
            <a:spLocks noChangeArrowheads="1"/>
          </p:cNvSpPr>
          <p:nvPr/>
        </p:nvSpPr>
        <p:spPr bwMode="auto">
          <a:xfrm>
            <a:off x="87313" y="2865438"/>
            <a:ext cx="2195512" cy="600075"/>
          </a:xfrm>
          <a:prstGeom prst="rect">
            <a:avLst/>
          </a:prstGeom>
          <a:noFill/>
          <a:ln w="9525">
            <a:noFill/>
            <a:miter lim="800000"/>
            <a:headEnd/>
            <a:tailEnd/>
          </a:ln>
        </p:spPr>
        <p:txBody>
          <a:bodyPr>
            <a:spAutoFit/>
          </a:bodyPr>
          <a:lstStyle/>
          <a:p>
            <a:pPr>
              <a:lnSpc>
                <a:spcPts val="1000"/>
              </a:lnSpc>
            </a:pPr>
            <a:r>
              <a:rPr lang="ja-JP" altLang="en-US" sz="900" dirty="0">
                <a:latin typeface="ＭＳ Ｐゴシック" charset="-128"/>
              </a:rPr>
              <a:t>　</a:t>
            </a:r>
            <a:r>
              <a:rPr lang="en-US" altLang="ko-KR" sz="900" dirty="0">
                <a:latin typeface="ＭＳ Ｐゴシック" charset="-128"/>
              </a:rPr>
              <a:t>2040</a:t>
            </a:r>
            <a:r>
              <a:rPr lang="ko-KR" altLang="en-US" sz="900" dirty="0">
                <a:latin typeface="ＭＳ Ｐゴシック" charset="-128"/>
                <a:ea typeface="Gulim" pitchFamily="34" charset="-127"/>
              </a:rPr>
              <a:t>년쯤에는 현내 에너지 수요의 </a:t>
            </a:r>
            <a:r>
              <a:rPr lang="en-US" altLang="ko-KR" sz="900" dirty="0">
                <a:latin typeface="ＭＳ Ｐゴシック" charset="-128"/>
                <a:ea typeface="Gulim" pitchFamily="34" charset="-127"/>
              </a:rPr>
              <a:t>100% </a:t>
            </a:r>
            <a:r>
              <a:rPr lang="ko-KR" altLang="en-US" sz="900" dirty="0">
                <a:latin typeface="ＭＳ Ｐゴシック" charset="-128"/>
                <a:ea typeface="Gulim" pitchFamily="34" charset="-127"/>
              </a:rPr>
              <a:t>상당량을 재생 가능 에너지의 도입</a:t>
            </a:r>
          </a:p>
          <a:p>
            <a:pPr>
              <a:lnSpc>
                <a:spcPts val="1000"/>
              </a:lnSpc>
            </a:pPr>
            <a:r>
              <a:rPr lang="ko-KR" altLang="en-US" sz="900" dirty="0">
                <a:latin typeface="Calibri" pitchFamily="34" charset="0"/>
                <a:ea typeface="Gulim" pitchFamily="34" charset="-127"/>
              </a:rPr>
              <a:t>을 확대하며 거점 정비등을 통해 관련 산업의 집적과 육성을 도모합니다</a:t>
            </a:r>
            <a:r>
              <a:rPr lang="en-US" altLang="ko-KR" sz="900" dirty="0">
                <a:latin typeface="Calibri" pitchFamily="34" charset="0"/>
                <a:ea typeface="Gulim" pitchFamily="34" charset="-127"/>
              </a:rPr>
              <a:t>.</a:t>
            </a:r>
          </a:p>
        </p:txBody>
      </p:sp>
      <p:sp>
        <p:nvSpPr>
          <p:cNvPr id="97" name="正方形/長方形 96"/>
          <p:cNvSpPr/>
          <p:nvPr/>
        </p:nvSpPr>
        <p:spPr>
          <a:xfrm>
            <a:off x="-1435100" y="2192338"/>
            <a:ext cx="647700" cy="233362"/>
          </a:xfrm>
          <a:prstGeom prst="rect">
            <a:avLst/>
          </a:prstGeom>
          <a:solidFill>
            <a:schemeClr val="bg1"/>
          </a:solidFill>
          <a:ln w="15875">
            <a:solidFill>
              <a:schemeClr val="accent5">
                <a:lumMod val="60000"/>
                <a:lumOff val="4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lnSpc>
                <a:spcPts val="700"/>
              </a:lnSpc>
              <a:spcBef>
                <a:spcPts val="0"/>
              </a:spcBef>
              <a:spcAft>
                <a:spcPts val="0"/>
              </a:spcAft>
              <a:defRPr/>
            </a:pPr>
            <a:r>
              <a:rPr lang="ja-JP" altLang="en-US" sz="700" spc="-40" dirty="0">
                <a:solidFill>
                  <a:schemeClr val="tx1"/>
                </a:solidFill>
                <a:latin typeface="+mj-ea"/>
                <a:ea typeface="+mj-ea"/>
              </a:rPr>
              <a:t>県内</a:t>
            </a:r>
            <a:r>
              <a:rPr lang="ja-JP" altLang="en-US" sz="700" spc="-40" dirty="0" smtClean="0">
                <a:solidFill>
                  <a:schemeClr val="tx1"/>
                </a:solidFill>
                <a:latin typeface="+mj-ea"/>
                <a:ea typeface="+mj-ea"/>
              </a:rPr>
              <a:t>エルギー</a:t>
            </a:r>
            <a:endParaRPr lang="en-US" altLang="ja-JP" sz="700" spc="-40" dirty="0" smtClean="0">
              <a:solidFill>
                <a:schemeClr val="tx1"/>
              </a:solidFill>
              <a:latin typeface="+mj-ea"/>
              <a:ea typeface="+mj-ea"/>
            </a:endParaRPr>
          </a:p>
          <a:p>
            <a:pPr algn="ctr" fontAlgn="auto">
              <a:lnSpc>
                <a:spcPts val="700"/>
              </a:lnSpc>
              <a:spcBef>
                <a:spcPts val="0"/>
              </a:spcBef>
              <a:spcAft>
                <a:spcPts val="0"/>
              </a:spcAft>
              <a:defRPr/>
            </a:pPr>
            <a:r>
              <a:rPr lang="ja-JP" altLang="en-US" sz="700" spc="-40" dirty="0" smtClean="0">
                <a:solidFill>
                  <a:schemeClr val="tx1"/>
                </a:solidFill>
                <a:latin typeface="+mj-ea"/>
                <a:ea typeface="+mj-ea"/>
              </a:rPr>
              <a:t>需　要</a:t>
            </a:r>
            <a:endParaRPr lang="en-US" altLang="ja-JP" sz="700" spc="-40" dirty="0" smtClean="0">
              <a:solidFill>
                <a:schemeClr val="tx1"/>
              </a:solidFill>
              <a:latin typeface="+mj-ea"/>
              <a:ea typeface="+mj-ea"/>
            </a:endParaRPr>
          </a:p>
        </p:txBody>
      </p:sp>
      <p:sp>
        <p:nvSpPr>
          <p:cNvPr id="94" name="正方形/長方形 93"/>
          <p:cNvSpPr/>
          <p:nvPr/>
        </p:nvSpPr>
        <p:spPr>
          <a:xfrm>
            <a:off x="-1660525" y="2466975"/>
            <a:ext cx="827087" cy="233363"/>
          </a:xfrm>
          <a:prstGeom prst="rect">
            <a:avLst/>
          </a:prstGeom>
          <a:solidFill>
            <a:schemeClr val="bg1"/>
          </a:solidFill>
          <a:ln w="15875">
            <a:solidFill>
              <a:schemeClr val="accent4">
                <a:lumMod val="60000"/>
                <a:lumOff val="4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lnSpc>
                <a:spcPts val="800"/>
              </a:lnSpc>
              <a:spcBef>
                <a:spcPts val="0"/>
              </a:spcBef>
              <a:spcAft>
                <a:spcPts val="0"/>
              </a:spcAft>
              <a:defRPr/>
            </a:pPr>
            <a:r>
              <a:rPr lang="ja-JP" altLang="en-US" sz="700" spc="-40" dirty="0" smtClean="0">
                <a:solidFill>
                  <a:schemeClr val="tx1"/>
                </a:solidFill>
                <a:latin typeface="+mj-ea"/>
                <a:ea typeface="+mj-ea"/>
              </a:rPr>
              <a:t>再生可能エネルギー</a:t>
            </a:r>
            <a:endParaRPr lang="en-US" altLang="ja-JP" sz="700" spc="-40" dirty="0" smtClean="0">
              <a:solidFill>
                <a:schemeClr val="tx1"/>
              </a:solidFill>
              <a:latin typeface="+mj-ea"/>
              <a:ea typeface="+mj-ea"/>
            </a:endParaRPr>
          </a:p>
          <a:p>
            <a:pPr algn="ctr" fontAlgn="auto">
              <a:lnSpc>
                <a:spcPts val="800"/>
              </a:lnSpc>
              <a:spcBef>
                <a:spcPts val="0"/>
              </a:spcBef>
              <a:spcAft>
                <a:spcPts val="0"/>
              </a:spcAft>
              <a:defRPr/>
            </a:pPr>
            <a:r>
              <a:rPr lang="ja-JP" altLang="en-US" sz="700" spc="-40" dirty="0" smtClean="0">
                <a:solidFill>
                  <a:schemeClr val="tx1"/>
                </a:solidFill>
                <a:latin typeface="+mj-ea"/>
                <a:ea typeface="+mj-ea"/>
              </a:rPr>
              <a:t>入目標</a:t>
            </a:r>
            <a:endParaRPr lang="en-US" altLang="ja-JP" sz="700" spc="-40" dirty="0" smtClean="0">
              <a:solidFill>
                <a:schemeClr val="tx1"/>
              </a:solidFill>
              <a:latin typeface="+mj-ea"/>
              <a:ea typeface="+mj-ea"/>
            </a:endParaRPr>
          </a:p>
        </p:txBody>
      </p:sp>
      <p:sp>
        <p:nvSpPr>
          <p:cNvPr id="3" name="正方形/長方形 2"/>
          <p:cNvSpPr/>
          <p:nvPr/>
        </p:nvSpPr>
        <p:spPr>
          <a:xfrm>
            <a:off x="-2535238" y="4297363"/>
            <a:ext cx="1717675" cy="25241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0" anchor="ctr"/>
          <a:lstStyle/>
          <a:p>
            <a:pPr algn="ctr" fontAlgn="auto">
              <a:lnSpc>
                <a:spcPts val="800"/>
              </a:lnSpc>
              <a:spcBef>
                <a:spcPts val="0"/>
              </a:spcBef>
              <a:spcAft>
                <a:spcPts val="0"/>
              </a:spcAft>
              <a:defRPr/>
            </a:pPr>
            <a:r>
              <a:rPr lang="ja-JP" altLang="en-US" sz="800" dirty="0">
                <a:solidFill>
                  <a:schemeClr val="bg1"/>
                </a:solidFill>
                <a:latin typeface="+mj-ea"/>
                <a:ea typeface="+mj-ea"/>
              </a:rPr>
              <a:t>ふくしま復興・再生可能エネルギー</a:t>
            </a:r>
            <a:endParaRPr lang="en-US" altLang="ja-JP" sz="800" dirty="0">
              <a:solidFill>
                <a:schemeClr val="bg1"/>
              </a:solidFill>
              <a:latin typeface="+mj-ea"/>
              <a:ea typeface="+mj-ea"/>
            </a:endParaRPr>
          </a:p>
          <a:p>
            <a:pPr algn="ctr" fontAlgn="auto">
              <a:lnSpc>
                <a:spcPts val="800"/>
              </a:lnSpc>
              <a:spcBef>
                <a:spcPts val="0"/>
              </a:spcBef>
              <a:spcAft>
                <a:spcPts val="0"/>
              </a:spcAft>
              <a:defRPr/>
            </a:pPr>
            <a:r>
              <a:rPr lang="ja-JP" altLang="en-US" sz="800" dirty="0">
                <a:solidFill>
                  <a:schemeClr val="bg1"/>
                </a:solidFill>
                <a:latin typeface="+mj-ea"/>
                <a:ea typeface="+mj-ea"/>
              </a:rPr>
              <a:t>産業フェア（</a:t>
            </a:r>
            <a:r>
              <a:rPr lang="en-US" altLang="ja-JP" sz="800" dirty="0">
                <a:solidFill>
                  <a:schemeClr val="bg1"/>
                </a:solidFill>
                <a:latin typeface="+mj-ea"/>
                <a:ea typeface="+mj-ea"/>
              </a:rPr>
              <a:t>REIF</a:t>
            </a:r>
            <a:r>
              <a:rPr lang="ja-JP" altLang="en-US" sz="800" dirty="0">
                <a:solidFill>
                  <a:schemeClr val="bg1"/>
                </a:solidFill>
                <a:latin typeface="+mj-ea"/>
                <a:ea typeface="+mj-ea"/>
              </a:rPr>
              <a:t>ふくしま）</a:t>
            </a:r>
            <a:r>
              <a:rPr lang="en-US" altLang="ja-JP" sz="800" dirty="0">
                <a:solidFill>
                  <a:schemeClr val="bg1"/>
                </a:solidFill>
                <a:latin typeface="+mj-ea"/>
                <a:ea typeface="+mj-ea"/>
              </a:rPr>
              <a:t>2013</a:t>
            </a:r>
            <a:endParaRPr lang="ja-JP" altLang="en-US" sz="800" dirty="0">
              <a:solidFill>
                <a:schemeClr val="bg1"/>
              </a:solidFill>
              <a:latin typeface="+mj-ea"/>
              <a:ea typeface="+mj-ea"/>
            </a:endParaRPr>
          </a:p>
        </p:txBody>
      </p:sp>
      <p:pic>
        <p:nvPicPr>
          <p:cNvPr id="20576" name="Picture 2"/>
          <p:cNvPicPr>
            <a:picLocks noChangeAspect="1" noChangeArrowheads="1"/>
          </p:cNvPicPr>
          <p:nvPr/>
        </p:nvPicPr>
        <p:blipFill>
          <a:blip r:embed="rId10"/>
          <a:srcRect/>
          <a:stretch>
            <a:fillRect/>
          </a:stretch>
        </p:blipFill>
        <p:spPr bwMode="auto">
          <a:xfrm>
            <a:off x="34925" y="17463"/>
            <a:ext cx="441325" cy="241300"/>
          </a:xfrm>
          <a:prstGeom prst="rect">
            <a:avLst/>
          </a:prstGeom>
          <a:noFill/>
          <a:ln w="9525">
            <a:noFill/>
            <a:miter lim="800000"/>
            <a:headEnd/>
            <a:tailEnd/>
          </a:ln>
        </p:spPr>
      </p:pic>
      <p:sp>
        <p:nvSpPr>
          <p:cNvPr id="20577" name="テキスト ボックス 97"/>
          <p:cNvSpPr txBox="1">
            <a:spLocks noChangeArrowheads="1"/>
          </p:cNvSpPr>
          <p:nvPr/>
        </p:nvSpPr>
        <p:spPr bwMode="auto">
          <a:xfrm>
            <a:off x="747713" y="6919913"/>
            <a:ext cx="965200" cy="168275"/>
          </a:xfrm>
          <a:prstGeom prst="rect">
            <a:avLst/>
          </a:prstGeom>
          <a:noFill/>
          <a:ln w="9525">
            <a:noFill/>
            <a:miter lim="800000"/>
            <a:headEnd/>
            <a:tailEnd/>
          </a:ln>
        </p:spPr>
        <p:txBody>
          <a:bodyPr>
            <a:spAutoFit/>
          </a:bodyPr>
          <a:lstStyle/>
          <a:p>
            <a:pPr algn="r"/>
            <a:r>
              <a:rPr lang="ko-KR" altLang="en-US" sz="500" b="1">
                <a:solidFill>
                  <a:schemeClr val="bg1"/>
                </a:solidFill>
                <a:latin typeface="Calibri" pitchFamily="34" charset="0"/>
                <a:ea typeface="Gulim" pitchFamily="34" charset="-127"/>
              </a:rPr>
              <a:t>제공</a:t>
            </a:r>
            <a:r>
              <a:rPr lang="ja-JP" altLang="en-US" sz="500" b="1">
                <a:solidFill>
                  <a:schemeClr val="bg1"/>
                </a:solidFill>
                <a:latin typeface="Calibri" pitchFamily="34" charset="0"/>
              </a:rPr>
              <a:t>：</a:t>
            </a:r>
            <a:r>
              <a:rPr lang="ko-KR" altLang="en-US" sz="500" b="1">
                <a:solidFill>
                  <a:schemeClr val="bg1"/>
                </a:solidFill>
                <a:latin typeface="Calibri" pitchFamily="34" charset="0"/>
                <a:ea typeface="Gulim" pitchFamily="34" charset="-127"/>
              </a:rPr>
              <a:t>도호쿠 전력</a:t>
            </a:r>
          </a:p>
        </p:txBody>
      </p:sp>
      <p:sp>
        <p:nvSpPr>
          <p:cNvPr id="99" name="テキスト ボックス 98"/>
          <p:cNvSpPr txBox="1"/>
          <p:nvPr/>
        </p:nvSpPr>
        <p:spPr>
          <a:xfrm>
            <a:off x="620713" y="8604250"/>
            <a:ext cx="1090612" cy="169863"/>
          </a:xfrm>
          <a:prstGeom prst="rect">
            <a:avLst/>
          </a:prstGeom>
          <a:noFill/>
        </p:spPr>
        <p:txBody>
          <a:bodyPr lIns="0" rIns="0">
            <a:spAutoFit/>
          </a:bodyPr>
          <a:lstStyle/>
          <a:p>
            <a:pPr algn="r">
              <a:defRPr/>
            </a:pPr>
            <a:r>
              <a:rPr lang="ko-KR" altLang="en-US" sz="500" b="1">
                <a:solidFill>
                  <a:schemeClr val="bg1"/>
                </a:solidFill>
                <a:effectLst>
                  <a:outerShdw blurRad="38100" dist="38100" dir="2700000" algn="tl">
                    <a:srgbClr val="C0C0C0"/>
                  </a:outerShdw>
                </a:effectLst>
                <a:latin typeface="Calibri" pitchFamily="34" charset="0"/>
                <a:ea typeface="Gulim" pitchFamily="34" charset="-127"/>
              </a:rPr>
              <a:t>제공</a:t>
            </a:r>
            <a:r>
              <a:rPr lang="ja-JP" altLang="en-US" sz="500" b="1">
                <a:solidFill>
                  <a:schemeClr val="bg1"/>
                </a:solidFill>
                <a:effectLst>
                  <a:outerShdw blurRad="38100" dist="38100" dir="2700000" algn="tl">
                    <a:srgbClr val="C0C0C0"/>
                  </a:outerShdw>
                </a:effectLst>
                <a:latin typeface="Calibri" pitchFamily="34" charset="0"/>
              </a:rPr>
              <a:t>：</a:t>
            </a:r>
            <a:r>
              <a:rPr lang="ko-KR" altLang="en-US" sz="500" b="1">
                <a:solidFill>
                  <a:schemeClr val="bg1"/>
                </a:solidFill>
                <a:effectLst>
                  <a:outerShdw blurRad="38100" dist="38100" dir="2700000" algn="tl">
                    <a:srgbClr val="C0C0C0"/>
                  </a:outerShdw>
                </a:effectLst>
                <a:latin typeface="Calibri" pitchFamily="34" charset="0"/>
                <a:ea typeface="Gulim" pitchFamily="34" charset="-127"/>
              </a:rPr>
              <a:t>그린 발전 아이즈</a:t>
            </a:r>
          </a:p>
        </p:txBody>
      </p:sp>
      <p:sp>
        <p:nvSpPr>
          <p:cNvPr id="20579" name="テキスト ボックス 99"/>
          <p:cNvSpPr txBox="1">
            <a:spLocks noChangeArrowheads="1"/>
          </p:cNvSpPr>
          <p:nvPr/>
        </p:nvSpPr>
        <p:spPr bwMode="auto">
          <a:xfrm>
            <a:off x="2420938" y="8582025"/>
            <a:ext cx="963612" cy="168275"/>
          </a:xfrm>
          <a:prstGeom prst="rect">
            <a:avLst/>
          </a:prstGeom>
          <a:noFill/>
          <a:ln w="9525">
            <a:noFill/>
            <a:miter lim="800000"/>
            <a:headEnd/>
            <a:tailEnd/>
          </a:ln>
        </p:spPr>
        <p:txBody>
          <a:bodyPr lIns="0" rIns="0">
            <a:spAutoFit/>
          </a:bodyPr>
          <a:lstStyle/>
          <a:p>
            <a:pPr algn="r"/>
            <a:r>
              <a:rPr lang="ko-KR" altLang="en-US" sz="500" b="1">
                <a:solidFill>
                  <a:schemeClr val="bg1"/>
                </a:solidFill>
                <a:latin typeface="ＭＳ Ｐゴシック" charset="-128"/>
                <a:ea typeface="Gulim" pitchFamily="34" charset="-127"/>
              </a:rPr>
              <a:t>제공</a:t>
            </a:r>
            <a:r>
              <a:rPr lang="ja-JP" altLang="en-US" sz="500" b="1">
                <a:solidFill>
                  <a:schemeClr val="bg1"/>
                </a:solidFill>
                <a:latin typeface="ＭＳ Ｐゴシック" charset="-128"/>
              </a:rPr>
              <a:t>：</a:t>
            </a:r>
            <a:r>
              <a:rPr lang="en-US" altLang="ja-JP" sz="500" b="1">
                <a:solidFill>
                  <a:schemeClr val="bg1"/>
                </a:solidFill>
                <a:latin typeface="ＭＳ Ｐゴシック" charset="-128"/>
              </a:rPr>
              <a:t>J-POWER</a:t>
            </a:r>
            <a:r>
              <a:rPr lang="ja-JP" altLang="en-US" sz="500" b="1">
                <a:solidFill>
                  <a:schemeClr val="bg1"/>
                </a:solidFill>
                <a:latin typeface="ＭＳ Ｐゴシック" charset="-128"/>
              </a:rPr>
              <a:t>／</a:t>
            </a:r>
            <a:r>
              <a:rPr lang="ko-KR" altLang="en-US" sz="500" b="1">
                <a:solidFill>
                  <a:schemeClr val="bg1"/>
                </a:solidFill>
                <a:latin typeface="ＭＳ Ｐゴシック" charset="-128"/>
                <a:ea typeface="Gulim" pitchFamily="34" charset="-127"/>
              </a:rPr>
              <a:t>덴겐 가이하쓰</a:t>
            </a:r>
          </a:p>
        </p:txBody>
      </p:sp>
      <p:sp>
        <p:nvSpPr>
          <p:cNvPr id="20580" name="テキスト ボックス 100"/>
          <p:cNvSpPr txBox="1">
            <a:spLocks noChangeArrowheads="1"/>
          </p:cNvSpPr>
          <p:nvPr/>
        </p:nvSpPr>
        <p:spPr bwMode="auto">
          <a:xfrm>
            <a:off x="5868988" y="8578850"/>
            <a:ext cx="963612" cy="169863"/>
          </a:xfrm>
          <a:prstGeom prst="rect">
            <a:avLst/>
          </a:prstGeom>
          <a:noFill/>
          <a:ln w="9525">
            <a:noFill/>
            <a:miter lim="800000"/>
            <a:headEnd/>
            <a:tailEnd/>
          </a:ln>
        </p:spPr>
        <p:txBody>
          <a:bodyPr>
            <a:spAutoFit/>
          </a:bodyPr>
          <a:lstStyle/>
          <a:p>
            <a:pPr algn="r"/>
            <a:r>
              <a:rPr lang="ko-KR" altLang="en-US" sz="500" b="1">
                <a:solidFill>
                  <a:schemeClr val="bg1"/>
                </a:solidFill>
                <a:latin typeface="Calibri" pitchFamily="34" charset="0"/>
                <a:ea typeface="Gulim" pitchFamily="34" charset="-127"/>
              </a:rPr>
              <a:t>제공</a:t>
            </a:r>
            <a:r>
              <a:rPr lang="ja-JP" altLang="en-US" sz="500" b="1">
                <a:solidFill>
                  <a:schemeClr val="bg1"/>
                </a:solidFill>
                <a:latin typeface="Calibri" pitchFamily="34" charset="0"/>
              </a:rPr>
              <a:t>：</a:t>
            </a:r>
            <a:r>
              <a:rPr lang="ko-KR" altLang="en-US" sz="500" b="1">
                <a:solidFill>
                  <a:schemeClr val="bg1"/>
                </a:solidFill>
                <a:latin typeface="Calibri" pitchFamily="34" charset="0"/>
                <a:ea typeface="Gulim" pitchFamily="34" charset="-127"/>
              </a:rPr>
              <a:t>미쓰비시 상사</a:t>
            </a:r>
          </a:p>
        </p:txBody>
      </p:sp>
      <p:sp>
        <p:nvSpPr>
          <p:cNvPr id="108" name="正方形/長方形 90"/>
          <p:cNvSpPr/>
          <p:nvPr/>
        </p:nvSpPr>
        <p:spPr>
          <a:xfrm>
            <a:off x="141288" y="3706813"/>
            <a:ext cx="2081212" cy="284162"/>
          </a:xfrm>
          <a:prstGeom prst="rect">
            <a:avLst/>
          </a:prstGeom>
          <a:solidFill>
            <a:schemeClr val="tx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72000" anchor="ctr"/>
          <a:lstStyle/>
          <a:p>
            <a:pPr algn="ctr">
              <a:lnSpc>
                <a:spcPts val="1000"/>
              </a:lnSpc>
              <a:defRPr/>
            </a:pPr>
            <a:r>
              <a:rPr lang="ko-KR" altLang="en-US" sz="1000" b="1" dirty="0" smtClean="0">
                <a:solidFill>
                  <a:schemeClr val="bg1"/>
                </a:solidFill>
                <a:ea typeface="Gulim" pitchFamily="34" charset="-127"/>
              </a:rPr>
              <a:t>후쿠</a:t>
            </a:r>
            <a:r>
              <a:rPr lang="ko-KR" altLang="en-US" sz="1000" b="1" dirty="0"/>
              <a:t>시</a:t>
            </a:r>
            <a:r>
              <a:rPr lang="ko-KR" altLang="en-US" sz="1000" b="1" dirty="0" smtClean="0">
                <a:solidFill>
                  <a:schemeClr val="bg1"/>
                </a:solidFill>
                <a:ea typeface="Gulim" pitchFamily="34" charset="-127"/>
              </a:rPr>
              <a:t>마 </a:t>
            </a:r>
            <a:r>
              <a:rPr lang="ko-KR" altLang="en-US" sz="1000" b="1" dirty="0">
                <a:solidFill>
                  <a:schemeClr val="bg1"/>
                </a:solidFill>
                <a:ea typeface="Gulim" pitchFamily="34" charset="-127"/>
              </a:rPr>
              <a:t>부흥</a:t>
            </a:r>
            <a:r>
              <a:rPr lang="ja-JP" altLang="en-US" sz="1000" b="1" dirty="0">
                <a:solidFill>
                  <a:schemeClr val="bg1"/>
                </a:solidFill>
              </a:rPr>
              <a:t>・</a:t>
            </a:r>
            <a:r>
              <a:rPr lang="ko-KR" altLang="en-US" sz="1000" b="1" dirty="0">
                <a:solidFill>
                  <a:schemeClr val="bg1"/>
                </a:solidFill>
                <a:ea typeface="Gulim" pitchFamily="34" charset="-127"/>
              </a:rPr>
              <a:t>재생 가능 에너지 산업 전시회</a:t>
            </a:r>
            <a:r>
              <a:rPr lang="ja-JP" altLang="en-US" sz="1000" b="1" dirty="0">
                <a:solidFill>
                  <a:schemeClr val="bg1"/>
                </a:solidFill>
              </a:rPr>
              <a:t>（ＲＥＩＦ</a:t>
            </a:r>
            <a:r>
              <a:rPr lang="ko-KR" altLang="en-US" sz="1000" b="1" dirty="0">
                <a:solidFill>
                  <a:schemeClr val="bg1"/>
                </a:solidFill>
                <a:ea typeface="Gulim" pitchFamily="34" charset="-127"/>
              </a:rPr>
              <a:t>후쿠시마</a:t>
            </a:r>
            <a:r>
              <a:rPr lang="ja-JP" altLang="en-US" sz="1000" b="1" dirty="0">
                <a:solidFill>
                  <a:schemeClr val="bg1"/>
                </a:solidFill>
              </a:rPr>
              <a:t>）</a:t>
            </a:r>
            <a:r>
              <a:rPr lang="en-US" altLang="ko-KR" sz="1000" b="1" dirty="0" smtClean="0">
                <a:solidFill>
                  <a:schemeClr val="bg1"/>
                </a:solidFill>
                <a:ea typeface="ＭＳ Ｐゴシック" charset="-128"/>
              </a:rPr>
              <a:t>2015</a:t>
            </a:r>
            <a:endParaRPr lang="en-US" altLang="ja-JP" sz="1000" b="1" dirty="0">
              <a:solidFill>
                <a:schemeClr val="bg1"/>
              </a:solidFill>
            </a:endParaRPr>
          </a:p>
        </p:txBody>
      </p:sp>
      <p:sp>
        <p:nvSpPr>
          <p:cNvPr id="20582" name="テキスト ボックス 88"/>
          <p:cNvSpPr txBox="1">
            <a:spLocks noChangeArrowheads="1"/>
          </p:cNvSpPr>
          <p:nvPr/>
        </p:nvSpPr>
        <p:spPr bwMode="auto">
          <a:xfrm>
            <a:off x="912019" y="4030663"/>
            <a:ext cx="1336675" cy="348813"/>
          </a:xfrm>
          <a:prstGeom prst="rect">
            <a:avLst/>
          </a:prstGeom>
          <a:noFill/>
          <a:ln w="9525">
            <a:noFill/>
            <a:miter lim="800000"/>
            <a:headEnd/>
            <a:tailEnd/>
          </a:ln>
        </p:spPr>
        <p:txBody>
          <a:bodyPr>
            <a:spAutoFit/>
          </a:bodyPr>
          <a:lstStyle/>
          <a:p>
            <a:pPr>
              <a:lnSpc>
                <a:spcPts val="1000"/>
              </a:lnSpc>
            </a:pPr>
            <a:r>
              <a:rPr lang="ko-KR" altLang="en-US" sz="900" b="1" dirty="0">
                <a:solidFill>
                  <a:schemeClr val="bg1"/>
                </a:solidFill>
                <a:latin typeface="ＭＳ Ｐゴシック" charset="-128"/>
              </a:rPr>
              <a:t>올해는 </a:t>
            </a:r>
            <a:r>
              <a:rPr lang="en-US" altLang="ko-KR" sz="900" b="1" dirty="0">
                <a:solidFill>
                  <a:schemeClr val="bg1"/>
                </a:solidFill>
                <a:latin typeface="ＭＳ Ｐゴシック" charset="-128"/>
              </a:rPr>
              <a:t>10</a:t>
            </a:r>
            <a:r>
              <a:rPr lang="ko-KR" altLang="en-US" sz="900" b="1" dirty="0">
                <a:solidFill>
                  <a:schemeClr val="bg1"/>
                </a:solidFill>
                <a:latin typeface="ＭＳ Ｐゴシック" charset="-128"/>
              </a:rPr>
              <a:t>월 </a:t>
            </a:r>
            <a:r>
              <a:rPr lang="en-US" altLang="ko-KR" sz="900" b="1" dirty="0">
                <a:solidFill>
                  <a:schemeClr val="bg1"/>
                </a:solidFill>
                <a:latin typeface="ＭＳ Ｐゴシック" charset="-128"/>
              </a:rPr>
              <a:t>28</a:t>
            </a:r>
            <a:r>
              <a:rPr lang="ko-KR" altLang="en-US" sz="900" b="1" dirty="0">
                <a:solidFill>
                  <a:schemeClr val="bg1"/>
                </a:solidFill>
                <a:latin typeface="ＭＳ Ｐゴシック" charset="-128"/>
              </a:rPr>
              <a:t>일・</a:t>
            </a:r>
            <a:r>
              <a:rPr lang="en-US" altLang="ko-KR" sz="900" b="1" dirty="0">
                <a:solidFill>
                  <a:schemeClr val="bg1"/>
                </a:solidFill>
                <a:latin typeface="ＭＳ Ｐゴシック" charset="-128"/>
              </a:rPr>
              <a:t>29</a:t>
            </a:r>
            <a:r>
              <a:rPr lang="ko-KR" altLang="en-US" sz="900" b="1" dirty="0">
                <a:solidFill>
                  <a:schemeClr val="bg1"/>
                </a:solidFill>
                <a:latin typeface="ＭＳ Ｐゴシック" charset="-128"/>
              </a:rPr>
              <a:t>일에 개최 </a:t>
            </a:r>
            <a:r>
              <a:rPr lang="ko-KR" altLang="en-US" sz="900" b="1" dirty="0" smtClean="0">
                <a:solidFill>
                  <a:schemeClr val="bg1"/>
                </a:solidFill>
                <a:latin typeface="ＭＳ Ｐゴシック" charset="-128"/>
              </a:rPr>
              <a:t>예정</a:t>
            </a:r>
            <a:endParaRPr lang="ja-JP" altLang="en-US" sz="500" b="1" dirty="0">
              <a:solidFill>
                <a:schemeClr val="bg1"/>
              </a:solidFill>
              <a:latin typeface="ＭＳ Ｐゴシック" charset="-128"/>
              <a:ea typeface="Gulim" pitchFamily="34" charset="-127"/>
            </a:endParaRPr>
          </a:p>
        </p:txBody>
      </p:sp>
      <p:pic>
        <p:nvPicPr>
          <p:cNvPr id="114" name="Picture 6" descr="C:\Documents and Settings\Administrator\デスクトップ\いめーじ\風車.gif"/>
          <p:cNvPicPr>
            <a:picLocks noChangeAspect="1" noChangeArrowheads="1"/>
          </p:cNvPicPr>
          <p:nvPr/>
        </p:nvPicPr>
        <p:blipFill>
          <a:blip r:embed="rId11"/>
          <a:srcRect/>
          <a:stretch>
            <a:fillRect/>
          </a:stretch>
        </p:blipFill>
        <p:spPr bwMode="auto">
          <a:xfrm>
            <a:off x="1790700" y="7789863"/>
            <a:ext cx="431800" cy="539750"/>
          </a:xfrm>
          <a:prstGeom prst="rect">
            <a:avLst/>
          </a:prstGeom>
          <a:noFill/>
          <a:effectLst>
            <a:outerShdw blurRad="50800" dist="38100" dir="2700000" algn="tl" rotWithShape="0">
              <a:prstClr val="black">
                <a:alpha val="40000"/>
              </a:prstClr>
            </a:outerShdw>
          </a:effectLst>
          <a:extLst/>
        </p:spPr>
      </p:pic>
      <p:pic>
        <p:nvPicPr>
          <p:cNvPr id="115" name="Picture 3" descr="C:\Documents and Settings\Administrator\デスクトップ\いめーじ\木.gif"/>
          <p:cNvPicPr>
            <a:picLocks noChangeAspect="1" noChangeArrowheads="1"/>
          </p:cNvPicPr>
          <p:nvPr/>
        </p:nvPicPr>
        <p:blipFill>
          <a:blip r:embed="rId12"/>
          <a:srcRect/>
          <a:stretch>
            <a:fillRect/>
          </a:stretch>
        </p:blipFill>
        <p:spPr bwMode="auto">
          <a:xfrm>
            <a:off x="84138" y="7783513"/>
            <a:ext cx="346075" cy="461962"/>
          </a:xfrm>
          <a:prstGeom prst="rect">
            <a:avLst/>
          </a:prstGeom>
          <a:noFill/>
          <a:effectLst>
            <a:outerShdw blurRad="50800" dist="38100" dir="2700000" algn="tl" rotWithShape="0">
              <a:prstClr val="black">
                <a:alpha val="40000"/>
              </a:prstClr>
            </a:outerShdw>
          </a:effectLst>
          <a:extLst/>
        </p:spPr>
      </p:pic>
      <p:pic>
        <p:nvPicPr>
          <p:cNvPr id="20585" name="Picture 5" descr="C:\Documents and Settings\Administrator\デスクトップ\いめーじ\温泉マーク.gif"/>
          <p:cNvPicPr>
            <a:picLocks noChangeAspect="1" noChangeArrowheads="1"/>
          </p:cNvPicPr>
          <p:nvPr/>
        </p:nvPicPr>
        <p:blipFill>
          <a:blip r:embed="rId13"/>
          <a:srcRect/>
          <a:stretch>
            <a:fillRect/>
          </a:stretch>
        </p:blipFill>
        <p:spPr bwMode="auto">
          <a:xfrm>
            <a:off x="131763" y="6130925"/>
            <a:ext cx="295275" cy="295275"/>
          </a:xfrm>
          <a:prstGeom prst="rect">
            <a:avLst/>
          </a:prstGeom>
          <a:noFill/>
          <a:ln w="9525">
            <a:noFill/>
            <a:miter lim="800000"/>
            <a:headEnd/>
            <a:tailEnd/>
          </a:ln>
        </p:spPr>
      </p:pic>
      <p:pic>
        <p:nvPicPr>
          <p:cNvPr id="117" name="Picture 2" descr="C:\Documents and Settings\Administrator\デスクトップ\いめーじ\太陽.gif"/>
          <p:cNvPicPr>
            <a:picLocks noChangeAspect="1" noChangeArrowheads="1"/>
          </p:cNvPicPr>
          <p:nvPr/>
        </p:nvPicPr>
        <p:blipFill>
          <a:blip r:embed="rId14"/>
          <a:srcRect/>
          <a:stretch>
            <a:fillRect/>
          </a:stretch>
        </p:blipFill>
        <p:spPr bwMode="auto">
          <a:xfrm>
            <a:off x="5167313" y="7793038"/>
            <a:ext cx="342900" cy="342900"/>
          </a:xfrm>
          <a:prstGeom prst="rect">
            <a:avLst/>
          </a:prstGeom>
          <a:noFill/>
          <a:effectLst>
            <a:outerShdw blurRad="50800" dist="38100" dir="2700000" algn="tl" rotWithShape="0">
              <a:prstClr val="black">
                <a:alpha val="40000"/>
              </a:prstClr>
            </a:outerShdw>
          </a:effectLst>
          <a:extLst/>
        </p:spPr>
      </p:pic>
      <p:sp>
        <p:nvSpPr>
          <p:cNvPr id="52" name="正方形/長方形 51"/>
          <p:cNvSpPr/>
          <p:nvPr/>
        </p:nvSpPr>
        <p:spPr>
          <a:xfrm>
            <a:off x="0" y="1000125"/>
            <a:ext cx="6858000" cy="814387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20588" name="図 14"/>
          <p:cNvPicPr>
            <a:picLocks noChangeAspect="1"/>
          </p:cNvPicPr>
          <p:nvPr/>
        </p:nvPicPr>
        <p:blipFill>
          <a:blip r:embed="rId15"/>
          <a:srcRect/>
          <a:stretch>
            <a:fillRect/>
          </a:stretch>
        </p:blipFill>
        <p:spPr bwMode="auto">
          <a:xfrm>
            <a:off x="2406650" y="1092200"/>
            <a:ext cx="1412875" cy="1103313"/>
          </a:xfrm>
          <a:prstGeom prst="rect">
            <a:avLst/>
          </a:prstGeom>
          <a:noFill/>
          <a:ln w="12700">
            <a:noFill/>
            <a:miter lim="800000"/>
            <a:headEnd/>
            <a:tailEnd/>
          </a:ln>
        </p:spPr>
      </p:pic>
      <p:sp>
        <p:nvSpPr>
          <p:cNvPr id="22" name="正方形/長方形 21"/>
          <p:cNvSpPr/>
          <p:nvPr/>
        </p:nvSpPr>
        <p:spPr>
          <a:xfrm>
            <a:off x="2406650" y="1090613"/>
            <a:ext cx="4370388" cy="1249362"/>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22" name="正方形/長方形 121"/>
          <p:cNvSpPr/>
          <p:nvPr/>
        </p:nvSpPr>
        <p:spPr>
          <a:xfrm>
            <a:off x="2406650" y="1092200"/>
            <a:ext cx="1412875" cy="1104900"/>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23" name="円/楕円 122"/>
          <p:cNvSpPr/>
          <p:nvPr/>
        </p:nvSpPr>
        <p:spPr>
          <a:xfrm rot="-300000">
            <a:off x="5813908" y="1025951"/>
            <a:ext cx="1020207" cy="443009"/>
          </a:xfrm>
          <a:prstGeom prst="ellipse">
            <a:avLst/>
          </a:prstGeom>
          <a:solidFill>
            <a:srgbClr val="FF6699"/>
          </a:solidFill>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lIns="0" rIns="0" anchor="ctr"/>
          <a:lstStyle/>
          <a:p>
            <a:pPr algn="ctr">
              <a:defRPr/>
            </a:pPr>
            <a:r>
              <a:rPr lang="ko-KR" altLang="en-US" sz="1000" b="1">
                <a:solidFill>
                  <a:srgbClr val="FFFFFF"/>
                </a:solidFill>
                <a:effectLst>
                  <a:outerShdw blurRad="38100" dist="38100" dir="2700000" algn="tl">
                    <a:srgbClr val="C0C0C0"/>
                  </a:outerShdw>
                </a:effectLst>
                <a:ea typeface="Gulim" pitchFamily="34" charset="-127"/>
              </a:rPr>
              <a:t>국제적 선진</a:t>
            </a:r>
          </a:p>
          <a:p>
            <a:pPr algn="ctr">
              <a:defRPr/>
            </a:pPr>
            <a:r>
              <a:rPr lang="ko-KR" altLang="en-US" sz="1000" b="1">
                <a:solidFill>
                  <a:srgbClr val="FFFFFF"/>
                </a:solidFill>
                <a:effectLst>
                  <a:outerShdw blurRad="38100" dist="38100" dir="2700000" algn="tl">
                    <a:srgbClr val="C0C0C0"/>
                  </a:outerShdw>
                </a:effectLst>
                <a:ea typeface="Gulim" pitchFamily="34" charset="-127"/>
              </a:rPr>
              <a:t>국과의 연계</a:t>
            </a:r>
          </a:p>
        </p:txBody>
      </p:sp>
      <p:sp>
        <p:nvSpPr>
          <p:cNvPr id="121" name="正方形/長方形 90"/>
          <p:cNvSpPr/>
          <p:nvPr/>
        </p:nvSpPr>
        <p:spPr>
          <a:xfrm>
            <a:off x="2397125" y="2124075"/>
            <a:ext cx="4384675" cy="2159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72000" anchor="ctr"/>
          <a:lstStyle/>
          <a:p>
            <a:pPr algn="ctr">
              <a:lnSpc>
                <a:spcPts val="900"/>
              </a:lnSpc>
              <a:defRPr/>
            </a:pPr>
            <a:r>
              <a:rPr lang="ko-KR" altLang="en-US" sz="1100" b="1">
                <a:solidFill>
                  <a:schemeClr val="bg1"/>
                </a:solidFill>
                <a:latin typeface="ＭＳ Ｐゴシック" charset="-128"/>
                <a:ea typeface="Gulim" pitchFamily="34" charset="-127"/>
              </a:rPr>
              <a:t>독일</a:t>
            </a:r>
            <a:r>
              <a:rPr lang="en-US" altLang="ja-JP" sz="1100" b="1">
                <a:solidFill>
                  <a:schemeClr val="bg1"/>
                </a:solidFill>
                <a:latin typeface="ＭＳ Ｐゴシック" charset="-128"/>
              </a:rPr>
              <a:t>NRW</a:t>
            </a:r>
            <a:r>
              <a:rPr lang="ko-KR" altLang="en-US" sz="1100" b="1">
                <a:solidFill>
                  <a:schemeClr val="bg1"/>
                </a:solidFill>
                <a:latin typeface="ＭＳ Ｐゴシック" charset="-128"/>
                <a:ea typeface="Gulim" pitchFamily="34" charset="-127"/>
              </a:rPr>
              <a:t>주나 덴마크와의 연계</a:t>
            </a:r>
            <a:endParaRPr lang="ja-JP" altLang="en-US" sz="1100" b="1">
              <a:solidFill>
                <a:schemeClr val="bg1"/>
              </a:solidFill>
              <a:latin typeface="ＭＳ Ｐゴシック" charset="-128"/>
              <a:ea typeface="Gulim" pitchFamily="34" charset="-127"/>
            </a:endParaRPr>
          </a:p>
        </p:txBody>
      </p:sp>
      <p:sp>
        <p:nvSpPr>
          <p:cNvPr id="20595" name="テキスト ボックス 20"/>
          <p:cNvSpPr txBox="1">
            <a:spLocks noChangeArrowheads="1"/>
          </p:cNvSpPr>
          <p:nvPr/>
        </p:nvSpPr>
        <p:spPr bwMode="auto">
          <a:xfrm>
            <a:off x="3903663" y="1116013"/>
            <a:ext cx="2954337" cy="981075"/>
          </a:xfrm>
          <a:prstGeom prst="rect">
            <a:avLst/>
          </a:prstGeom>
          <a:noFill/>
          <a:ln w="9525">
            <a:noFill/>
            <a:miter lim="800000"/>
            <a:headEnd/>
            <a:tailEnd/>
          </a:ln>
        </p:spPr>
        <p:txBody>
          <a:bodyPr lIns="36000" rIns="36000">
            <a:spAutoFit/>
          </a:bodyPr>
          <a:lstStyle/>
          <a:p>
            <a:pPr>
              <a:lnSpc>
                <a:spcPts val="1000"/>
              </a:lnSpc>
            </a:pPr>
            <a:r>
              <a:rPr lang="ja-JP" altLang="en-US" sz="900">
                <a:latin typeface="Calibri" pitchFamily="34" charset="0"/>
              </a:rPr>
              <a:t>　</a:t>
            </a:r>
            <a:r>
              <a:rPr lang="ko-KR" altLang="en-US" sz="900">
                <a:latin typeface="Calibri" pitchFamily="34" charset="0"/>
                <a:ea typeface="Gulim" pitchFamily="34" charset="-127"/>
              </a:rPr>
              <a:t>현에서는 독일 </a:t>
            </a:r>
            <a:r>
              <a:rPr lang="en-US" altLang="ko-KR" sz="900">
                <a:latin typeface="Calibri" pitchFamily="34" charset="0"/>
                <a:ea typeface="Gulim" pitchFamily="34" charset="-127"/>
              </a:rPr>
              <a:t>NRW</a:t>
            </a:r>
            <a:r>
              <a:rPr lang="ko-KR" altLang="en-US" sz="900">
                <a:latin typeface="Calibri" pitchFamily="34" charset="0"/>
                <a:ea typeface="Gulim" pitchFamily="34" charset="-127"/>
              </a:rPr>
              <a:t>주</a:t>
            </a:r>
            <a:r>
              <a:rPr lang="en-US" altLang="ko-KR" sz="900">
                <a:latin typeface="Calibri" pitchFamily="34" charset="0"/>
                <a:ea typeface="Gulim" pitchFamily="34" charset="-127"/>
              </a:rPr>
              <a:t>(</a:t>
            </a:r>
            <a:r>
              <a:rPr lang="ja-JP" altLang="en-US" sz="900">
                <a:latin typeface="Calibri" pitchFamily="34" charset="0"/>
                <a:ea typeface="Gulim" pitchFamily="34" charset="-127"/>
              </a:rPr>
              <a:t>노르트라인</a:t>
            </a:r>
            <a:r>
              <a:rPr lang="en-US" altLang="ja-JP" sz="900">
                <a:latin typeface="Calibri" pitchFamily="34" charset="0"/>
              </a:rPr>
              <a:t>=</a:t>
            </a:r>
            <a:r>
              <a:rPr lang="ja-JP" altLang="en-US" sz="900">
                <a:latin typeface="Calibri" pitchFamily="34" charset="0"/>
                <a:ea typeface="Gulim" pitchFamily="34" charset="-127"/>
              </a:rPr>
              <a:t>베</a:t>
            </a:r>
          </a:p>
          <a:p>
            <a:pPr>
              <a:lnSpc>
                <a:spcPts val="1000"/>
              </a:lnSpc>
            </a:pPr>
            <a:r>
              <a:rPr lang="ko-KR" altLang="en-US" sz="900">
                <a:latin typeface="Calibri" pitchFamily="34" charset="0"/>
                <a:ea typeface="Gulim" pitchFamily="34" charset="-127"/>
              </a:rPr>
              <a:t>스트팔렌주</a:t>
            </a:r>
            <a:r>
              <a:rPr lang="en-US" altLang="ko-KR" sz="900">
                <a:latin typeface="Calibri" pitchFamily="34" charset="0"/>
                <a:ea typeface="Gulim" pitchFamily="34" charset="-127"/>
              </a:rPr>
              <a:t>)</a:t>
            </a:r>
            <a:r>
              <a:rPr lang="ko-KR" altLang="en-US" sz="900">
                <a:latin typeface="Calibri" pitchFamily="34" charset="0"/>
                <a:ea typeface="Gulim" pitchFamily="34" charset="-127"/>
              </a:rPr>
              <a:t>의 한경청이나 덴마크 </a:t>
            </a:r>
          </a:p>
          <a:p>
            <a:pPr>
              <a:lnSpc>
                <a:spcPts val="1000"/>
              </a:lnSpc>
            </a:pPr>
            <a:r>
              <a:rPr lang="ko-KR" altLang="en-US" sz="900">
                <a:latin typeface="Calibri" pitchFamily="34" charset="0"/>
                <a:ea typeface="Gulim" pitchFamily="34" charset="-127"/>
              </a:rPr>
              <a:t>대사관과 재생 가능 에너지나 에너지 절약 </a:t>
            </a:r>
          </a:p>
          <a:p>
            <a:pPr>
              <a:lnSpc>
                <a:spcPts val="1000"/>
              </a:lnSpc>
            </a:pPr>
            <a:r>
              <a:rPr lang="ko-KR" altLang="en-US" sz="900">
                <a:latin typeface="Calibri" pitchFamily="34" charset="0"/>
                <a:ea typeface="Gulim" pitchFamily="34" charset="-127"/>
              </a:rPr>
              <a:t>분야에 대한 연계각서를 체결하고 있습니다</a:t>
            </a:r>
            <a:r>
              <a:rPr lang="en-US" altLang="ko-KR" sz="900">
                <a:latin typeface="Calibri" pitchFamily="34" charset="0"/>
                <a:ea typeface="Gulim" pitchFamily="34" charset="-127"/>
              </a:rPr>
              <a:t>.</a:t>
            </a:r>
          </a:p>
          <a:p>
            <a:pPr>
              <a:lnSpc>
                <a:spcPts val="1000"/>
              </a:lnSpc>
            </a:pPr>
            <a:r>
              <a:rPr lang="ko-KR" altLang="en-US" sz="900">
                <a:latin typeface="Calibri" pitchFamily="34" charset="0"/>
                <a:ea typeface="Gulim" pitchFamily="34" charset="-127"/>
              </a:rPr>
              <a:t> 이들 분야에 관한 두 지역의 선진적인 지견을 살려 후쿠</a:t>
            </a:r>
          </a:p>
          <a:p>
            <a:pPr>
              <a:lnSpc>
                <a:spcPts val="1000"/>
              </a:lnSpc>
            </a:pPr>
            <a:r>
              <a:rPr lang="ko-KR" altLang="en-US" sz="900">
                <a:latin typeface="Calibri" pitchFamily="34" charset="0"/>
                <a:ea typeface="Gulim" pitchFamily="34" charset="-127"/>
              </a:rPr>
              <a:t>시마의 재생 가능 에너지 도입이나 관련 산업 집적을 목표로 삼고 있습니다</a:t>
            </a:r>
            <a:r>
              <a:rPr lang="en-US" altLang="ko-KR" sz="900">
                <a:latin typeface="Calibri" pitchFamily="34" charset="0"/>
                <a:ea typeface="Gulim" pitchFamily="34" charset="-127"/>
              </a:rPr>
              <a:t>.</a:t>
            </a:r>
          </a:p>
        </p:txBody>
      </p:sp>
      <p:sp>
        <p:nvSpPr>
          <p:cNvPr id="141" name="片側の 2 つの角を丸めた四角形 140"/>
          <p:cNvSpPr/>
          <p:nvPr/>
        </p:nvSpPr>
        <p:spPr>
          <a:xfrm>
            <a:off x="4652963" y="2444750"/>
            <a:ext cx="2124075" cy="341313"/>
          </a:xfrm>
          <a:prstGeom prst="round2Same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42" name="正方形/長方形 141"/>
          <p:cNvSpPr/>
          <p:nvPr/>
        </p:nvSpPr>
        <p:spPr>
          <a:xfrm>
            <a:off x="4657989" y="2511578"/>
            <a:ext cx="2118372" cy="233397"/>
          </a:xfrm>
          <a:prstGeom prst="rect">
            <a:avLst/>
          </a:prstGeom>
          <a:noFill/>
          <a:ln w="0">
            <a:noFill/>
          </a:ln>
          <a:effectLst>
            <a:outerShdw blurRad="50800" dist="38100" dir="2700000" algn="tl" rotWithShape="0">
              <a:prstClr val="black">
                <a:alpha val="40000"/>
              </a:prstClr>
            </a:outerShdw>
          </a:effectLst>
        </p:spPr>
        <p:txBody>
          <a:bodyPr lIns="0" rIns="0" anchor="ctr">
            <a:spAutoFit/>
          </a:bodyPr>
          <a:lstStyle/>
          <a:p>
            <a:pPr algn="ctr" fontAlgn="auto">
              <a:lnSpc>
                <a:spcPts val="1100"/>
              </a:lnSpc>
              <a:spcBef>
                <a:spcPts val="0"/>
              </a:spcBef>
              <a:spcAft>
                <a:spcPts val="0"/>
              </a:spcAft>
              <a:defRPr/>
            </a:pPr>
            <a:r>
              <a:rPr lang="ko-KR" altLang="en-US" sz="1100" spc="-50" dirty="0">
                <a:ln w="3175" cmpd="sng">
                  <a:solidFill>
                    <a:schemeClr val="bg1"/>
                  </a:solidFill>
                  <a:prstDash val="solid"/>
                </a:ln>
                <a:solidFill>
                  <a:srgbClr val="FFFFFF"/>
                </a:solidFill>
                <a:latin typeface="+mn-lt"/>
                <a:ea typeface="+mn-ea"/>
              </a:rPr>
              <a:t>부유식 해상 풍력발전 </a:t>
            </a:r>
            <a:r>
              <a:rPr lang="ko-KR" altLang="en-US" sz="1100" spc="-50" dirty="0" smtClean="0">
                <a:ln w="3175" cmpd="sng">
                  <a:solidFill>
                    <a:schemeClr val="bg1"/>
                  </a:solidFill>
                  <a:prstDash val="solid"/>
                </a:ln>
                <a:solidFill>
                  <a:srgbClr val="FFFFFF"/>
                </a:solidFill>
                <a:latin typeface="+mn-lt"/>
                <a:ea typeface="+mn-ea"/>
              </a:rPr>
              <a:t>실증연구사업</a:t>
            </a:r>
            <a:endParaRPr lang="ja-JP" altLang="en-US" sz="1100" spc="-50" dirty="0">
              <a:ln w="3175" cmpd="sng">
                <a:solidFill>
                  <a:schemeClr val="bg1"/>
                </a:solidFill>
                <a:prstDash val="solid"/>
              </a:ln>
              <a:solidFill>
                <a:srgbClr val="FFFFFF"/>
              </a:solidFill>
              <a:latin typeface="+mn-lt"/>
              <a:ea typeface="+mn-ea"/>
            </a:endParaRPr>
          </a:p>
        </p:txBody>
      </p:sp>
      <p:sp>
        <p:nvSpPr>
          <p:cNvPr id="144" name="角丸四角形 143"/>
          <p:cNvSpPr/>
          <p:nvPr/>
        </p:nvSpPr>
        <p:spPr>
          <a:xfrm>
            <a:off x="4651375" y="2774949"/>
            <a:ext cx="2124075" cy="1216025"/>
          </a:xfrm>
          <a:prstGeom prst="roundRect">
            <a:avLst>
              <a:gd name="adj" fmla="val 0"/>
            </a:avLst>
          </a:prstGeom>
          <a:noFill/>
        </p:spPr>
        <p:style>
          <a:lnRef idx="2">
            <a:schemeClr val="accent6">
              <a:shade val="50000"/>
            </a:schemeClr>
          </a:lnRef>
          <a:fillRef idx="1">
            <a:schemeClr val="accent6"/>
          </a:fillRef>
          <a:effectRef idx="0">
            <a:schemeClr val="accent6"/>
          </a:effectRef>
          <a:fontRef idx="minor">
            <a:schemeClr val="lt1"/>
          </a:fontRef>
        </p:style>
        <p:txBody>
          <a:bodyPr/>
          <a:lstStyle/>
          <a:p>
            <a:pPr marL="87313" indent="-87313" fontAlgn="auto">
              <a:lnSpc>
                <a:spcPct val="150000"/>
              </a:lnSpc>
              <a:spcBef>
                <a:spcPts val="0"/>
              </a:spcBef>
              <a:spcAft>
                <a:spcPts val="0"/>
              </a:spcAft>
              <a:defRPr/>
            </a:pPr>
            <a:endParaRPr lang="ja-JP" altLang="en-US" dirty="0">
              <a:solidFill>
                <a:schemeClr val="tx1"/>
              </a:solidFill>
              <a:latin typeface="+mj-ea"/>
              <a:ea typeface="+mj-ea"/>
            </a:endParaRPr>
          </a:p>
        </p:txBody>
      </p:sp>
      <p:graphicFrame>
        <p:nvGraphicFramePr>
          <p:cNvPr id="20688" name="Group 208"/>
          <p:cNvGraphicFramePr>
            <a:graphicFrameLocks noGrp="1"/>
          </p:cNvGraphicFramePr>
          <p:nvPr>
            <p:extLst>
              <p:ext uri="{D42A27DB-BD31-4B8C-83A1-F6EECF244321}">
                <p14:modId xmlns:p14="http://schemas.microsoft.com/office/powerpoint/2010/main" val="1503792325"/>
              </p:ext>
            </p:extLst>
          </p:nvPr>
        </p:nvGraphicFramePr>
        <p:xfrm>
          <a:off x="4651375" y="3985759"/>
          <a:ext cx="2130425" cy="1822904"/>
        </p:xfrm>
        <a:graphic>
          <a:graphicData uri="http://schemas.openxmlformats.org/drawingml/2006/table">
            <a:tbl>
              <a:tblPr/>
              <a:tblGrid>
                <a:gridCol w="407338"/>
                <a:gridCol w="1723087"/>
              </a:tblGrid>
              <a:tr h="1476584">
                <a:tc gridSpan="2">
                  <a:txBody>
                    <a:bodyPr/>
                    <a:lstStyle/>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부유식 해상 풍력 발전 시스템의 안전성</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a:t>
                      </a:r>
                    </a:p>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믿음성</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경제성을 검증</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연구 개발 등의 거</a:t>
                      </a:r>
                    </a:p>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점을 형성하고 풍력 발전 관련 산업의 집적을 목표로 삼는다</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a:t>
                      </a:r>
                    </a:p>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제</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1</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기는 </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2013</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년 </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11</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월에 </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2,000</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킬로와트 부유식 풍차와 부유식 해상 풍력 발전설비 운전을 개시</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a:t>
                      </a:r>
                    </a:p>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제</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2</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기로는 </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2014</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년 </a:t>
                      </a:r>
                      <a:r>
                        <a:rPr kumimoji="1" lang="ja-JP" altLang="en-US" sz="900" b="0" i="0" u="none" strike="noStrike" cap="none" normalizeH="0" baseline="0" dirty="0" smtClean="0">
                          <a:ln>
                            <a:noFill/>
                          </a:ln>
                          <a:solidFill>
                            <a:schemeClr val="tx1"/>
                          </a:solidFill>
                          <a:effectLst/>
                          <a:latin typeface="Calibri" pitchFamily="34" charset="0"/>
                          <a:ea typeface="ＭＳ Ｐゴシック" charset="-128"/>
                        </a:rPr>
                        <a:t>～</a:t>
                      </a:r>
                      <a:r>
                        <a:rPr kumimoji="1" lang="en-US" altLang="ko-KR" sz="900" b="0" i="0" u="none" strike="noStrike" cap="none" normalizeH="0" baseline="0" dirty="0" smtClean="0">
                          <a:ln>
                            <a:noFill/>
                          </a:ln>
                          <a:solidFill>
                            <a:schemeClr val="tx1"/>
                          </a:solidFill>
                          <a:effectLst/>
                          <a:latin typeface="Calibri" pitchFamily="34" charset="0"/>
                          <a:ea typeface="ＭＳ Ｐゴシック" charset="-128"/>
                        </a:rPr>
                        <a:t>2015</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년에 </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7,000</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킬로 와트 부유식 풍차를 정비예정</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a:t>
                      </a:r>
                      <a:endParaRPr kumimoji="1" lang="ja-JP" altLang="en-US" sz="900" b="0" i="0" u="none" strike="noStrike" cap="none" normalizeH="0" baseline="0" dirty="0" smtClean="0">
                        <a:ln>
                          <a:noFill/>
                        </a:ln>
                        <a:solidFill>
                          <a:schemeClr val="tx1"/>
                        </a:solidFill>
                        <a:effectLst/>
                        <a:latin typeface="Calibri" pitchFamily="34" charset="0"/>
                        <a:ea typeface="ＭＳ Ｐゴシック" charset="-128"/>
                      </a:endParaRPr>
                    </a:p>
                  </a:txBody>
                  <a:tcPr marL="36000" marR="36000" anchor="ctr" horzOverflow="overflow">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DBEEF4"/>
                    </a:solidFill>
                  </a:tcPr>
                </a:tc>
                <a:tc hMerge="1">
                  <a:txBody>
                    <a:bodyPr/>
                    <a:lstStyle/>
                    <a:p>
                      <a:endParaRPr kumimoji="1" lang="ja-JP" altLang="en-US"/>
                    </a:p>
                  </a:txBody>
                  <a:tcPr/>
                </a:tc>
              </a:tr>
              <a:tr h="134039">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장소</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히로노</a:t>
                      </a:r>
                      <a:r>
                        <a:rPr kumimoji="1" lang="ja-JP" altLang="en-US" sz="900" b="0" i="0" u="none" strike="noStrike" cap="none" normalizeH="0" baseline="0" dirty="0" smtClean="0">
                          <a:ln>
                            <a:noFill/>
                          </a:ln>
                          <a:solidFill>
                            <a:schemeClr val="tx1"/>
                          </a:solidFill>
                          <a:effectLst/>
                          <a:latin typeface="Calibri" pitchFamily="34" charset="0"/>
                          <a:ea typeface="ＭＳ Ｐゴシック" charset="-128"/>
                        </a:rPr>
                        <a:t>・</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나라하 해역</a:t>
                      </a: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r h="134039">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완성</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ko-KR" sz="900" b="0" i="0" u="none" strike="noStrike" cap="none" normalizeH="0" baseline="0" dirty="0" smtClean="0">
                          <a:ln>
                            <a:noFill/>
                          </a:ln>
                          <a:solidFill>
                            <a:schemeClr val="tx1"/>
                          </a:solidFill>
                          <a:effectLst/>
                          <a:latin typeface="ＭＳ Ｐゴシック" charset="-128"/>
                          <a:ea typeface="ＭＳ Ｐゴシック" charset="-128"/>
                        </a:rPr>
                        <a:t>2013</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년</a:t>
                      </a:r>
                      <a:r>
                        <a:rPr kumimoji="1" lang="en-US" altLang="ko-KR" sz="900" b="0" i="0" u="none" strike="noStrike" cap="none" normalizeH="0" baseline="0" dirty="0" smtClean="0">
                          <a:ln>
                            <a:noFill/>
                          </a:ln>
                          <a:solidFill>
                            <a:schemeClr val="tx1"/>
                          </a:solidFill>
                          <a:effectLst/>
                          <a:latin typeface="ＭＳ Ｐゴシック" charset="-128"/>
                          <a:ea typeface="Gulim" pitchFamily="34" charset="-127"/>
                        </a:rPr>
                        <a:t>11</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월</a:t>
                      </a:r>
                      <a:r>
                        <a:rPr kumimoji="1" lang="en-US" altLang="ko-KR" sz="900" b="0" i="0" u="none" strike="noStrike" cap="none" normalizeH="0" baseline="0" dirty="0" smtClean="0">
                          <a:ln>
                            <a:noFill/>
                          </a:ln>
                          <a:solidFill>
                            <a:schemeClr val="tx1"/>
                          </a:solidFill>
                          <a:effectLst/>
                          <a:latin typeface="ＭＳ Ｐゴシック" charset="-128"/>
                          <a:ea typeface="Gulim" pitchFamily="34" charset="-127"/>
                        </a:rPr>
                        <a:t>11</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일부터 운전 개시</a:t>
                      </a:r>
                      <a:endParaRPr kumimoji="1" lang="ja-JP" altLang="en-US" sz="900" b="0" i="0" u="none" strike="noStrike" cap="none" normalizeH="0" baseline="0" dirty="0" smtClean="0">
                        <a:ln>
                          <a:noFill/>
                        </a:ln>
                        <a:solidFill>
                          <a:schemeClr val="tx1"/>
                        </a:solidFill>
                        <a:effectLst/>
                        <a:latin typeface="ＭＳ Ｐゴシック" charset="-128"/>
                        <a:ea typeface="Gulim" pitchFamily="34" charset="-127"/>
                      </a:endParaRP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bl>
          </a:graphicData>
        </a:graphic>
      </p:graphicFrame>
      <p:sp>
        <p:nvSpPr>
          <p:cNvPr id="151" name="角丸四角形 150"/>
          <p:cNvSpPr/>
          <p:nvPr/>
        </p:nvSpPr>
        <p:spPr>
          <a:xfrm>
            <a:off x="4729956" y="3708400"/>
            <a:ext cx="652463" cy="2032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700">
                <a:solidFill>
                  <a:schemeClr val="tx1"/>
                </a:solidFill>
                <a:ea typeface="Gulim" pitchFamily="34" charset="-127"/>
              </a:rPr>
              <a:t>히로노 </a:t>
            </a:r>
            <a:r>
              <a:rPr lang="ja-JP" altLang="en-US" sz="700">
                <a:solidFill>
                  <a:schemeClr val="tx1"/>
                </a:solidFill>
              </a:rPr>
              <a:t>・</a:t>
            </a:r>
            <a:r>
              <a:rPr lang="ko-KR" altLang="en-US" sz="700">
                <a:solidFill>
                  <a:schemeClr val="tx1"/>
                </a:solidFill>
                <a:ea typeface="Gulim" pitchFamily="34" charset="-127"/>
              </a:rPr>
              <a:t>나라하 해역</a:t>
            </a:r>
            <a:endParaRPr lang="en-US" altLang="ja-JP" sz="700">
              <a:solidFill>
                <a:schemeClr val="tx1"/>
              </a:solidFill>
              <a:ea typeface="Gulim" pitchFamily="34" charset="-127"/>
            </a:endParaRPr>
          </a:p>
        </p:txBody>
      </p:sp>
      <p:pic>
        <p:nvPicPr>
          <p:cNvPr id="20598" name="図 142"/>
          <p:cNvPicPr>
            <a:picLocks noChangeAspect="1"/>
          </p:cNvPicPr>
          <p:nvPr/>
        </p:nvPicPr>
        <p:blipFill>
          <a:blip r:embed="rId16"/>
          <a:srcRect/>
          <a:stretch>
            <a:fillRect/>
          </a:stretch>
        </p:blipFill>
        <p:spPr bwMode="auto">
          <a:xfrm>
            <a:off x="4656137" y="2786063"/>
            <a:ext cx="2114550" cy="1289050"/>
          </a:xfrm>
          <a:prstGeom prst="rect">
            <a:avLst/>
          </a:prstGeom>
          <a:noFill/>
          <a:ln w="9525">
            <a:noFill/>
            <a:miter lim="800000"/>
            <a:headEnd/>
            <a:tailEnd/>
          </a:ln>
        </p:spPr>
      </p:pic>
      <p:sp>
        <p:nvSpPr>
          <p:cNvPr id="20614" name="テキスト ボックス 151"/>
          <p:cNvSpPr txBox="1">
            <a:spLocks noChangeArrowheads="1"/>
          </p:cNvSpPr>
          <p:nvPr/>
        </p:nvSpPr>
        <p:spPr bwMode="auto">
          <a:xfrm>
            <a:off x="5458889" y="3859212"/>
            <a:ext cx="1377950" cy="168275"/>
          </a:xfrm>
          <a:prstGeom prst="rect">
            <a:avLst/>
          </a:prstGeom>
          <a:noFill/>
          <a:ln w="9525">
            <a:noFill/>
            <a:miter lim="800000"/>
            <a:headEnd/>
            <a:tailEnd/>
          </a:ln>
        </p:spPr>
        <p:txBody>
          <a:bodyPr>
            <a:spAutoFit/>
          </a:bodyPr>
          <a:lstStyle/>
          <a:p>
            <a:pPr algn="r"/>
            <a:r>
              <a:rPr lang="ko-KR" altLang="en-US" sz="500" b="1" dirty="0">
                <a:solidFill>
                  <a:schemeClr val="bg1"/>
                </a:solidFill>
                <a:latin typeface="Calibri" pitchFamily="34" charset="0"/>
                <a:ea typeface="Gulim" pitchFamily="34" charset="-127"/>
              </a:rPr>
              <a:t>제공</a:t>
            </a:r>
            <a:r>
              <a:rPr lang="ja-JP" altLang="en-US" sz="500" b="1" dirty="0">
                <a:solidFill>
                  <a:schemeClr val="bg1"/>
                </a:solidFill>
                <a:latin typeface="Calibri" pitchFamily="34" charset="0"/>
              </a:rPr>
              <a:t>：</a:t>
            </a:r>
            <a:r>
              <a:rPr lang="ko-KR" altLang="en-US" sz="500" b="1" dirty="0">
                <a:solidFill>
                  <a:schemeClr val="bg1"/>
                </a:solidFill>
                <a:latin typeface="Calibri" pitchFamily="34" charset="0"/>
                <a:ea typeface="Gulim" pitchFamily="34" charset="-127"/>
              </a:rPr>
              <a:t>후쿠시마 해상 풍력컨소시엄</a:t>
            </a:r>
          </a:p>
        </p:txBody>
      </p:sp>
      <p:sp>
        <p:nvSpPr>
          <p:cNvPr id="153" name="円/楕円 152"/>
          <p:cNvSpPr>
            <a:spLocks/>
          </p:cNvSpPr>
          <p:nvPr/>
        </p:nvSpPr>
        <p:spPr>
          <a:xfrm rot="20936117">
            <a:off x="4507435" y="2726405"/>
            <a:ext cx="1177808" cy="612000"/>
          </a:xfrm>
          <a:prstGeom prst="ellipse">
            <a:avLst/>
          </a:prstGeom>
          <a:ln>
            <a:noFill/>
          </a:ln>
          <a:effectLst>
            <a:outerShdw blurRad="40000" dist="20000" dir="5400000" rotWithShape="0">
              <a:srgbClr val="000000">
                <a:alpha val="38000"/>
              </a:srgbClr>
            </a:outerShdw>
            <a:softEdge rad="114300"/>
          </a:effectLst>
        </p:spPr>
        <p:style>
          <a:lnRef idx="1">
            <a:schemeClr val="accent2"/>
          </a:lnRef>
          <a:fillRef idx="2">
            <a:schemeClr val="accent2"/>
          </a:fillRef>
          <a:effectRef idx="1">
            <a:schemeClr val="accent2"/>
          </a:effectRef>
          <a:fontRef idx="minor">
            <a:schemeClr val="dk1"/>
          </a:fontRef>
        </p:style>
        <p:txBody>
          <a:bodyPr lIns="36000" tIns="108000" rIns="0" anchor="ctr"/>
          <a:lstStyle/>
          <a:p>
            <a:pPr>
              <a:lnSpc>
                <a:spcPts val="1000"/>
              </a:lnSpc>
              <a:defRPr/>
            </a:pPr>
            <a:r>
              <a:rPr lang="ko-KR" altLang="en-US" sz="1000">
                <a:solidFill>
                  <a:srgbClr val="000000"/>
                </a:solidFill>
                <a:ea typeface="Gulim" pitchFamily="34" charset="-127"/>
              </a:rPr>
              <a:t>운전 개시</a:t>
            </a:r>
            <a:r>
              <a:rPr lang="en-US" altLang="ko-KR" sz="1000">
                <a:solidFill>
                  <a:srgbClr val="000000"/>
                </a:solidFill>
                <a:ea typeface="Gulim" pitchFamily="34" charset="-127"/>
              </a:rPr>
              <a:t>!</a:t>
            </a:r>
          </a:p>
          <a:p>
            <a:pPr algn="ctr">
              <a:lnSpc>
                <a:spcPts val="900"/>
              </a:lnSpc>
              <a:defRPr/>
            </a:pPr>
            <a:r>
              <a:rPr lang="ja-JP" altLang="en-US" sz="900">
                <a:solidFill>
                  <a:srgbClr val="000000"/>
                </a:solidFill>
              </a:rPr>
              <a:t>（</a:t>
            </a:r>
            <a:r>
              <a:rPr lang="en-US" altLang="ko-KR" sz="900">
                <a:solidFill>
                  <a:srgbClr val="000000"/>
                </a:solidFill>
                <a:ea typeface="ＭＳ Ｐゴシック" charset="-128"/>
              </a:rPr>
              <a:t>2013.11</a:t>
            </a:r>
            <a:r>
              <a:rPr lang="ja-JP" altLang="en-US" sz="900">
                <a:solidFill>
                  <a:srgbClr val="000000"/>
                </a:solidFill>
              </a:rPr>
              <a:t>）</a:t>
            </a:r>
          </a:p>
        </p:txBody>
      </p:sp>
      <p:sp>
        <p:nvSpPr>
          <p:cNvPr id="154" name="二等辺三角形 153"/>
          <p:cNvSpPr/>
          <p:nvPr/>
        </p:nvSpPr>
        <p:spPr>
          <a:xfrm rot="20525815" flipH="1">
            <a:off x="4049713" y="6424613"/>
            <a:ext cx="150812" cy="2305050"/>
          </a:xfrm>
          <a:prstGeom prst="triangle">
            <a:avLst/>
          </a:prstGeom>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pic>
        <p:nvPicPr>
          <p:cNvPr id="20619" name="図 11"/>
          <p:cNvPicPr>
            <a:picLocks noChangeAspect="1"/>
          </p:cNvPicPr>
          <p:nvPr/>
        </p:nvPicPr>
        <p:blipFill>
          <a:blip r:embed="rId17"/>
          <a:srcRect/>
          <a:stretch>
            <a:fillRect/>
          </a:stretch>
        </p:blipFill>
        <p:spPr bwMode="auto">
          <a:xfrm>
            <a:off x="3478213" y="7658100"/>
            <a:ext cx="1620837" cy="1073150"/>
          </a:xfrm>
          <a:prstGeom prst="rect">
            <a:avLst/>
          </a:prstGeom>
          <a:noFill/>
          <a:ln w="9525">
            <a:noFill/>
            <a:miter lim="800000"/>
            <a:headEnd/>
            <a:tailEnd/>
          </a:ln>
        </p:spPr>
      </p:pic>
      <p:sp>
        <p:nvSpPr>
          <p:cNvPr id="235" name="正方形/長方形 234"/>
          <p:cNvSpPr/>
          <p:nvPr/>
        </p:nvSpPr>
        <p:spPr>
          <a:xfrm>
            <a:off x="3470275" y="7483475"/>
            <a:ext cx="1620838" cy="287338"/>
          </a:xfrm>
          <a:prstGeom prst="rect">
            <a:avLst/>
          </a:prstGeom>
          <a:ln w="12700">
            <a:solidFill>
              <a:schemeClr val="tx1"/>
            </a:solidFill>
          </a:ln>
        </p:spPr>
        <p:style>
          <a:lnRef idx="1">
            <a:schemeClr val="accent4"/>
          </a:lnRef>
          <a:fillRef idx="2">
            <a:schemeClr val="accent4"/>
          </a:fillRef>
          <a:effectRef idx="1">
            <a:schemeClr val="accent4"/>
          </a:effectRef>
          <a:fontRef idx="minor">
            <a:schemeClr val="dk1"/>
          </a:fontRef>
        </p:style>
        <p:txBody>
          <a:bodyPr lIns="0" rIns="0" anchor="ctr"/>
          <a:lstStyle/>
          <a:p>
            <a:pPr algn="ctr">
              <a:defRPr/>
            </a:pPr>
            <a:r>
              <a:rPr lang="ko-KR" altLang="en-US" sz="1100">
                <a:solidFill>
                  <a:srgbClr val="000000"/>
                </a:solidFill>
                <a:ea typeface="Gulim" pitchFamily="34" charset="-127"/>
              </a:rPr>
              <a:t>후쿠시마 공항 메가 솔러</a:t>
            </a:r>
          </a:p>
        </p:txBody>
      </p:sp>
      <p:graphicFrame>
        <p:nvGraphicFramePr>
          <p:cNvPr id="20708" name="Group 228"/>
          <p:cNvGraphicFramePr>
            <a:graphicFrameLocks noGrp="1"/>
          </p:cNvGraphicFramePr>
          <p:nvPr/>
        </p:nvGraphicFramePr>
        <p:xfrm>
          <a:off x="3470275" y="8736013"/>
          <a:ext cx="1624013" cy="346320"/>
        </p:xfrm>
        <a:graphic>
          <a:graphicData uri="http://schemas.openxmlformats.org/drawingml/2006/table">
            <a:tbl>
              <a:tblPr/>
              <a:tblGrid>
                <a:gridCol w="407988"/>
                <a:gridCol w="1216025"/>
              </a:tblGrid>
              <a:tr h="139700">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출력</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１，１９１</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킬로와트</a:t>
                      </a: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4463">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완성</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가동중</a:t>
                      </a:r>
                    </a:p>
                  </a:txBody>
                  <a:tcPr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37" name="正方形/長方形 236"/>
          <p:cNvSpPr/>
          <p:nvPr/>
        </p:nvSpPr>
        <p:spPr>
          <a:xfrm>
            <a:off x="3470275" y="7775575"/>
            <a:ext cx="1620838" cy="957263"/>
          </a:xfrm>
          <a:prstGeom prst="rect">
            <a:avLst/>
          </a:prstGeom>
          <a:noFill/>
          <a:ln w="12700">
            <a:solidFill>
              <a:schemeClr val="tx1"/>
            </a:solidFill>
          </a:ln>
        </p:spPr>
        <p:style>
          <a:lnRef idx="1">
            <a:schemeClr val="accent4"/>
          </a:lnRef>
          <a:fillRef idx="2">
            <a:schemeClr val="accent4"/>
          </a:fillRef>
          <a:effectRef idx="1">
            <a:schemeClr val="accent4"/>
          </a:effectRef>
          <a:fontRef idx="minor">
            <a:schemeClr val="dk1"/>
          </a:fontRef>
        </p:style>
        <p:txBody>
          <a:bodyPr lIns="0" rIns="0" anchor="ctr"/>
          <a:lstStyle/>
          <a:p>
            <a:pPr algn="ctr" fontAlgn="auto">
              <a:spcBef>
                <a:spcPts val="0"/>
              </a:spcBef>
              <a:spcAft>
                <a:spcPts val="0"/>
              </a:spcAft>
              <a:defRPr/>
            </a:pPr>
            <a:endParaRPr lang="ja-JP" altLang="en-US" sz="1100" spc="-100" dirty="0"/>
          </a:p>
        </p:txBody>
      </p:sp>
      <p:sp>
        <p:nvSpPr>
          <p:cNvPr id="257" name="角丸四角形 256"/>
          <p:cNvSpPr/>
          <p:nvPr/>
        </p:nvSpPr>
        <p:spPr>
          <a:xfrm>
            <a:off x="3516313" y="8574088"/>
            <a:ext cx="609600" cy="13652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a:solidFill>
                  <a:schemeClr val="tx1"/>
                </a:solidFill>
                <a:ea typeface="Gulim" pitchFamily="34" charset="-127"/>
              </a:rPr>
              <a:t>스카가와</a:t>
            </a:r>
          </a:p>
        </p:txBody>
      </p:sp>
      <p:sp>
        <p:nvSpPr>
          <p:cNvPr id="239" name="角丸四角形 238"/>
          <p:cNvSpPr/>
          <p:nvPr/>
        </p:nvSpPr>
        <p:spPr>
          <a:xfrm>
            <a:off x="3905250" y="7796213"/>
            <a:ext cx="1150938" cy="127000"/>
          </a:xfrm>
          <a:prstGeom prst="roundRect">
            <a:avLst/>
          </a:prstGeom>
          <a:ln w="12700">
            <a:solidFill>
              <a:srgbClr val="FFC000"/>
            </a:solidFill>
          </a:ln>
        </p:spPr>
        <p:style>
          <a:lnRef idx="2">
            <a:schemeClr val="accent3"/>
          </a:lnRef>
          <a:fillRef idx="1">
            <a:schemeClr val="lt1"/>
          </a:fillRef>
          <a:effectRef idx="0">
            <a:schemeClr val="accent3"/>
          </a:effectRef>
          <a:fontRef idx="minor">
            <a:schemeClr val="dk1"/>
          </a:fontRef>
        </p:style>
        <p:txBody>
          <a:bodyPr lIns="36000" rIns="36000" anchor="ctr"/>
          <a:lstStyle/>
          <a:p>
            <a:pPr algn="ctr">
              <a:defRPr/>
            </a:pPr>
            <a:r>
              <a:rPr lang="ko-KR" altLang="en-US" sz="700" b="1">
                <a:solidFill>
                  <a:srgbClr val="000000"/>
                </a:solidFill>
                <a:ea typeface="Gulim" pitchFamily="34" charset="-127"/>
              </a:rPr>
              <a:t>현민참여형 펀드를 활용</a:t>
            </a:r>
          </a:p>
        </p:txBody>
      </p:sp>
      <p:pic>
        <p:nvPicPr>
          <p:cNvPr id="113" name="Picture 2" descr="C:\Documents and Settings\Administrator\デスクトップ\いめーじ\太陽.gif"/>
          <p:cNvPicPr>
            <a:picLocks noChangeAspect="1" noChangeArrowheads="1"/>
          </p:cNvPicPr>
          <p:nvPr/>
        </p:nvPicPr>
        <p:blipFill>
          <a:blip r:embed="rId14"/>
          <a:srcRect/>
          <a:stretch>
            <a:fillRect/>
          </a:stretch>
        </p:blipFill>
        <p:spPr bwMode="auto">
          <a:xfrm>
            <a:off x="3489325" y="7793038"/>
            <a:ext cx="342900" cy="342900"/>
          </a:xfrm>
          <a:prstGeom prst="rect">
            <a:avLst/>
          </a:prstGeom>
          <a:noFill/>
          <a:effectLst>
            <a:outerShdw blurRad="50800" dist="38100" dir="2700000" algn="tl" rotWithShape="0">
              <a:prstClr val="black">
                <a:alpha val="40000"/>
              </a:prstClr>
            </a:outerShdw>
          </a:effectLst>
          <a:extLst/>
        </p:spPr>
      </p:pic>
      <p:sp>
        <p:nvSpPr>
          <p:cNvPr id="155" name="二等辺三角形 154"/>
          <p:cNvSpPr/>
          <p:nvPr/>
        </p:nvSpPr>
        <p:spPr>
          <a:xfrm rot="10532071" flipH="1">
            <a:off x="3381375" y="4557713"/>
            <a:ext cx="46038" cy="1606550"/>
          </a:xfrm>
          <a:prstGeom prst="triangle">
            <a:avLst>
              <a:gd name="adj" fmla="val 35381"/>
            </a:avLst>
          </a:prstGeom>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sp>
        <p:nvSpPr>
          <p:cNvPr id="126" name="角丸四角形 125"/>
          <p:cNvSpPr/>
          <p:nvPr/>
        </p:nvSpPr>
        <p:spPr>
          <a:xfrm>
            <a:off x="2401888" y="2449513"/>
            <a:ext cx="2117725" cy="38258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graphicFrame>
        <p:nvGraphicFramePr>
          <p:cNvPr id="20684" name="Group 204"/>
          <p:cNvGraphicFramePr>
            <a:graphicFrameLocks noGrp="1"/>
          </p:cNvGraphicFramePr>
          <p:nvPr/>
        </p:nvGraphicFramePr>
        <p:xfrm>
          <a:off x="2400300" y="4049713"/>
          <a:ext cx="2124075" cy="1000248"/>
        </p:xfrm>
        <a:graphic>
          <a:graphicData uri="http://schemas.openxmlformats.org/drawingml/2006/table">
            <a:tbl>
              <a:tblPr/>
              <a:tblGrid>
                <a:gridCol w="396875"/>
                <a:gridCol w="1727200"/>
              </a:tblGrid>
              <a:tr h="382588">
                <a:tc gridSpan="2">
                  <a:txBody>
                    <a:bodyPr/>
                    <a:lstStyle/>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독립행정법인 산업 기술 종합 연구소가  재생 가은 에너지의 연구 개발 거점을 정비</a:t>
                      </a:r>
                      <a:r>
                        <a:rPr kumimoji="1" lang="en-US" altLang="ko-KR" sz="900" b="0" i="0" u="none" strike="noStrike" cap="none" normalizeH="0" baseline="0" smtClean="0">
                          <a:ln>
                            <a:noFill/>
                          </a:ln>
                          <a:solidFill>
                            <a:schemeClr val="tx1"/>
                          </a:solidFill>
                          <a:effectLst/>
                          <a:latin typeface="Calibri" pitchFamily="34" charset="0"/>
                          <a:ea typeface="Gulim" pitchFamily="34" charset="-127"/>
                        </a:rPr>
                        <a:t>.</a:t>
                      </a:r>
                    </a:p>
                  </a:txBody>
                  <a:tcPr marL="36000" marR="36000" anchor="ctr" horzOverflow="overflow">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DBEEF4"/>
                    </a:solidFill>
                  </a:tcPr>
                </a:tc>
                <a:tc hMerge="1">
                  <a:txBody>
                    <a:bodyPr/>
                    <a:lstStyle/>
                    <a:p>
                      <a:endParaRPr kumimoji="1" lang="ja-JP" altLang="en-US"/>
                    </a:p>
                  </a:txBody>
                  <a:tcPr/>
                </a:tc>
              </a:tr>
              <a:tr h="179388">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장소</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고리야마시</a:t>
                      </a: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고라야마 서부 제</a:t>
                      </a:r>
                      <a:r>
                        <a:rPr kumimoji="1" lang="en-US" altLang="ko-KR" sz="900" b="0" i="0" u="none" strike="noStrike" cap="none" normalizeH="0" baseline="0" smtClean="0">
                          <a:ln>
                            <a:noFill/>
                          </a:ln>
                          <a:solidFill>
                            <a:schemeClr val="tx1"/>
                          </a:solidFill>
                          <a:effectLst/>
                          <a:latin typeface="Calibri" pitchFamily="34" charset="0"/>
                          <a:ea typeface="Gulim" pitchFamily="34" charset="-127"/>
                        </a:rPr>
                        <a:t>2 </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공업 단지</a:t>
                      </a: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a:t>
                      </a: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r h="179388">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완성</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ko-KR" sz="900" b="0" i="0" u="none" strike="noStrike" cap="none" normalizeH="0" baseline="0" smtClean="0">
                          <a:ln>
                            <a:noFill/>
                          </a:ln>
                          <a:solidFill>
                            <a:schemeClr val="tx1"/>
                          </a:solidFill>
                          <a:effectLst/>
                          <a:latin typeface="ＭＳ Ｐゴシック" charset="-128"/>
                          <a:ea typeface="ＭＳ Ｐゴシック" charset="-128"/>
                        </a:rPr>
                        <a:t>2014</a:t>
                      </a: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년</a:t>
                      </a:r>
                      <a:r>
                        <a:rPr kumimoji="1" lang="en-US" altLang="ko-KR" sz="900" b="0" i="0" u="none" strike="noStrike" cap="none" normalizeH="0" baseline="0" smtClean="0">
                          <a:ln>
                            <a:noFill/>
                          </a:ln>
                          <a:solidFill>
                            <a:schemeClr val="tx1"/>
                          </a:solidFill>
                          <a:effectLst/>
                          <a:latin typeface="ＭＳ Ｐゴシック" charset="-128"/>
                          <a:ea typeface="Gulim" pitchFamily="34" charset="-127"/>
                        </a:rPr>
                        <a:t>4</a:t>
                      </a: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월</a:t>
                      </a:r>
                      <a:r>
                        <a:rPr kumimoji="1" lang="en-US" altLang="ko-KR" sz="900" b="0" i="0" u="none" strike="noStrike" cap="none" normalizeH="0" baseline="0" smtClean="0">
                          <a:ln>
                            <a:noFill/>
                          </a:ln>
                          <a:solidFill>
                            <a:schemeClr val="tx1"/>
                          </a:solidFill>
                          <a:effectLst/>
                          <a:latin typeface="ＭＳ Ｐゴシック" charset="-128"/>
                          <a:ea typeface="Gulim" pitchFamily="34" charset="-127"/>
                        </a:rPr>
                        <a:t>1</a:t>
                      </a: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일 개소</a:t>
                      </a:r>
                      <a:endParaRPr kumimoji="1" lang="ja-JP" altLang="en-US" sz="900" b="0" i="0" u="none" strike="noStrike" cap="none" normalizeH="0" baseline="0" smtClean="0">
                        <a:ln>
                          <a:noFill/>
                        </a:ln>
                        <a:solidFill>
                          <a:schemeClr val="tx1"/>
                        </a:solidFill>
                        <a:effectLst/>
                        <a:latin typeface="ＭＳ Ｐゴシック" charset="-128"/>
                        <a:ea typeface="Gulim" pitchFamily="34" charset="-127"/>
                      </a:endParaRP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bl>
          </a:graphicData>
        </a:graphic>
      </p:graphicFrame>
      <p:sp>
        <p:nvSpPr>
          <p:cNvPr id="135" name="正方形/長方形 134"/>
          <p:cNvSpPr/>
          <p:nvPr/>
        </p:nvSpPr>
        <p:spPr>
          <a:xfrm>
            <a:off x="2408170" y="2436958"/>
            <a:ext cx="2109680" cy="374461"/>
          </a:xfrm>
          <a:prstGeom prst="rect">
            <a:avLst/>
          </a:prstGeom>
          <a:noFill/>
          <a:ln w="0">
            <a:noFill/>
          </a:ln>
          <a:effectLst>
            <a:outerShdw blurRad="50800" dist="38100" dir="2700000" algn="tl" rotWithShape="0">
              <a:prstClr val="black">
                <a:alpha val="40000"/>
              </a:prstClr>
            </a:outerShdw>
          </a:effectLst>
        </p:spPr>
        <p:txBody>
          <a:bodyPr lIns="0" rIns="0" anchor="ctr">
            <a:spAutoFit/>
          </a:bodyPr>
          <a:lstStyle/>
          <a:p>
            <a:pPr algn="ctr" fontAlgn="auto">
              <a:lnSpc>
                <a:spcPts val="1100"/>
              </a:lnSpc>
              <a:spcBef>
                <a:spcPts val="0"/>
              </a:spcBef>
              <a:spcAft>
                <a:spcPts val="0"/>
              </a:spcAft>
              <a:defRPr/>
            </a:pPr>
            <a:r>
              <a:rPr lang="ko-KR" altLang="en-US" sz="1100" dirty="0">
                <a:ln w="3175" cmpd="sng">
                  <a:solidFill>
                    <a:schemeClr val="bg1"/>
                  </a:solidFill>
                  <a:prstDash val="solid"/>
                </a:ln>
                <a:solidFill>
                  <a:srgbClr val="FFFFFF"/>
                </a:solidFill>
                <a:latin typeface="+mn-lt"/>
                <a:ea typeface="+mn-ea"/>
              </a:rPr>
              <a:t>산업 기술 종합 </a:t>
            </a:r>
            <a:r>
              <a:rPr lang="ko-KR" altLang="en-US" sz="1100" dirty="0" smtClean="0">
                <a:ln w="3175" cmpd="sng">
                  <a:solidFill>
                    <a:schemeClr val="bg1"/>
                  </a:solidFill>
                  <a:prstDash val="solid"/>
                </a:ln>
                <a:solidFill>
                  <a:srgbClr val="FFFFFF"/>
                </a:solidFill>
                <a:latin typeface="+mn-lt"/>
                <a:ea typeface="+mn-ea"/>
              </a:rPr>
              <a:t>연구소</a:t>
            </a:r>
            <a:endParaRPr lang="en-US" altLang="ja-JP" sz="1100" dirty="0">
              <a:ln w="3175" cmpd="sng">
                <a:solidFill>
                  <a:schemeClr val="bg1"/>
                </a:solidFill>
                <a:prstDash val="solid"/>
              </a:ln>
              <a:solidFill>
                <a:srgbClr val="FFFFFF"/>
              </a:solidFill>
              <a:latin typeface="+mn-lt"/>
              <a:ea typeface="+mn-ea"/>
            </a:endParaRPr>
          </a:p>
          <a:p>
            <a:pPr algn="ctr" fontAlgn="auto">
              <a:lnSpc>
                <a:spcPts val="1100"/>
              </a:lnSpc>
              <a:spcBef>
                <a:spcPts val="0"/>
              </a:spcBef>
              <a:spcAft>
                <a:spcPts val="0"/>
              </a:spcAft>
              <a:defRPr/>
            </a:pPr>
            <a:r>
              <a:rPr lang="ko-KR" altLang="en-US" sz="1100" dirty="0">
                <a:ln w="3175" cmpd="sng">
                  <a:solidFill>
                    <a:schemeClr val="bg1"/>
                  </a:solidFill>
                  <a:prstDash val="solid"/>
                </a:ln>
                <a:solidFill>
                  <a:srgbClr val="FFFFFF"/>
                </a:solidFill>
                <a:latin typeface="+mn-lt"/>
                <a:ea typeface="+mn-ea"/>
              </a:rPr>
              <a:t>후쿠시마 재생가능 에너지 연구소</a:t>
            </a:r>
            <a:endParaRPr lang="ja-JP" altLang="en-US" sz="1100" dirty="0">
              <a:ln w="3175" cmpd="sng">
                <a:solidFill>
                  <a:schemeClr val="bg1"/>
                </a:solidFill>
                <a:prstDash val="solid"/>
              </a:ln>
              <a:solidFill>
                <a:srgbClr val="FFFFFF"/>
              </a:solidFill>
              <a:latin typeface="+mn-lt"/>
              <a:ea typeface="+mn-ea"/>
            </a:endParaRPr>
          </a:p>
        </p:txBody>
      </p:sp>
      <p:pic>
        <p:nvPicPr>
          <p:cNvPr id="20652" name="図 5"/>
          <p:cNvPicPr>
            <a:picLocks noChangeAspect="1"/>
          </p:cNvPicPr>
          <p:nvPr/>
        </p:nvPicPr>
        <p:blipFill>
          <a:blip r:embed="rId18"/>
          <a:srcRect/>
          <a:stretch>
            <a:fillRect/>
          </a:stretch>
        </p:blipFill>
        <p:spPr bwMode="auto">
          <a:xfrm>
            <a:off x="53975" y="1490663"/>
            <a:ext cx="2239963" cy="1411287"/>
          </a:xfrm>
          <a:prstGeom prst="rect">
            <a:avLst/>
          </a:prstGeom>
          <a:noFill/>
          <a:ln w="9525">
            <a:noFill/>
            <a:miter lim="800000"/>
            <a:headEnd/>
            <a:tailEnd/>
          </a:ln>
        </p:spPr>
      </p:pic>
      <p:sp>
        <p:nvSpPr>
          <p:cNvPr id="9" name="正方形/長方形 8"/>
          <p:cNvSpPr/>
          <p:nvPr/>
        </p:nvSpPr>
        <p:spPr>
          <a:xfrm>
            <a:off x="87313" y="1336675"/>
            <a:ext cx="2197100" cy="3995738"/>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0654" name="テキスト ボックス 84"/>
          <p:cNvSpPr txBox="1">
            <a:spLocks noChangeArrowheads="1"/>
          </p:cNvSpPr>
          <p:nvPr/>
        </p:nvSpPr>
        <p:spPr bwMode="auto">
          <a:xfrm>
            <a:off x="296863" y="1346200"/>
            <a:ext cx="1771650" cy="228600"/>
          </a:xfrm>
          <a:prstGeom prst="rect">
            <a:avLst/>
          </a:prstGeom>
          <a:noFill/>
          <a:ln w="9525">
            <a:noFill/>
            <a:miter lim="800000"/>
            <a:headEnd/>
            <a:tailEnd/>
          </a:ln>
        </p:spPr>
        <p:txBody>
          <a:bodyPr wrap="none">
            <a:spAutoFit/>
          </a:bodyPr>
          <a:lstStyle/>
          <a:p>
            <a:r>
              <a:rPr lang="ja-JP" altLang="en-US" sz="900">
                <a:latin typeface="Calibri" pitchFamily="34" charset="0"/>
              </a:rPr>
              <a:t>＜</a:t>
            </a:r>
            <a:r>
              <a:rPr lang="ko-KR" altLang="en-US" sz="900">
                <a:latin typeface="Calibri" pitchFamily="34" charset="0"/>
                <a:ea typeface="Gulim" pitchFamily="34" charset="-127"/>
              </a:rPr>
              <a:t>재생 가능 에너지 도입 목표</a:t>
            </a:r>
            <a:r>
              <a:rPr lang="ja-JP" altLang="en-US" sz="900">
                <a:latin typeface="Calibri" pitchFamily="34" charset="0"/>
              </a:rPr>
              <a:t>＞</a:t>
            </a:r>
          </a:p>
        </p:txBody>
      </p:sp>
      <p:pic>
        <p:nvPicPr>
          <p:cNvPr id="20655" name="図 7"/>
          <p:cNvPicPr>
            <a:picLocks noChangeAspect="1"/>
          </p:cNvPicPr>
          <p:nvPr/>
        </p:nvPicPr>
        <p:blipFill>
          <a:blip r:embed="rId19"/>
          <a:srcRect/>
          <a:stretch>
            <a:fillRect/>
          </a:stretch>
        </p:blipFill>
        <p:spPr bwMode="auto">
          <a:xfrm>
            <a:off x="2409825" y="2789238"/>
            <a:ext cx="2106613" cy="1274762"/>
          </a:xfrm>
          <a:prstGeom prst="rect">
            <a:avLst/>
          </a:prstGeom>
          <a:noFill/>
          <a:ln w="9525">
            <a:noFill/>
            <a:miter lim="800000"/>
            <a:headEnd/>
            <a:tailEnd/>
          </a:ln>
        </p:spPr>
      </p:pic>
      <p:sp>
        <p:nvSpPr>
          <p:cNvPr id="134" name="角丸四角形 133"/>
          <p:cNvSpPr/>
          <p:nvPr/>
        </p:nvSpPr>
        <p:spPr>
          <a:xfrm>
            <a:off x="2400300" y="2779713"/>
            <a:ext cx="2117725" cy="1284287"/>
          </a:xfrm>
          <a:prstGeom prst="roundRect">
            <a:avLst>
              <a:gd name="adj" fmla="val 0"/>
            </a:avLst>
          </a:prstGeom>
          <a:noFill/>
        </p:spPr>
        <p:style>
          <a:lnRef idx="2">
            <a:schemeClr val="accent6">
              <a:shade val="50000"/>
            </a:schemeClr>
          </a:lnRef>
          <a:fillRef idx="1">
            <a:schemeClr val="accent6"/>
          </a:fillRef>
          <a:effectRef idx="0">
            <a:schemeClr val="accent6"/>
          </a:effectRef>
          <a:fontRef idx="minor">
            <a:schemeClr val="lt1"/>
          </a:fontRef>
        </p:style>
        <p:txBody>
          <a:bodyPr/>
          <a:lstStyle/>
          <a:p>
            <a:pPr marL="87313" indent="-87313" fontAlgn="auto">
              <a:lnSpc>
                <a:spcPct val="150000"/>
              </a:lnSpc>
              <a:spcBef>
                <a:spcPts val="0"/>
              </a:spcBef>
              <a:spcAft>
                <a:spcPts val="0"/>
              </a:spcAft>
              <a:defRPr/>
            </a:pPr>
            <a:endParaRPr lang="ja-JP" altLang="en-US" dirty="0">
              <a:solidFill>
                <a:schemeClr val="tx1"/>
              </a:solidFill>
              <a:latin typeface="+mj-ea"/>
              <a:ea typeface="+mj-ea"/>
            </a:endParaRPr>
          </a:p>
        </p:txBody>
      </p:sp>
      <p:sp>
        <p:nvSpPr>
          <p:cNvPr id="137" name="円/楕円 136"/>
          <p:cNvSpPr/>
          <p:nvPr/>
        </p:nvSpPr>
        <p:spPr>
          <a:xfrm rot="21000000">
            <a:off x="2193750" y="2719046"/>
            <a:ext cx="1385244" cy="684000"/>
          </a:xfrm>
          <a:prstGeom prst="ellipse">
            <a:avLst/>
          </a:prstGeom>
          <a:ln>
            <a:noFill/>
          </a:ln>
          <a:effectLst>
            <a:outerShdw blurRad="40000" dist="20000" dir="5400000" rotWithShape="0">
              <a:srgbClr val="000000">
                <a:alpha val="38000"/>
              </a:srgbClr>
            </a:outerShdw>
            <a:softEdge rad="127000"/>
          </a:effectLst>
        </p:spPr>
        <p:style>
          <a:lnRef idx="1">
            <a:schemeClr val="accent2"/>
          </a:lnRef>
          <a:fillRef idx="2">
            <a:schemeClr val="accent2"/>
          </a:fillRef>
          <a:effectRef idx="1">
            <a:schemeClr val="accent2"/>
          </a:effectRef>
          <a:fontRef idx="minor">
            <a:schemeClr val="dk1"/>
          </a:fontRef>
        </p:style>
        <p:txBody>
          <a:bodyPr lIns="0" rIns="0" anchor="ctr"/>
          <a:lstStyle/>
          <a:p>
            <a:pPr algn="ctr">
              <a:lnSpc>
                <a:spcPts val="1100"/>
              </a:lnSpc>
              <a:defRPr/>
            </a:pPr>
            <a:r>
              <a:rPr lang="ko-KR" altLang="en-US" sz="1000">
                <a:solidFill>
                  <a:srgbClr val="000000"/>
                </a:solidFill>
                <a:ea typeface="Gulim" pitchFamily="34" charset="-127"/>
              </a:rPr>
              <a:t>기술개발이나</a:t>
            </a:r>
          </a:p>
          <a:p>
            <a:pPr algn="ctr">
              <a:lnSpc>
                <a:spcPts val="1100"/>
              </a:lnSpc>
              <a:defRPr/>
            </a:pPr>
            <a:r>
              <a:rPr lang="ko-KR" altLang="en-US" sz="1000">
                <a:solidFill>
                  <a:srgbClr val="000000"/>
                </a:solidFill>
                <a:ea typeface="Gulim" pitchFamily="34" charset="-127"/>
              </a:rPr>
              <a:t>인재욱성을 추진</a:t>
            </a:r>
            <a:r>
              <a:rPr lang="en-US" altLang="ko-KR" sz="1000">
                <a:solidFill>
                  <a:srgbClr val="000000"/>
                </a:solidFill>
                <a:ea typeface="Gulim" pitchFamily="34" charset="-127"/>
              </a:rPr>
              <a:t>!</a:t>
            </a:r>
          </a:p>
        </p:txBody>
      </p:sp>
      <p:sp>
        <p:nvSpPr>
          <p:cNvPr id="20660" name="テキスト ボックス 138"/>
          <p:cNvSpPr txBox="1">
            <a:spLocks noChangeArrowheads="1"/>
          </p:cNvSpPr>
          <p:nvPr/>
        </p:nvSpPr>
        <p:spPr bwMode="auto">
          <a:xfrm>
            <a:off x="3209925" y="2747963"/>
            <a:ext cx="1379538" cy="168275"/>
          </a:xfrm>
          <a:prstGeom prst="rect">
            <a:avLst/>
          </a:prstGeom>
          <a:noFill/>
          <a:ln w="9525">
            <a:noFill/>
            <a:miter lim="800000"/>
            <a:headEnd/>
            <a:tailEnd/>
          </a:ln>
        </p:spPr>
        <p:txBody>
          <a:bodyPr>
            <a:spAutoFit/>
          </a:bodyPr>
          <a:lstStyle/>
          <a:p>
            <a:pPr algn="r"/>
            <a:r>
              <a:rPr lang="ko-KR" altLang="en-US" sz="500" b="1">
                <a:solidFill>
                  <a:schemeClr val="bg1"/>
                </a:solidFill>
                <a:latin typeface="Calibri" pitchFamily="34" charset="0"/>
                <a:ea typeface="Gulim" pitchFamily="34" charset="-127"/>
              </a:rPr>
              <a:t>재공</a:t>
            </a:r>
            <a:r>
              <a:rPr lang="ja-JP" altLang="en-US" sz="500" b="1">
                <a:solidFill>
                  <a:schemeClr val="bg1"/>
                </a:solidFill>
                <a:latin typeface="Calibri" pitchFamily="34" charset="0"/>
              </a:rPr>
              <a:t>：</a:t>
            </a:r>
            <a:r>
              <a:rPr lang="ko-KR" altLang="en-US" sz="500" b="1">
                <a:solidFill>
                  <a:schemeClr val="bg1"/>
                </a:solidFill>
                <a:latin typeface="Calibri" pitchFamily="34" charset="0"/>
                <a:ea typeface="Gulim" pitchFamily="34" charset="-127"/>
              </a:rPr>
              <a:t>산업 기술 종합 연구소</a:t>
            </a:r>
          </a:p>
        </p:txBody>
      </p:sp>
      <p:sp>
        <p:nvSpPr>
          <p:cNvPr id="136" name="角丸四角形 135"/>
          <p:cNvSpPr/>
          <p:nvPr/>
        </p:nvSpPr>
        <p:spPr>
          <a:xfrm>
            <a:off x="2420938" y="3895725"/>
            <a:ext cx="608012" cy="15398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a:solidFill>
                  <a:schemeClr val="tx1"/>
                </a:solidFill>
                <a:ea typeface="Gulim" pitchFamily="34" charset="-127"/>
              </a:rPr>
              <a:t>고리야마</a:t>
            </a:r>
          </a:p>
        </p:txBody>
      </p:sp>
      <p:sp>
        <p:nvSpPr>
          <p:cNvPr id="157" name="正方形/長方形 90"/>
          <p:cNvSpPr/>
          <p:nvPr/>
        </p:nvSpPr>
        <p:spPr>
          <a:xfrm>
            <a:off x="144463" y="3706813"/>
            <a:ext cx="2078037" cy="156527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800"/>
              </a:lnSpc>
              <a:spcBef>
                <a:spcPts val="0"/>
              </a:spcBef>
              <a:spcAft>
                <a:spcPts val="0"/>
              </a:spcAft>
              <a:defRPr/>
            </a:pPr>
            <a:endParaRPr lang="ja-JP" altLang="en-US" sz="800" b="1" dirty="0">
              <a:solidFill>
                <a:schemeClr val="bg1"/>
              </a:solidFill>
            </a:endParaRPr>
          </a:p>
        </p:txBody>
      </p:sp>
      <p:sp>
        <p:nvSpPr>
          <p:cNvPr id="110" name="円/楕円 109"/>
          <p:cNvSpPr/>
          <p:nvPr/>
        </p:nvSpPr>
        <p:spPr>
          <a:xfrm rot="21099937">
            <a:off x="78849" y="3948424"/>
            <a:ext cx="847940" cy="414378"/>
          </a:xfrm>
          <a:prstGeom prst="ellipse">
            <a:avLst/>
          </a:prstGeom>
          <a:solidFill>
            <a:srgbClr val="FF6699"/>
          </a:solidFill>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lIns="0" rIns="0" anchor="ctr"/>
          <a:lstStyle/>
          <a:p>
            <a:pPr algn="ctr">
              <a:defRPr/>
            </a:pPr>
            <a:r>
              <a:rPr lang="ko-KR" altLang="en-US" sz="1000" b="1">
                <a:solidFill>
                  <a:srgbClr val="FFFFFF"/>
                </a:solidFill>
                <a:effectLst>
                  <a:outerShdw blurRad="38100" dist="38100" dir="2700000" algn="tl">
                    <a:srgbClr val="C0C0C0"/>
                  </a:outerShdw>
                </a:effectLst>
                <a:ea typeface="Gulim" pitchFamily="34" charset="-127"/>
              </a:rPr>
              <a:t>전시회 </a:t>
            </a:r>
          </a:p>
          <a:p>
            <a:pPr algn="ctr">
              <a:defRPr/>
            </a:pPr>
            <a:r>
              <a:rPr lang="ko-KR" altLang="en-US" sz="1000" b="1">
                <a:solidFill>
                  <a:srgbClr val="FFFFFF"/>
                </a:solidFill>
                <a:effectLst>
                  <a:outerShdw blurRad="38100" dist="38100" dir="2700000" algn="tl">
                    <a:srgbClr val="C0C0C0"/>
                  </a:outerShdw>
                </a:effectLst>
                <a:ea typeface="Gulim" pitchFamily="34" charset="-127"/>
              </a:rPr>
              <a:t>개최</a:t>
            </a:r>
          </a:p>
        </p:txBody>
      </p:sp>
      <p:sp>
        <p:nvSpPr>
          <p:cNvPr id="20666" name="正方形/長方形 18"/>
          <p:cNvSpPr>
            <a:spLocks noChangeArrowheads="1"/>
          </p:cNvSpPr>
          <p:nvPr/>
        </p:nvSpPr>
        <p:spPr bwMode="auto">
          <a:xfrm>
            <a:off x="4591844" y="4962525"/>
            <a:ext cx="2351087" cy="369332"/>
          </a:xfrm>
          <a:prstGeom prst="rect">
            <a:avLst/>
          </a:prstGeom>
          <a:noFill/>
          <a:ln w="9525">
            <a:noFill/>
            <a:miter lim="800000"/>
            <a:headEnd/>
            <a:tailEnd/>
          </a:ln>
        </p:spPr>
        <p:txBody>
          <a:bodyPr>
            <a:spAutoFit/>
          </a:bodyPr>
          <a:lstStyle/>
          <a:p>
            <a:endParaRPr lang="ja-JP" altLang="en-US" sz="900" dirty="0">
              <a:latin typeface="Calibri" pitchFamily="34" charset="0"/>
            </a:endParaRPr>
          </a:p>
          <a:p>
            <a:endParaRPr lang="ja-JP" altLang="en-US" sz="900" dirty="0">
              <a:latin typeface="Calibri" pitchFamily="34" charset="0"/>
            </a:endParaRPr>
          </a:p>
        </p:txBody>
      </p:sp>
      <p:sp>
        <p:nvSpPr>
          <p:cNvPr id="2" name="正方形/長方形 1"/>
          <p:cNvSpPr/>
          <p:nvPr/>
        </p:nvSpPr>
        <p:spPr>
          <a:xfrm>
            <a:off x="188640" y="1655093"/>
            <a:ext cx="829741" cy="145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15279" y="1643856"/>
            <a:ext cx="1000746" cy="215444"/>
          </a:xfrm>
          <a:prstGeom prst="rect">
            <a:avLst/>
          </a:prstGeom>
          <a:noFill/>
        </p:spPr>
        <p:txBody>
          <a:bodyPr wrap="square" rtlCol="0">
            <a:spAutoFit/>
          </a:bodyPr>
          <a:lstStyle/>
          <a:p>
            <a:r>
              <a:rPr lang="ko-KR" altLang="en-US" sz="800" b="1" dirty="0">
                <a:solidFill>
                  <a:schemeClr val="tx2">
                    <a:lumMod val="75000"/>
                  </a:schemeClr>
                </a:solidFill>
              </a:rPr>
              <a:t>현내 에너지 수요</a:t>
            </a:r>
            <a:endParaRPr kumimoji="1" lang="ja-JP" altLang="en-US" sz="800" b="1" dirty="0">
              <a:solidFill>
                <a:schemeClr val="tx2">
                  <a:lumMod val="75000"/>
                </a:schemeClr>
              </a:solidFill>
            </a:endParaRPr>
          </a:p>
        </p:txBody>
      </p:sp>
      <p:sp>
        <p:nvSpPr>
          <p:cNvPr id="5" name="正方形/長方形 4"/>
          <p:cNvSpPr/>
          <p:nvPr/>
        </p:nvSpPr>
        <p:spPr>
          <a:xfrm>
            <a:off x="188640" y="2197100"/>
            <a:ext cx="763704" cy="8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15279" y="2278538"/>
            <a:ext cx="339378" cy="121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25413" y="2115492"/>
            <a:ext cx="1202704" cy="338554"/>
          </a:xfrm>
          <a:prstGeom prst="rect">
            <a:avLst/>
          </a:prstGeom>
          <a:noFill/>
        </p:spPr>
        <p:txBody>
          <a:bodyPr wrap="square" rtlCol="0">
            <a:spAutoFit/>
          </a:bodyPr>
          <a:lstStyle/>
          <a:p>
            <a:r>
              <a:rPr lang="ko-KR" altLang="en-US" sz="800" b="1" dirty="0">
                <a:solidFill>
                  <a:schemeClr val="tx2">
                    <a:lumMod val="75000"/>
                  </a:schemeClr>
                </a:solidFill>
              </a:rPr>
              <a:t>재생 가능 에너지 </a:t>
            </a:r>
          </a:p>
          <a:p>
            <a:r>
              <a:rPr lang="ko-KR" altLang="en-US" sz="800" b="1" dirty="0">
                <a:solidFill>
                  <a:schemeClr val="tx2">
                    <a:lumMod val="75000"/>
                  </a:schemeClr>
                </a:solidFill>
              </a:rPr>
              <a:t>도입목표</a:t>
            </a:r>
            <a:endParaRPr kumimoji="1" lang="ja-JP" altLang="en-US" sz="800" b="1" dirty="0">
              <a:solidFill>
                <a:schemeClr val="tx2">
                  <a:lumMod val="75000"/>
                </a:schemeClr>
              </a:solidFill>
            </a:endParaRPr>
          </a:p>
        </p:txBody>
      </p:sp>
      <p:sp>
        <p:nvSpPr>
          <p:cNvPr id="12" name="正方形/長方形 11"/>
          <p:cNvSpPr/>
          <p:nvPr/>
        </p:nvSpPr>
        <p:spPr>
          <a:xfrm>
            <a:off x="144463" y="2786063"/>
            <a:ext cx="221456" cy="79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4693" y="2697146"/>
            <a:ext cx="360996" cy="200055"/>
          </a:xfrm>
          <a:prstGeom prst="rect">
            <a:avLst/>
          </a:prstGeom>
          <a:noFill/>
        </p:spPr>
        <p:txBody>
          <a:bodyPr wrap="none" rtlCol="0">
            <a:spAutoFit/>
          </a:bodyPr>
          <a:lstStyle/>
          <a:p>
            <a:r>
              <a:rPr lang="ko-KR" altLang="en-US" sz="700" b="1" dirty="0">
                <a:solidFill>
                  <a:schemeClr val="tx2">
                    <a:lumMod val="75000"/>
                  </a:schemeClr>
                </a:solidFill>
              </a:rPr>
              <a:t>현재</a:t>
            </a:r>
            <a:endParaRPr kumimoji="1" lang="ja-JP" altLang="en-US" sz="700" b="1" dirty="0">
              <a:solidFill>
                <a:schemeClr val="tx2">
                  <a:lumMod val="75000"/>
                </a:schemeClr>
              </a:solidFill>
            </a:endParaRPr>
          </a:p>
        </p:txBody>
      </p:sp>
      <p:sp>
        <p:nvSpPr>
          <p:cNvPr id="14" name="正方形/長方形 13"/>
          <p:cNvSpPr/>
          <p:nvPr/>
        </p:nvSpPr>
        <p:spPr>
          <a:xfrm>
            <a:off x="715652" y="2765700"/>
            <a:ext cx="302729" cy="99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556792" y="2769850"/>
            <a:ext cx="360040" cy="95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22766" y="2697147"/>
            <a:ext cx="1294066" cy="200055"/>
          </a:xfrm>
          <a:prstGeom prst="rect">
            <a:avLst/>
          </a:prstGeom>
          <a:noFill/>
        </p:spPr>
        <p:txBody>
          <a:bodyPr wrap="square" rtlCol="0">
            <a:spAutoFit/>
          </a:bodyPr>
          <a:lstStyle/>
          <a:p>
            <a:r>
              <a:rPr kumimoji="1" lang="en-US" altLang="ja-JP" sz="700" dirty="0" smtClean="0">
                <a:solidFill>
                  <a:schemeClr val="tx2">
                    <a:lumMod val="75000"/>
                  </a:schemeClr>
                </a:solidFill>
              </a:rPr>
              <a:t>2020                          2040 </a:t>
            </a:r>
            <a:endParaRPr kumimoji="1" lang="ja-JP" altLang="en-US" sz="700" dirty="0">
              <a:solidFill>
                <a:schemeClr val="tx2">
                  <a:lumMod val="75000"/>
                </a:schemeClr>
              </a:solidFill>
            </a:endParaRPr>
          </a:p>
        </p:txBody>
      </p:sp>
      <p:sp>
        <p:nvSpPr>
          <p:cNvPr id="17" name="フリーフォーム 16"/>
          <p:cNvSpPr/>
          <p:nvPr/>
        </p:nvSpPr>
        <p:spPr>
          <a:xfrm>
            <a:off x="4200525" y="5867400"/>
            <a:ext cx="28575" cy="419100"/>
          </a:xfrm>
          <a:custGeom>
            <a:avLst/>
            <a:gdLst>
              <a:gd name="connsiteX0" fmla="*/ 0 w 28575"/>
              <a:gd name="connsiteY0" fmla="*/ 0 h 419100"/>
              <a:gd name="connsiteX1" fmla="*/ 9525 w 28575"/>
              <a:gd name="connsiteY1" fmla="*/ 47625 h 419100"/>
              <a:gd name="connsiteX2" fmla="*/ 28575 w 28575"/>
              <a:gd name="connsiteY2" fmla="*/ 104775 h 419100"/>
              <a:gd name="connsiteX3" fmla="*/ 19050 w 28575"/>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28575" h="419100">
                <a:moveTo>
                  <a:pt x="0" y="0"/>
                </a:moveTo>
                <a:cubicBezTo>
                  <a:pt x="3175" y="15875"/>
                  <a:pt x="5265" y="32006"/>
                  <a:pt x="9525" y="47625"/>
                </a:cubicBezTo>
                <a:cubicBezTo>
                  <a:pt x="14809" y="66998"/>
                  <a:pt x="28575" y="104775"/>
                  <a:pt x="28575" y="104775"/>
                </a:cubicBezTo>
                <a:lnTo>
                  <a:pt x="19050" y="4191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24484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グループ化 18"/>
          <p:cNvGrpSpPr>
            <a:grpSpLocks/>
          </p:cNvGrpSpPr>
          <p:nvPr/>
        </p:nvGrpSpPr>
        <p:grpSpPr bwMode="auto">
          <a:xfrm>
            <a:off x="2243138" y="3663950"/>
            <a:ext cx="2373312" cy="1870075"/>
            <a:chOff x="2196261" y="4067578"/>
            <a:chExt cx="2372456" cy="1869523"/>
          </a:xfrm>
        </p:grpSpPr>
        <p:pic>
          <p:nvPicPr>
            <p:cNvPr id="22719" name="Picture 4" descr="\\Kikaku\disk1\総合計画課共有フォルダ\01計画・調整\02復興計画\●復興ビジョン共有から移動●\101★★復興計画★★\⇒⇒⇒≪復興計画（第１次）進行管理≫\(0927)復興のあゆみ（仮）\12　第3版編集\第4版 作成\各種データ\10 研究開発・産業創出の整備\福島県図.GIF"/>
            <p:cNvPicPr>
              <a:picLocks noChangeAspect="1" noChangeArrowheads="1"/>
            </p:cNvPicPr>
            <p:nvPr/>
          </p:nvPicPr>
          <p:blipFill>
            <a:blip r:embed="rId3"/>
            <a:srcRect/>
            <a:stretch>
              <a:fillRect/>
            </a:stretch>
          </p:blipFill>
          <p:spPr bwMode="auto">
            <a:xfrm>
              <a:off x="2196261" y="4067578"/>
              <a:ext cx="2372456" cy="1869523"/>
            </a:xfrm>
            <a:prstGeom prst="rect">
              <a:avLst/>
            </a:prstGeom>
            <a:noFill/>
            <a:ln w="9525">
              <a:noFill/>
              <a:miter lim="800000"/>
              <a:headEnd/>
              <a:tailEnd/>
            </a:ln>
          </p:spPr>
        </p:pic>
        <p:sp>
          <p:nvSpPr>
            <p:cNvPr id="243" name="円/楕円 242"/>
            <p:cNvSpPr>
              <a:spLocks noChangeAspect="1"/>
            </p:cNvSpPr>
            <p:nvPr/>
          </p:nvSpPr>
          <p:spPr>
            <a:xfrm>
              <a:off x="3940294" y="4396094"/>
              <a:ext cx="107911" cy="1031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sp>
          <p:nvSpPr>
            <p:cNvPr id="244" name="円/楕円 243"/>
            <p:cNvSpPr>
              <a:spLocks noChangeAspect="1"/>
            </p:cNvSpPr>
            <p:nvPr/>
          </p:nvSpPr>
          <p:spPr>
            <a:xfrm>
              <a:off x="4389395" y="4345309"/>
              <a:ext cx="107911" cy="1015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sp>
          <p:nvSpPr>
            <p:cNvPr id="246" name="円/楕円 245"/>
            <p:cNvSpPr>
              <a:spLocks noChangeAspect="1"/>
            </p:cNvSpPr>
            <p:nvPr/>
          </p:nvSpPr>
          <p:spPr>
            <a:xfrm>
              <a:off x="4422720" y="4511947"/>
              <a:ext cx="107911" cy="1031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sp>
          <p:nvSpPr>
            <p:cNvPr id="247" name="円/楕円 246"/>
            <p:cNvSpPr>
              <a:spLocks noChangeAspect="1"/>
            </p:cNvSpPr>
            <p:nvPr/>
          </p:nvSpPr>
          <p:spPr>
            <a:xfrm>
              <a:off x="3159525" y="4824592"/>
              <a:ext cx="107911" cy="1031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sp>
          <p:nvSpPr>
            <p:cNvPr id="248" name="円/楕円 247"/>
            <p:cNvSpPr>
              <a:spLocks noChangeAspect="1"/>
            </p:cNvSpPr>
            <p:nvPr/>
          </p:nvSpPr>
          <p:spPr>
            <a:xfrm>
              <a:off x="3668930" y="4927749"/>
              <a:ext cx="107911" cy="1031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b="1" dirty="0"/>
            </a:p>
          </p:txBody>
        </p:sp>
      </p:grpSp>
      <p:sp>
        <p:nvSpPr>
          <p:cNvPr id="144" name="二等辺三角形 143"/>
          <p:cNvSpPr/>
          <p:nvPr/>
        </p:nvSpPr>
        <p:spPr>
          <a:xfrm rot="16045331">
            <a:off x="5156201" y="3192462"/>
            <a:ext cx="169862" cy="1528763"/>
          </a:xfrm>
          <a:prstGeom prst="triangle">
            <a:avLst/>
          </a:prstGeom>
          <a:gradFill>
            <a:lin ang="16200000" scaled="0"/>
          </a:gradFill>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pic>
        <p:nvPicPr>
          <p:cNvPr id="22531" name="Picture 2"/>
          <p:cNvPicPr>
            <a:picLocks noChangeAspect="1" noChangeArrowheads="1"/>
          </p:cNvPicPr>
          <p:nvPr/>
        </p:nvPicPr>
        <p:blipFill>
          <a:blip r:embed="rId4"/>
          <a:srcRect/>
          <a:stretch>
            <a:fillRect/>
          </a:stretch>
        </p:blipFill>
        <p:spPr bwMode="auto">
          <a:xfrm>
            <a:off x="4654550" y="3959225"/>
            <a:ext cx="2125663" cy="1135063"/>
          </a:xfrm>
          <a:prstGeom prst="rect">
            <a:avLst/>
          </a:prstGeom>
          <a:noFill/>
          <a:ln w="9525">
            <a:noFill/>
            <a:miter lim="800000"/>
            <a:headEnd/>
            <a:tailEnd/>
          </a:ln>
        </p:spPr>
      </p:pic>
      <p:sp>
        <p:nvSpPr>
          <p:cNvPr id="253" name="二等辺三角形 252"/>
          <p:cNvSpPr/>
          <p:nvPr/>
        </p:nvSpPr>
        <p:spPr>
          <a:xfrm rot="236341">
            <a:off x="3660775" y="4627563"/>
            <a:ext cx="60325" cy="2197100"/>
          </a:xfrm>
          <a:prstGeom prst="triangle">
            <a:avLst/>
          </a:prstGeom>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pic>
        <p:nvPicPr>
          <p:cNvPr id="22533" name="図 2"/>
          <p:cNvPicPr>
            <a:picLocks noChangeAspect="1"/>
          </p:cNvPicPr>
          <p:nvPr/>
        </p:nvPicPr>
        <p:blipFill>
          <a:blip r:embed="rId5"/>
          <a:srcRect/>
          <a:stretch>
            <a:fillRect/>
          </a:stretch>
        </p:blipFill>
        <p:spPr bwMode="auto">
          <a:xfrm>
            <a:off x="2359025" y="6494463"/>
            <a:ext cx="2101850" cy="1471612"/>
          </a:xfrm>
          <a:prstGeom prst="rect">
            <a:avLst/>
          </a:prstGeom>
          <a:noFill/>
          <a:ln w="9525">
            <a:noFill/>
            <a:miter lim="800000"/>
            <a:headEnd/>
            <a:tailEnd/>
          </a:ln>
        </p:spPr>
      </p:pic>
      <p:sp>
        <p:nvSpPr>
          <p:cNvPr id="252" name="二等辺三角形 251"/>
          <p:cNvSpPr/>
          <p:nvPr/>
        </p:nvSpPr>
        <p:spPr>
          <a:xfrm rot="5400000">
            <a:off x="2901157" y="3009106"/>
            <a:ext cx="52388" cy="2060575"/>
          </a:xfrm>
          <a:prstGeom prst="triangle">
            <a:avLst/>
          </a:prstGeom>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sp>
        <p:nvSpPr>
          <p:cNvPr id="249" name="二等辺三角形 248"/>
          <p:cNvSpPr/>
          <p:nvPr/>
        </p:nvSpPr>
        <p:spPr>
          <a:xfrm rot="2280000">
            <a:off x="2482850" y="4262438"/>
            <a:ext cx="46038" cy="2381250"/>
          </a:xfrm>
          <a:prstGeom prst="triangle">
            <a:avLst/>
          </a:prstGeom>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sp>
        <p:nvSpPr>
          <p:cNvPr id="126" name="正方形/長方形 125"/>
          <p:cNvSpPr/>
          <p:nvPr/>
        </p:nvSpPr>
        <p:spPr>
          <a:xfrm>
            <a:off x="7938" y="11113"/>
            <a:ext cx="1981200" cy="2873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산업 재생과 집적의 촉진</a:t>
            </a:r>
            <a:endParaRPr lang="en-US" altLang="ko-KR" sz="1200" b="1" dirty="0">
              <a:solidFill>
                <a:schemeClr val="bg1"/>
              </a:solidFill>
              <a:latin typeface="HG丸ｺﾞｼｯｸM-PRO" pitchFamily="50" charset="-128"/>
              <a:ea typeface="Gulim" pitchFamily="34" charset="-127"/>
            </a:endParaRPr>
          </a:p>
          <a:p>
            <a:pPr>
              <a:defRPr/>
            </a:pPr>
            <a:endParaRPr lang="en-US" altLang="ko-KR"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p:txBody>
      </p:sp>
      <p:sp>
        <p:nvSpPr>
          <p:cNvPr id="10" name="正方形/長方形 9"/>
          <p:cNvSpPr/>
          <p:nvPr/>
        </p:nvSpPr>
        <p:spPr>
          <a:xfrm>
            <a:off x="30163" y="398463"/>
            <a:ext cx="2349500" cy="3024187"/>
          </a:xfrm>
          <a:prstGeom prst="rect">
            <a:avLst/>
          </a:prstGeom>
          <a:solidFill>
            <a:schemeClr val="bg1"/>
          </a:solidFill>
          <a:ln w="12700">
            <a:solidFill>
              <a:schemeClr val="accent1"/>
            </a:solidFill>
            <a:prstDash val="dash"/>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ja-JP" altLang="en-US"/>
          </a:p>
        </p:txBody>
      </p:sp>
      <p:graphicFrame>
        <p:nvGraphicFramePr>
          <p:cNvPr id="22726" name="Group 198"/>
          <p:cNvGraphicFramePr>
            <a:graphicFrameLocks noGrp="1"/>
          </p:cNvGraphicFramePr>
          <p:nvPr>
            <p:extLst>
              <p:ext uri="{D42A27DB-BD31-4B8C-83A1-F6EECF244321}">
                <p14:modId xmlns:p14="http://schemas.microsoft.com/office/powerpoint/2010/main" val="4257839952"/>
              </p:ext>
            </p:extLst>
          </p:nvPr>
        </p:nvGraphicFramePr>
        <p:xfrm>
          <a:off x="185738" y="2498725"/>
          <a:ext cx="2193925" cy="923925"/>
        </p:xfrm>
        <a:graphic>
          <a:graphicData uri="http://schemas.openxmlformats.org/drawingml/2006/table">
            <a:tbl>
              <a:tblPr/>
              <a:tblGrid>
                <a:gridCol w="1477962"/>
                <a:gridCol w="715963"/>
              </a:tblGrid>
              <a:tr h="307975">
                <a:tc>
                  <a:txBody>
                    <a:bodyPr/>
                    <a:lstStyle/>
                    <a:p>
                      <a:pPr marL="0" marR="0" lvl="0" indent="0" algn="l" defTabSz="914400" rtl="0" eaLnBrk="1" fontAlgn="base" latinLnBrk="0" hangingPunct="1">
                        <a:lnSpc>
                          <a:spcPts val="900"/>
                        </a:lnSpc>
                        <a:spcBef>
                          <a:spcPct val="0"/>
                        </a:spcBef>
                        <a:spcAft>
                          <a:spcPct val="0"/>
                        </a:spcAft>
                        <a:buClrTx/>
                        <a:buSzTx/>
                        <a:buFontTx/>
                        <a:buNone/>
                        <a:tabLst/>
                      </a:pPr>
                      <a:r>
                        <a:rPr kumimoji="1" lang="en-US" altLang="ko-KR" sz="900" b="0" i="0" u="none" strike="noStrike" cap="none" normalizeH="0" baseline="0" dirty="0" smtClean="0">
                          <a:ln>
                            <a:noFill/>
                          </a:ln>
                          <a:solidFill>
                            <a:schemeClr val="tx1"/>
                          </a:solidFill>
                          <a:effectLst/>
                          <a:latin typeface="ＭＳ Ｐゴシック" charset="-128"/>
                          <a:ea typeface="ＭＳ Ｐゴシック" charset="-128"/>
                        </a:rPr>
                        <a:t>2013</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년 의료기기 생산액</a:t>
                      </a:r>
                      <a:endParaRPr kumimoji="1" lang="ja-JP" altLang="en-US" sz="900" b="0" i="0" u="none" strike="noStrike" cap="none" normalizeH="0" baseline="0" dirty="0" smtClean="0">
                        <a:ln>
                          <a:noFill/>
                        </a:ln>
                        <a:solidFill>
                          <a:schemeClr val="tx1"/>
                        </a:solidFill>
                        <a:effectLst/>
                        <a:latin typeface="ＭＳ Ｐゴシック" charset="-128"/>
                        <a:ea typeface="Gulim" pitchFamily="34" charset="-127"/>
                      </a:endParaRPr>
                    </a:p>
                  </a:txBody>
                  <a:tcPr marT="28800" marB="28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ＭＳ Ｐゴシック" charset="-128"/>
                          <a:ea typeface="ＭＳ Ｐゴシック" charset="-128"/>
                        </a:rPr>
                        <a:t>１</a:t>
                      </a:r>
                      <a:r>
                        <a:rPr kumimoji="1" lang="en-US" altLang="ja-JP" sz="900" b="0" i="0" u="none" strike="noStrike" cap="none" normalizeH="0" baseline="0" dirty="0" smtClean="0">
                          <a:ln>
                            <a:noFill/>
                          </a:ln>
                          <a:solidFill>
                            <a:schemeClr val="tx1"/>
                          </a:solidFill>
                          <a:effectLst/>
                          <a:latin typeface="ＭＳ Ｐゴシック" charset="-128"/>
                          <a:ea typeface="ＭＳ Ｐゴシック" charset="-128"/>
                        </a:rPr>
                        <a:t>,</a:t>
                      </a:r>
                      <a:r>
                        <a:rPr kumimoji="1" lang="ja-JP" altLang="en-US" sz="900" b="0" i="0" u="none" strike="noStrike" cap="none" normalizeH="0" baseline="0" dirty="0" smtClean="0">
                          <a:ln>
                            <a:noFill/>
                          </a:ln>
                          <a:solidFill>
                            <a:schemeClr val="tx1"/>
                          </a:solidFill>
                          <a:effectLst/>
                          <a:latin typeface="ＭＳ Ｐゴシック" charset="-128"/>
                          <a:ea typeface="ＭＳ Ｐゴシック" charset="-128"/>
                        </a:rPr>
                        <a:t>２４５</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억엔</a:t>
                      </a:r>
                      <a:endParaRPr kumimoji="1" lang="en-US" altLang="ko-KR" sz="900" b="0" i="0" u="none" strike="noStrike" cap="none" normalizeH="0" baseline="0" dirty="0" smtClean="0">
                        <a:ln>
                          <a:noFill/>
                        </a:ln>
                        <a:solidFill>
                          <a:schemeClr val="tx1"/>
                        </a:solidFill>
                        <a:effectLst/>
                        <a:latin typeface="ＭＳ Ｐゴシック" charset="-128"/>
                        <a:ea typeface="Gulim" pitchFamily="34" charset="-127"/>
                      </a:endParaRPr>
                    </a:p>
                    <a:p>
                      <a:pPr marL="0" marR="0" lvl="0" indent="0" algn="ctr" defTabSz="914400" rtl="0" eaLnBrk="1" fontAlgn="base" latinLnBrk="0" hangingPunct="1">
                        <a:lnSpc>
                          <a:spcPts val="9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ＭＳ Ｐゴシック" charset="-128"/>
                          <a:ea typeface="ＭＳ Ｐゴシック" charset="-128"/>
                        </a:rPr>
                        <a:t>（</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전국</a:t>
                      </a:r>
                      <a:r>
                        <a:rPr kumimoji="1" lang="ja-JP" altLang="en-US" sz="900" b="1" i="0" u="none" strike="noStrike" cap="none" normalizeH="0" baseline="0" dirty="0" smtClean="0">
                          <a:ln>
                            <a:noFill/>
                          </a:ln>
                          <a:solidFill>
                            <a:srgbClr val="FF0000"/>
                          </a:solidFill>
                          <a:effectLst/>
                          <a:latin typeface="ＭＳ Ｐゴシック" charset="-128"/>
                          <a:ea typeface="ＭＳ Ｐゴシック" charset="-128"/>
                        </a:rPr>
                        <a:t>３</a:t>
                      </a:r>
                      <a:r>
                        <a:rPr kumimoji="1" lang="ko-KR" altLang="en-US" sz="900" b="1" i="0" u="none" strike="noStrike" cap="none" normalizeH="0" baseline="0" dirty="0" smtClean="0">
                          <a:ln>
                            <a:noFill/>
                          </a:ln>
                          <a:solidFill>
                            <a:srgbClr val="FF0000"/>
                          </a:solidFill>
                          <a:effectLst/>
                          <a:latin typeface="ＭＳ Ｐゴシック" charset="-128"/>
                          <a:ea typeface="Gulim" pitchFamily="34" charset="-127"/>
                        </a:rPr>
                        <a:t>위</a:t>
                      </a:r>
                      <a:r>
                        <a:rPr kumimoji="1" lang="ja-JP" altLang="en-US" sz="900" b="0" i="0" u="none" strike="noStrike" cap="none" normalizeH="0" baseline="0" dirty="0" smtClean="0">
                          <a:ln>
                            <a:noFill/>
                          </a:ln>
                          <a:solidFill>
                            <a:schemeClr val="tx1"/>
                          </a:solidFill>
                          <a:effectLst/>
                          <a:latin typeface="ＭＳ Ｐゴシック" charset="-128"/>
                          <a:ea typeface="ＭＳ Ｐゴシック" charset="-128"/>
                        </a:rPr>
                        <a:t>）</a:t>
                      </a:r>
                    </a:p>
                  </a:txBody>
                  <a:tcPr marL="36000" marR="36000" marT="28800" marB="28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7975">
                <a:tc>
                  <a:txBody>
                    <a:bodyPr/>
                    <a:lstStyle/>
                    <a:p>
                      <a:pPr marL="0" marR="0" lvl="0" indent="0" algn="l" defTabSz="914400" rtl="0" eaLnBrk="1" fontAlgn="base" latinLnBrk="0" hangingPunct="1">
                        <a:lnSpc>
                          <a:spcPts val="9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ＭＳ Ｐゴシック" charset="-128"/>
                          <a:ea typeface="ＭＳ Ｐゴシック" charset="-128"/>
                        </a:rPr>
                        <a:t>2013</a:t>
                      </a:r>
                      <a:r>
                        <a:rPr kumimoji="1" lang="ja-JP" altLang="en-US" sz="900" b="0" i="0" u="none" strike="noStrike" cap="none" normalizeH="0" baseline="0" dirty="0" smtClean="0">
                          <a:ln>
                            <a:noFill/>
                          </a:ln>
                          <a:solidFill>
                            <a:schemeClr val="tx1"/>
                          </a:solidFill>
                          <a:effectLst/>
                          <a:latin typeface="ＭＳ Ｐゴシック" charset="-128"/>
                          <a:ea typeface="ＭＳ Ｐゴシック" charset="-128"/>
                        </a:rPr>
                        <a:t>年</a:t>
                      </a:r>
                      <a:r>
                        <a:rPr kumimoji="1" lang="ja-JP" altLang="ko-KR" sz="900" b="0" i="0" u="none" strike="noStrike" cap="none" normalizeH="0" baseline="0" dirty="0" smtClean="0">
                          <a:ln>
                            <a:noFill/>
                          </a:ln>
                          <a:solidFill>
                            <a:schemeClr val="tx1"/>
                          </a:solidFill>
                          <a:effectLst/>
                          <a:latin typeface="ＭＳ Ｐゴシック" charset="-128"/>
                          <a:ea typeface="ＭＳ Ｐゴシック" charset="-128"/>
                        </a:rPr>
                        <a:t> </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의료기기</a:t>
                      </a:r>
                      <a:endParaRPr kumimoji="1" lang="en-US" altLang="ko-KR" sz="900" b="0" i="0" u="none" strike="noStrike" cap="none" normalizeH="0" baseline="0" dirty="0" smtClean="0">
                        <a:ln>
                          <a:noFill/>
                        </a:ln>
                        <a:solidFill>
                          <a:schemeClr val="tx1"/>
                        </a:solidFill>
                        <a:effectLst/>
                        <a:latin typeface="ＭＳ Ｐゴシック" charset="-128"/>
                        <a:ea typeface="Gulim" pitchFamily="34" charset="-127"/>
                      </a:endParaRPr>
                    </a:p>
                    <a:p>
                      <a:pPr marL="0" marR="0" lvl="0" indent="0" algn="l" defTabSz="914400" rtl="0" eaLnBrk="1" fontAlgn="base" latinLnBrk="0" hangingPunct="1">
                        <a:lnSpc>
                          <a:spcPts val="9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ＭＳ Ｐゴシック" charset="-128"/>
                          <a:ea typeface="ＭＳ Ｐゴシック" charset="-128"/>
                        </a:rPr>
                        <a:t>　　　　　　　 </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수탁 생산액</a:t>
                      </a:r>
                    </a:p>
                  </a:txBody>
                  <a:tcPr marT="28800" marB="28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ja-JP" altLang="en-US" sz="900" b="0" i="0" u="none" strike="noStrike" cap="none" normalizeH="0" baseline="0" smtClean="0">
                          <a:ln>
                            <a:noFill/>
                          </a:ln>
                          <a:solidFill>
                            <a:schemeClr val="tx1"/>
                          </a:solidFill>
                          <a:effectLst/>
                          <a:latin typeface="ＭＳ Ｐゴシック" charset="-128"/>
                          <a:ea typeface="ＭＳ Ｐゴシック" charset="-128"/>
                        </a:rPr>
                        <a:t>３５２</a:t>
                      </a: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억엔</a:t>
                      </a:r>
                      <a:endParaRPr kumimoji="1" lang="en-US" altLang="ko-KR" sz="900" b="0" i="0" u="none" strike="noStrike" cap="none" normalizeH="0" baseline="0" smtClean="0">
                        <a:ln>
                          <a:noFill/>
                        </a:ln>
                        <a:solidFill>
                          <a:schemeClr val="tx1"/>
                        </a:solidFill>
                        <a:effectLst/>
                        <a:latin typeface="ＭＳ Ｐゴシック" charset="-128"/>
                        <a:ea typeface="Gulim" pitchFamily="34" charset="-127"/>
                      </a:endParaRPr>
                    </a:p>
                    <a:p>
                      <a:pPr marL="0" marR="0" lvl="0" indent="0" algn="ctr" defTabSz="914400" rtl="0" eaLnBrk="1" fontAlgn="base" latinLnBrk="0" hangingPunct="1">
                        <a:lnSpc>
                          <a:spcPts val="900"/>
                        </a:lnSpc>
                        <a:spcBef>
                          <a:spcPct val="0"/>
                        </a:spcBef>
                        <a:spcAft>
                          <a:spcPct val="0"/>
                        </a:spcAft>
                        <a:buClrTx/>
                        <a:buSzTx/>
                        <a:buFontTx/>
                        <a:buNone/>
                        <a:tabLst/>
                      </a:pPr>
                      <a:r>
                        <a:rPr kumimoji="1" lang="ja-JP" altLang="en-US" sz="900" b="0" i="0" u="none" strike="noStrike" cap="none" normalizeH="0" baseline="0" smtClean="0">
                          <a:ln>
                            <a:noFill/>
                          </a:ln>
                          <a:solidFill>
                            <a:schemeClr val="tx1"/>
                          </a:solidFill>
                          <a:effectLst/>
                          <a:latin typeface="ＭＳ Ｐゴシック" charset="-128"/>
                          <a:ea typeface="ＭＳ Ｐゴシック" charset="-128"/>
                        </a:rPr>
                        <a:t>（</a:t>
                      </a: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전국</a:t>
                      </a:r>
                      <a:r>
                        <a:rPr kumimoji="1" lang="ja-JP" altLang="en-US" sz="900" b="1" i="0" u="none" strike="noStrike" cap="none" normalizeH="0" baseline="0" smtClean="0">
                          <a:ln>
                            <a:noFill/>
                          </a:ln>
                          <a:solidFill>
                            <a:srgbClr val="FF0000"/>
                          </a:solidFill>
                          <a:effectLst/>
                          <a:latin typeface="ＭＳ Ｐゴシック" charset="-128"/>
                          <a:ea typeface="ＭＳ Ｐゴシック" charset="-128"/>
                        </a:rPr>
                        <a:t>１</a:t>
                      </a:r>
                      <a:r>
                        <a:rPr kumimoji="1" lang="ko-KR" altLang="en-US" sz="900" b="1" i="0" u="none" strike="noStrike" cap="none" normalizeH="0" baseline="0" smtClean="0">
                          <a:ln>
                            <a:noFill/>
                          </a:ln>
                          <a:solidFill>
                            <a:srgbClr val="FF0000"/>
                          </a:solidFill>
                          <a:effectLst/>
                          <a:latin typeface="ＭＳ Ｐゴシック" charset="-128"/>
                          <a:ea typeface="Gulim" pitchFamily="34" charset="-127"/>
                        </a:rPr>
                        <a:t>위</a:t>
                      </a:r>
                      <a:r>
                        <a:rPr kumimoji="1" lang="ja-JP" altLang="en-US" sz="900" b="0" i="0" u="none" strike="noStrike" cap="none" normalizeH="0" baseline="0" smtClean="0">
                          <a:ln>
                            <a:noFill/>
                          </a:ln>
                          <a:solidFill>
                            <a:schemeClr val="tx1"/>
                          </a:solidFill>
                          <a:effectLst/>
                          <a:latin typeface="ＭＳ Ｐゴシック" charset="-128"/>
                          <a:ea typeface="ＭＳ Ｐゴシック" charset="-128"/>
                        </a:rPr>
                        <a:t>）</a:t>
                      </a:r>
                    </a:p>
                  </a:txBody>
                  <a:tcPr marL="36000" marR="36000" marT="28800" marB="28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7975">
                <a:tc>
                  <a:txBody>
                    <a:bodyPr/>
                    <a:lstStyle/>
                    <a:p>
                      <a:pPr marL="0" marR="0" lvl="0" indent="0" algn="l" defTabSz="914400" rtl="0" eaLnBrk="1" fontAlgn="base" latinLnBrk="0" hangingPunct="1">
                        <a:lnSpc>
                          <a:spcPts val="900"/>
                        </a:lnSpc>
                        <a:spcBef>
                          <a:spcPct val="0"/>
                        </a:spcBef>
                        <a:spcAft>
                          <a:spcPct val="0"/>
                        </a:spcAft>
                        <a:buClrTx/>
                        <a:buSzTx/>
                        <a:buFontTx/>
                        <a:buNone/>
                        <a:tabLst/>
                      </a:pPr>
                      <a:r>
                        <a:rPr kumimoji="1" lang="en-US" altLang="ko-KR" sz="900" b="0" i="0" u="none" strike="noStrike" cap="none" normalizeH="0" baseline="0" smtClean="0">
                          <a:ln>
                            <a:noFill/>
                          </a:ln>
                          <a:solidFill>
                            <a:schemeClr val="tx1"/>
                          </a:solidFill>
                          <a:effectLst/>
                          <a:latin typeface="ＭＳ Ｐゴシック" charset="-128"/>
                          <a:ea typeface="ＭＳ Ｐゴシック" charset="-128"/>
                        </a:rPr>
                        <a:t>2012</a:t>
                      </a: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년 의료용 공구의</a:t>
                      </a:r>
                    </a:p>
                    <a:p>
                      <a:pPr marL="0" marR="0" lvl="0" indent="0" algn="l"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부품등 생산액</a:t>
                      </a:r>
                    </a:p>
                  </a:txBody>
                  <a:tcPr marT="28800" marB="28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ＭＳ Ｐゴシック" charset="-128"/>
                          <a:ea typeface="ＭＳ Ｐゴシック" charset="-128"/>
                        </a:rPr>
                        <a:t>１３３</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억엔</a:t>
                      </a:r>
                      <a:endParaRPr kumimoji="1" lang="en-US" altLang="ko-KR" sz="900" b="0" i="0" u="none" strike="noStrike" cap="none" normalizeH="0" baseline="0" dirty="0" smtClean="0">
                        <a:ln>
                          <a:noFill/>
                        </a:ln>
                        <a:solidFill>
                          <a:schemeClr val="tx1"/>
                        </a:solidFill>
                        <a:effectLst/>
                        <a:latin typeface="ＭＳ Ｐゴシック" charset="-128"/>
                        <a:ea typeface="Gulim" pitchFamily="34" charset="-127"/>
                      </a:endParaRPr>
                    </a:p>
                    <a:p>
                      <a:pPr marL="0" marR="0" lvl="0" indent="0" algn="ctr" defTabSz="914400" rtl="0" eaLnBrk="1" fontAlgn="base" latinLnBrk="0" hangingPunct="1">
                        <a:lnSpc>
                          <a:spcPts val="9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ＭＳ Ｐゴシック" charset="-128"/>
                          <a:ea typeface="ＭＳ Ｐゴシック" charset="-128"/>
                        </a:rPr>
                        <a:t>（</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전국</a:t>
                      </a:r>
                      <a:r>
                        <a:rPr kumimoji="1" lang="ja-JP" altLang="en-US" sz="900" b="1" i="0" u="none" strike="noStrike" cap="none" normalizeH="0" baseline="0" dirty="0" smtClean="0">
                          <a:ln>
                            <a:noFill/>
                          </a:ln>
                          <a:solidFill>
                            <a:srgbClr val="FF0000"/>
                          </a:solidFill>
                          <a:effectLst/>
                          <a:latin typeface="ＭＳ Ｐゴシック" charset="-128"/>
                          <a:ea typeface="ＭＳ Ｐゴシック" charset="-128"/>
                        </a:rPr>
                        <a:t>１</a:t>
                      </a:r>
                      <a:r>
                        <a:rPr kumimoji="1" lang="ko-KR" altLang="en-US" sz="900" b="1" i="0" u="none" strike="noStrike" cap="none" normalizeH="0" baseline="0" dirty="0" smtClean="0">
                          <a:ln>
                            <a:noFill/>
                          </a:ln>
                          <a:solidFill>
                            <a:srgbClr val="FF0000"/>
                          </a:solidFill>
                          <a:effectLst/>
                          <a:latin typeface="ＭＳ Ｐゴシック" charset="-128"/>
                          <a:ea typeface="Gulim" pitchFamily="34" charset="-127"/>
                        </a:rPr>
                        <a:t>위</a:t>
                      </a:r>
                      <a:r>
                        <a:rPr kumimoji="1" lang="ja-JP" altLang="en-US" sz="900" b="0" i="0" u="none" strike="noStrike" cap="none" normalizeH="0" baseline="0" dirty="0" smtClean="0">
                          <a:ln>
                            <a:noFill/>
                          </a:ln>
                          <a:solidFill>
                            <a:schemeClr val="tx1"/>
                          </a:solidFill>
                          <a:effectLst/>
                          <a:latin typeface="ＭＳ Ｐゴシック" charset="-128"/>
                          <a:ea typeface="ＭＳ Ｐゴシック" charset="-128"/>
                        </a:rPr>
                        <a:t>）</a:t>
                      </a:r>
                    </a:p>
                  </a:txBody>
                  <a:tcPr marL="36000" marR="36000" marT="28800" marB="28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135" name="グラフ 134"/>
          <p:cNvGraphicFramePr/>
          <p:nvPr/>
        </p:nvGraphicFramePr>
        <p:xfrm>
          <a:off x="-4923928" y="355476"/>
          <a:ext cx="2314748" cy="1227738"/>
        </p:xfrm>
        <a:graphic>
          <a:graphicData uri="http://schemas.openxmlformats.org/drawingml/2006/chart">
            <c:chart xmlns:c="http://schemas.openxmlformats.org/drawingml/2006/chart" xmlns:r="http://schemas.openxmlformats.org/officeDocument/2006/relationships" r:id="rId6"/>
          </a:graphicData>
        </a:graphic>
      </p:graphicFrame>
      <p:sp>
        <p:nvSpPr>
          <p:cNvPr id="7" name="右矢印 6"/>
          <p:cNvSpPr/>
          <p:nvPr/>
        </p:nvSpPr>
        <p:spPr>
          <a:xfrm rot="21073740" flipV="1">
            <a:off x="425450" y="661988"/>
            <a:ext cx="1582738" cy="73025"/>
          </a:xfrm>
          <a:prstGeom prst="rightArrow">
            <a:avLst>
              <a:gd name="adj1" fmla="val 50000"/>
              <a:gd name="adj2" fmla="val 139125"/>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22554" name="テキスト ボックス 7"/>
          <p:cNvSpPr txBox="1">
            <a:spLocks noChangeArrowheads="1"/>
          </p:cNvSpPr>
          <p:nvPr/>
        </p:nvSpPr>
        <p:spPr bwMode="auto">
          <a:xfrm>
            <a:off x="625475" y="382588"/>
            <a:ext cx="1403350" cy="228600"/>
          </a:xfrm>
          <a:prstGeom prst="rect">
            <a:avLst/>
          </a:prstGeom>
          <a:noFill/>
          <a:ln w="9525">
            <a:noFill/>
            <a:miter lim="800000"/>
            <a:headEnd/>
            <a:tailEnd/>
          </a:ln>
        </p:spPr>
        <p:txBody>
          <a:bodyPr wrap="none">
            <a:spAutoFit/>
          </a:bodyPr>
          <a:lstStyle/>
          <a:p>
            <a:r>
              <a:rPr lang="ja-JP" altLang="en-US" sz="900">
                <a:latin typeface="Calibri" pitchFamily="34" charset="0"/>
              </a:rPr>
              <a:t>＜</a:t>
            </a:r>
            <a:r>
              <a:rPr lang="ko-KR" altLang="en-US" sz="900">
                <a:latin typeface="Calibri" pitchFamily="34" charset="0"/>
                <a:ea typeface="Gulim" pitchFamily="34" charset="-127"/>
              </a:rPr>
              <a:t>의료 기기 생상 금액</a:t>
            </a:r>
            <a:r>
              <a:rPr lang="ja-JP" altLang="en-US" sz="900">
                <a:latin typeface="Calibri" pitchFamily="34" charset="0"/>
              </a:rPr>
              <a:t>＞</a:t>
            </a:r>
          </a:p>
        </p:txBody>
      </p:sp>
      <p:sp>
        <p:nvSpPr>
          <p:cNvPr id="22555" name="テキスト ボックス 8"/>
          <p:cNvSpPr txBox="1">
            <a:spLocks noChangeArrowheads="1"/>
          </p:cNvSpPr>
          <p:nvPr/>
        </p:nvSpPr>
        <p:spPr bwMode="auto">
          <a:xfrm>
            <a:off x="-38100" y="447675"/>
            <a:ext cx="608013" cy="184150"/>
          </a:xfrm>
          <a:prstGeom prst="rect">
            <a:avLst/>
          </a:prstGeom>
          <a:noFill/>
          <a:ln w="9525">
            <a:noFill/>
            <a:miter lim="800000"/>
            <a:headEnd/>
            <a:tailEnd/>
          </a:ln>
        </p:spPr>
        <p:txBody>
          <a:bodyPr wrap="none">
            <a:spAutoFit/>
          </a:bodyPr>
          <a:lstStyle/>
          <a:p>
            <a:r>
              <a:rPr lang="ja-JP" altLang="en-US" sz="600">
                <a:latin typeface="Calibri" pitchFamily="34" charset="0"/>
              </a:rPr>
              <a:t>［単位：億円］</a:t>
            </a:r>
          </a:p>
        </p:txBody>
      </p:sp>
      <p:sp>
        <p:nvSpPr>
          <p:cNvPr id="22556" name="テキスト ボックス 10"/>
          <p:cNvSpPr txBox="1">
            <a:spLocks noChangeArrowheads="1"/>
          </p:cNvSpPr>
          <p:nvPr/>
        </p:nvSpPr>
        <p:spPr bwMode="auto">
          <a:xfrm>
            <a:off x="84138" y="1756569"/>
            <a:ext cx="2295525" cy="854075"/>
          </a:xfrm>
          <a:prstGeom prst="rect">
            <a:avLst/>
          </a:prstGeom>
          <a:noFill/>
          <a:ln w="9525">
            <a:noFill/>
            <a:miter lim="800000"/>
            <a:headEnd/>
            <a:tailEnd/>
          </a:ln>
        </p:spPr>
        <p:txBody>
          <a:bodyPr>
            <a:spAutoFit/>
          </a:bodyPr>
          <a:lstStyle/>
          <a:p>
            <a:pPr>
              <a:lnSpc>
                <a:spcPts val="1000"/>
              </a:lnSpc>
            </a:pPr>
            <a:r>
              <a:rPr lang="ja-JP" altLang="en-US" sz="900" dirty="0">
                <a:latin typeface="ＭＳ ゴシック" pitchFamily="49" charset="-128"/>
                <a:ea typeface="ＭＳ ゴシック" pitchFamily="49" charset="-128"/>
              </a:rPr>
              <a:t> </a:t>
            </a:r>
            <a:r>
              <a:rPr lang="ko-KR" altLang="en-US" sz="900" dirty="0">
                <a:latin typeface="ＭＳ ゴシック" pitchFamily="49" charset="-128"/>
                <a:ea typeface="Gulim" pitchFamily="34" charset="-127"/>
              </a:rPr>
              <a:t>후쿠시마현은 지진재해 전부터 의료기기와 부품 생산을 하고 있었으며 더욱더 거점을 넓혀 일본 가장 큰 생산을 목표로 진흥과 고용 촉진을 목표로 </a:t>
            </a:r>
            <a:r>
              <a:rPr lang="ko-KR" altLang="en-US" sz="900" dirty="0" smtClean="0">
                <a:latin typeface="ＭＳ ゴシック" pitchFamily="49" charset="-128"/>
                <a:ea typeface="Gulim" pitchFamily="34" charset="-127"/>
              </a:rPr>
              <a:t>정진할 예정입니다</a:t>
            </a:r>
            <a:r>
              <a:rPr lang="en-US" altLang="ko-KR" sz="900" dirty="0">
                <a:latin typeface="ＭＳ ゴシック" pitchFamily="49" charset="-128"/>
                <a:ea typeface="Gulim" pitchFamily="34" charset="-127"/>
              </a:rPr>
              <a:t>.</a:t>
            </a:r>
          </a:p>
          <a:p>
            <a:pPr>
              <a:lnSpc>
                <a:spcPts val="1000"/>
              </a:lnSpc>
            </a:pPr>
            <a:endParaRPr lang="ko-KR" altLang="en-US" sz="900" dirty="0">
              <a:latin typeface="ＭＳ ゴシック" pitchFamily="49" charset="-128"/>
              <a:ea typeface="Gulim" pitchFamily="34" charset="-127"/>
            </a:endParaRPr>
          </a:p>
        </p:txBody>
      </p:sp>
      <p:pic>
        <p:nvPicPr>
          <p:cNvPr id="22557" name="Picture 2" descr="契約社員 工場 絵"/>
          <p:cNvPicPr>
            <a:picLocks noChangeAspect="1" noChangeArrowheads="1"/>
          </p:cNvPicPr>
          <p:nvPr/>
        </p:nvPicPr>
        <p:blipFill>
          <a:blip r:embed="rId7"/>
          <a:srcRect/>
          <a:stretch>
            <a:fillRect/>
          </a:stretch>
        </p:blipFill>
        <p:spPr bwMode="auto">
          <a:xfrm>
            <a:off x="-4203700" y="4846638"/>
            <a:ext cx="982662" cy="687387"/>
          </a:xfrm>
          <a:prstGeom prst="rect">
            <a:avLst/>
          </a:prstGeom>
          <a:noFill/>
          <a:ln w="9525">
            <a:solidFill>
              <a:schemeClr val="tx1"/>
            </a:solidFill>
            <a:miter lim="800000"/>
            <a:headEnd/>
            <a:tailEnd/>
          </a:ln>
        </p:spPr>
      </p:pic>
      <p:sp>
        <p:nvSpPr>
          <p:cNvPr id="160" name="正方形/長方形 159"/>
          <p:cNvSpPr/>
          <p:nvPr/>
        </p:nvSpPr>
        <p:spPr>
          <a:xfrm>
            <a:off x="-3713163" y="4076700"/>
            <a:ext cx="865188" cy="269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fontAlgn="auto">
              <a:spcBef>
                <a:spcPts val="0"/>
              </a:spcBef>
              <a:spcAft>
                <a:spcPts val="0"/>
              </a:spcAft>
              <a:defRPr/>
            </a:pPr>
            <a:r>
              <a:rPr lang="ja-JP" altLang="en-US" sz="1400" b="1" dirty="0">
                <a:solidFill>
                  <a:schemeClr val="tx1"/>
                </a:solidFill>
                <a:effectLst>
                  <a:outerShdw blurRad="38100" dist="38100" dir="2700000" algn="tl">
                    <a:srgbClr val="000000">
                      <a:alpha val="43137"/>
                    </a:srgbClr>
                  </a:outerShdw>
                </a:effectLst>
              </a:rPr>
              <a:t>目指す姿</a:t>
            </a:r>
          </a:p>
        </p:txBody>
      </p:sp>
      <p:sp>
        <p:nvSpPr>
          <p:cNvPr id="219" name="二等辺三角形 218"/>
          <p:cNvSpPr/>
          <p:nvPr/>
        </p:nvSpPr>
        <p:spPr>
          <a:xfrm rot="21300000">
            <a:off x="4608513" y="4192588"/>
            <a:ext cx="52387" cy="2486025"/>
          </a:xfrm>
          <a:prstGeom prst="triangle">
            <a:avLst/>
          </a:prstGeom>
          <a:gradFill>
            <a:lin ang="16200000" scaled="0"/>
          </a:gradFill>
          <a:ln w="63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ja-JP" altLang="en-US"/>
          </a:p>
        </p:txBody>
      </p:sp>
      <p:sp>
        <p:nvSpPr>
          <p:cNvPr id="161" name="片側の 2 つの角を丸めた四角形 160"/>
          <p:cNvSpPr/>
          <p:nvPr/>
        </p:nvSpPr>
        <p:spPr>
          <a:xfrm>
            <a:off x="4654550" y="3695700"/>
            <a:ext cx="2117725" cy="287338"/>
          </a:xfrm>
          <a:prstGeom prst="round2Same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63" name="正方形/長方形 162"/>
          <p:cNvSpPr/>
          <p:nvPr/>
        </p:nvSpPr>
        <p:spPr>
          <a:xfrm>
            <a:off x="4660704" y="3725700"/>
            <a:ext cx="2116840" cy="233397"/>
          </a:xfrm>
          <a:prstGeom prst="rect">
            <a:avLst/>
          </a:prstGeom>
          <a:noFill/>
          <a:ln w="0">
            <a:noFill/>
          </a:ln>
          <a:effectLst>
            <a:outerShdw blurRad="50800" dist="38100" dir="2700000" algn="tl" rotWithShape="0">
              <a:prstClr val="black">
                <a:alpha val="40000"/>
              </a:prstClr>
            </a:outerShdw>
          </a:effectLst>
        </p:spPr>
        <p:txBody>
          <a:bodyPr lIns="0" rIns="0" anchor="ctr">
            <a:spAutoFit/>
          </a:bodyPr>
          <a:lstStyle/>
          <a:p>
            <a:pPr algn="ctr" fontAlgn="auto">
              <a:lnSpc>
                <a:spcPts val="1100"/>
              </a:lnSpc>
              <a:spcBef>
                <a:spcPts val="0"/>
              </a:spcBef>
              <a:spcAft>
                <a:spcPts val="0"/>
              </a:spcAft>
              <a:defRPr/>
            </a:pPr>
            <a:r>
              <a:rPr lang="ko-KR" altLang="en-US" sz="1100" spc="-80" dirty="0">
                <a:ln w="3175" cmpd="sng">
                  <a:solidFill>
                    <a:schemeClr val="bg1"/>
                  </a:solidFill>
                  <a:prstDash val="solid"/>
                </a:ln>
                <a:solidFill>
                  <a:srgbClr val="FFFFFF"/>
                </a:solidFill>
                <a:latin typeface="+mn-lt"/>
                <a:ea typeface="+mn-ea"/>
              </a:rPr>
              <a:t>수산 종묘 연구・</a:t>
            </a:r>
            <a:r>
              <a:rPr lang="ko-KR" altLang="en-US" sz="1100" spc="-80" dirty="0" smtClean="0">
                <a:ln w="3175" cmpd="sng">
                  <a:solidFill>
                    <a:schemeClr val="bg1"/>
                  </a:solidFill>
                  <a:prstDash val="solid"/>
                </a:ln>
                <a:solidFill>
                  <a:srgbClr val="FFFFFF"/>
                </a:solidFill>
                <a:latin typeface="+mn-lt"/>
                <a:ea typeface="+mn-ea"/>
              </a:rPr>
              <a:t>생산시설</a:t>
            </a:r>
            <a:endParaRPr lang="ja-JP" altLang="en-US" sz="1100" spc="-80" dirty="0">
              <a:ln w="3175" cmpd="sng">
                <a:solidFill>
                  <a:schemeClr val="bg1"/>
                </a:solidFill>
                <a:prstDash val="solid"/>
              </a:ln>
              <a:solidFill>
                <a:srgbClr val="FFFFFF"/>
              </a:solidFill>
              <a:latin typeface="+mn-lt"/>
              <a:ea typeface="+mn-ea"/>
            </a:endParaRPr>
          </a:p>
        </p:txBody>
      </p:sp>
      <p:sp>
        <p:nvSpPr>
          <p:cNvPr id="263" name="角丸四角形 262"/>
          <p:cNvSpPr/>
          <p:nvPr/>
        </p:nvSpPr>
        <p:spPr>
          <a:xfrm>
            <a:off x="-5484813" y="5534025"/>
            <a:ext cx="4527550" cy="322263"/>
          </a:xfrm>
          <a:prstGeom prst="roundRect">
            <a:avLst>
              <a:gd name="adj" fmla="val 48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目指す姿</a:t>
            </a:r>
          </a:p>
        </p:txBody>
      </p:sp>
      <p:sp>
        <p:nvSpPr>
          <p:cNvPr id="148" name="正方形/長方形 147"/>
          <p:cNvSpPr/>
          <p:nvPr/>
        </p:nvSpPr>
        <p:spPr>
          <a:xfrm>
            <a:off x="2520950" y="1911350"/>
            <a:ext cx="4265613" cy="1511300"/>
          </a:xfrm>
          <a:prstGeom prst="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ja-JP" altLang="en-US" sz="1000" b="1" dirty="0">
              <a:solidFill>
                <a:schemeClr val="bg1"/>
              </a:solidFill>
            </a:endParaRPr>
          </a:p>
        </p:txBody>
      </p:sp>
      <p:sp>
        <p:nvSpPr>
          <p:cNvPr id="52" name="正方形/長方形 51"/>
          <p:cNvSpPr/>
          <p:nvPr/>
        </p:nvSpPr>
        <p:spPr>
          <a:xfrm>
            <a:off x="0" y="0"/>
            <a:ext cx="6858000" cy="913447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5" name="円/楕円 164"/>
          <p:cNvSpPr/>
          <p:nvPr/>
        </p:nvSpPr>
        <p:spPr>
          <a:xfrm rot="21051776">
            <a:off x="2459709" y="1891786"/>
            <a:ext cx="995719" cy="448524"/>
          </a:xfrm>
          <a:prstGeom prst="ellipse">
            <a:avLst/>
          </a:prstGeom>
          <a:solidFill>
            <a:srgbClr val="FF6699"/>
          </a:solidFill>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lIns="0" rIns="0" anchor="ctr"/>
          <a:lstStyle/>
          <a:p>
            <a:pPr algn="ctr" fontAlgn="auto">
              <a:spcBef>
                <a:spcPts val="0"/>
              </a:spcBef>
              <a:spcAft>
                <a:spcPts val="0"/>
              </a:spcAft>
              <a:defRPr/>
            </a:pPr>
            <a:endParaRPr lang="ja-JP" altLang="en-US" sz="1000" b="1" spc="-100" dirty="0">
              <a:effectLst>
                <a:outerShdw blurRad="38100" dist="38100" dir="2700000" algn="tl">
                  <a:srgbClr val="000000">
                    <a:alpha val="43137"/>
                  </a:srgbClr>
                </a:outerShdw>
              </a:effectLst>
            </a:endParaRPr>
          </a:p>
        </p:txBody>
      </p:sp>
      <p:sp>
        <p:nvSpPr>
          <p:cNvPr id="167" name="円/楕円 166"/>
          <p:cNvSpPr/>
          <p:nvPr/>
        </p:nvSpPr>
        <p:spPr>
          <a:xfrm rot="21051776">
            <a:off x="2363830" y="1885508"/>
            <a:ext cx="1161893" cy="448524"/>
          </a:xfrm>
          <a:prstGeom prst="ellipse">
            <a:avLst/>
          </a:prstGeom>
          <a:noFill/>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lIns="0" rIns="0" anchor="ctr"/>
          <a:lstStyle/>
          <a:p>
            <a:pPr algn="ctr">
              <a:defRPr/>
            </a:pPr>
            <a:r>
              <a:rPr lang="ko-KR" altLang="en-US" sz="1000" b="1">
                <a:solidFill>
                  <a:srgbClr val="FFFFFF"/>
                </a:solidFill>
                <a:effectLst>
                  <a:outerShdw blurRad="38100" dist="38100" dir="2700000" algn="tl">
                    <a:srgbClr val="C0C0C0"/>
                  </a:outerShdw>
                </a:effectLst>
                <a:ea typeface="Gulim" pitchFamily="34" charset="-127"/>
              </a:rPr>
              <a:t>세계 최대의</a:t>
            </a:r>
          </a:p>
          <a:p>
            <a:pPr algn="ctr">
              <a:defRPr/>
            </a:pPr>
            <a:r>
              <a:rPr lang="ko-KR" altLang="en-US" sz="1000" b="1">
                <a:solidFill>
                  <a:srgbClr val="FFFFFF"/>
                </a:solidFill>
                <a:effectLst>
                  <a:outerShdw blurRad="38100" dist="38100" dir="2700000" algn="tl">
                    <a:srgbClr val="C0C0C0"/>
                  </a:outerShdw>
                </a:effectLst>
                <a:ea typeface="Gulim" pitchFamily="34" charset="-127"/>
              </a:rPr>
              <a:t>전시회에 출전</a:t>
            </a:r>
          </a:p>
        </p:txBody>
      </p:sp>
      <p:sp>
        <p:nvSpPr>
          <p:cNvPr id="209" name="テキスト ボックス 208"/>
          <p:cNvSpPr txBox="1"/>
          <p:nvPr/>
        </p:nvSpPr>
        <p:spPr>
          <a:xfrm>
            <a:off x="6267450" y="4017963"/>
            <a:ext cx="484188" cy="214312"/>
          </a:xfrm>
          <a:prstGeom prst="rect">
            <a:avLst/>
          </a:prstGeom>
          <a:noFill/>
        </p:spPr>
        <p:txBody>
          <a:bodyPr wrap="none">
            <a:spAutoFit/>
          </a:bodyPr>
          <a:lstStyle/>
          <a:p>
            <a:pPr>
              <a:defRPr/>
            </a:pPr>
            <a:r>
              <a:rPr lang="ko-KR" altLang="en-US" sz="800" b="1">
                <a:solidFill>
                  <a:schemeClr val="bg1"/>
                </a:solidFill>
                <a:effectLst>
                  <a:outerShdw blurRad="38100" dist="38100" dir="2700000" algn="tl">
                    <a:srgbClr val="C0C0C0"/>
                  </a:outerShdw>
                </a:effectLst>
                <a:latin typeface="Calibri" pitchFamily="34" charset="0"/>
                <a:ea typeface="Gulim" pitchFamily="34" charset="-127"/>
              </a:rPr>
              <a:t>이미지</a:t>
            </a:r>
          </a:p>
        </p:txBody>
      </p:sp>
      <p:graphicFrame>
        <p:nvGraphicFramePr>
          <p:cNvPr id="22739" name="Group 211"/>
          <p:cNvGraphicFramePr>
            <a:graphicFrameLocks noGrp="1"/>
          </p:cNvGraphicFramePr>
          <p:nvPr/>
        </p:nvGraphicFramePr>
        <p:xfrm>
          <a:off x="4652963" y="3995738"/>
          <a:ext cx="2116137" cy="2102730"/>
        </p:xfrm>
        <a:graphic>
          <a:graphicData uri="http://schemas.openxmlformats.org/drawingml/2006/table">
            <a:tbl>
              <a:tblPr/>
              <a:tblGrid>
                <a:gridCol w="395287"/>
                <a:gridCol w="1720850"/>
              </a:tblGrid>
              <a:tr h="1247775">
                <a:tc gridSpan="2">
                  <a:txBody>
                    <a:bodyPr/>
                    <a:lstStyle/>
                    <a:p>
                      <a:pPr marL="0" marR="0" lvl="0" indent="0" algn="l" defTabSz="914400" rtl="0" eaLnBrk="1" fontAlgn="base" latinLnBrk="0" hangingPunct="1">
                        <a:lnSpc>
                          <a:spcPts val="11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itchFamily="34" charset="0"/>
                        <a:ea typeface="ＭＳ Ｐゴシック" charset="-128"/>
                      </a:endParaRPr>
                    </a:p>
                    <a:p>
                      <a:pPr marL="0" marR="0" lvl="0" indent="0" algn="l" defTabSz="914400" rtl="0" eaLnBrk="1" fontAlgn="base" latinLnBrk="0" hangingPunct="1">
                        <a:lnSpc>
                          <a:spcPts val="11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itchFamily="34" charset="0"/>
                        <a:ea typeface="ＭＳ Ｐゴシック" charset="-128"/>
                      </a:endParaRPr>
                    </a:p>
                    <a:p>
                      <a:pPr marL="0" marR="0" lvl="0" indent="0" algn="l" defTabSz="914400" rtl="0" eaLnBrk="1" fontAlgn="base" latinLnBrk="0" hangingPunct="1">
                        <a:lnSpc>
                          <a:spcPts val="1100"/>
                        </a:lnSpc>
                        <a:spcBef>
                          <a:spcPct val="0"/>
                        </a:spcBef>
                        <a:spcAft>
                          <a:spcPct val="0"/>
                        </a:spcAft>
                        <a:buClrTx/>
                        <a:buSzTx/>
                        <a:buFontTx/>
                        <a:buNone/>
                        <a:tabLst/>
                      </a:pPr>
                      <a:endParaRPr kumimoji="1" lang="en-US" altLang="ja-JP" sz="900" b="0" i="0" u="none" strike="noStrike" cap="none" normalizeH="0" baseline="0" dirty="0" smtClean="0">
                        <a:ln>
                          <a:noFill/>
                        </a:ln>
                        <a:solidFill>
                          <a:schemeClr val="tx1"/>
                        </a:solidFill>
                        <a:effectLst/>
                        <a:latin typeface="Calibri" pitchFamily="34" charset="0"/>
                        <a:ea typeface="ＭＳ Ｐゴシック" charset="-128"/>
                      </a:endParaRPr>
                    </a:p>
                    <a:p>
                      <a:pPr marL="0" marR="0" lvl="0" indent="0" algn="l" defTabSz="914400" rtl="0" eaLnBrk="1" fontAlgn="base" latinLnBrk="0" hangingPunct="1">
                        <a:lnSpc>
                          <a:spcPts val="1100"/>
                        </a:lnSpc>
                        <a:spcBef>
                          <a:spcPct val="0"/>
                        </a:spcBef>
                        <a:spcAft>
                          <a:spcPct val="0"/>
                        </a:spcAft>
                        <a:buClrTx/>
                        <a:buSzTx/>
                        <a:buFontTx/>
                        <a:buNone/>
                        <a:tabLst/>
                      </a:pPr>
                      <a:endParaRPr kumimoji="1" lang="ja-JP" altLang="en-US" sz="900" b="0" i="0" u="none" strike="noStrike" cap="none" normalizeH="0" baseline="0" dirty="0" smtClean="0">
                        <a:ln>
                          <a:noFill/>
                        </a:ln>
                        <a:solidFill>
                          <a:schemeClr val="tx1"/>
                        </a:solidFill>
                        <a:effectLst/>
                        <a:latin typeface="Calibri" pitchFamily="34" charset="0"/>
                        <a:ea typeface="ＭＳ Ｐゴシック" charset="-128"/>
                      </a:endParaRPr>
                    </a:p>
                  </a:txBody>
                  <a:tcPr marL="36000" marR="36000" anchor="ctr" horzOverflow="overflow">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28575"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371475">
                <a:tc gridSpan="2">
                  <a:txBody>
                    <a:bodyPr/>
                    <a:lstStyle/>
                    <a:p>
                      <a:pPr marL="0" marR="0" lvl="0" indent="0" algn="l" defTabSz="914400" rtl="0" eaLnBrk="1" fontAlgn="base" latinLnBrk="0" hangingPunct="1">
                        <a:lnSpc>
                          <a:spcPts val="1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후쿠시마현의 수산업 진흥에 대한 조사 연구를 위한 거점을 복구 정비</a:t>
                      </a:r>
                      <a:r>
                        <a:rPr kumimoji="1" lang="en-US" altLang="ko-KR" sz="900" b="0" i="0" u="none" strike="noStrike" cap="none" normalizeH="0" baseline="0" smtClean="0">
                          <a:ln>
                            <a:noFill/>
                          </a:ln>
                          <a:solidFill>
                            <a:schemeClr val="tx1"/>
                          </a:solidFill>
                          <a:effectLst/>
                          <a:latin typeface="Calibri" pitchFamily="34" charset="0"/>
                          <a:ea typeface="Gulim" pitchFamily="34" charset="-127"/>
                        </a:rPr>
                        <a:t>.</a:t>
                      </a:r>
                    </a:p>
                  </a:txBody>
                  <a:tcPr marL="36000" marR="36000" anchor="ctr" horzOverflow="overflow">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DBEEF4"/>
                    </a:solidFill>
                  </a:tcPr>
                </a:tc>
                <a:tc hMerge="1">
                  <a:txBody>
                    <a:bodyPr/>
                    <a:lstStyle/>
                    <a:p>
                      <a:endParaRPr kumimoji="1" lang="ja-JP" altLang="en-US"/>
                    </a:p>
                  </a:txBody>
                  <a:tcPr/>
                </a:tc>
              </a:tr>
              <a:tr h="161925">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장소</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소마시</a:t>
                      </a:r>
                      <a:r>
                        <a:rPr kumimoji="1" lang="ja-JP" altLang="en-US" sz="900" b="0" i="0" u="none" strike="noStrike" cap="none" normalizeH="0" baseline="0" smtClean="0">
                          <a:ln>
                            <a:noFill/>
                          </a:ln>
                          <a:solidFill>
                            <a:schemeClr val="tx1"/>
                          </a:solidFill>
                          <a:effectLst/>
                          <a:latin typeface="ＭＳ Ｐゴシック" charset="-128"/>
                          <a:ea typeface="ＭＳ Ｐゴシック" charset="-128"/>
                        </a:rPr>
                        <a:t>（</a:t>
                      </a:r>
                      <a:r>
                        <a:rPr kumimoji="1" lang="en-US" altLang="ja-JP" sz="900" b="0" i="0" u="none" strike="noStrike" cap="none" normalizeH="0" baseline="0" smtClean="0">
                          <a:ln>
                            <a:noFill/>
                          </a:ln>
                          <a:solidFill>
                            <a:schemeClr val="tx1"/>
                          </a:solidFill>
                          <a:effectLst/>
                          <a:latin typeface="ＭＳ Ｐゴシック" charset="-128"/>
                          <a:ea typeface="ＭＳ Ｐゴシック" charset="-128"/>
                        </a:rPr>
                        <a:t>(</a:t>
                      </a: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주</a:t>
                      </a:r>
                      <a:r>
                        <a:rPr kumimoji="1" lang="en-US" altLang="ja-JP" sz="900" b="0" i="0" u="none" strike="noStrike" cap="none" normalizeH="0" baseline="0" smtClean="0">
                          <a:ln>
                            <a:noFill/>
                          </a:ln>
                          <a:solidFill>
                            <a:schemeClr val="tx1"/>
                          </a:solidFill>
                          <a:effectLst/>
                          <a:latin typeface="ＭＳ Ｐゴシック" charset="-128"/>
                          <a:ea typeface="ＭＳ Ｐゴシック" charset="-128"/>
                        </a:rPr>
                        <a:t>)ADEKA</a:t>
                      </a: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소마 공장 부지내</a:t>
                      </a:r>
                      <a:r>
                        <a:rPr kumimoji="1" lang="ja-JP" altLang="en-US" sz="900" b="0" i="0" u="none" strike="noStrike" cap="none" normalizeH="0" baseline="0" smtClean="0">
                          <a:ln>
                            <a:noFill/>
                          </a:ln>
                          <a:solidFill>
                            <a:schemeClr val="tx1"/>
                          </a:solidFill>
                          <a:effectLst/>
                          <a:latin typeface="ＭＳ Ｐゴシック" charset="-128"/>
                          <a:ea typeface="ＭＳ Ｐゴシック" charset="-128"/>
                        </a:rPr>
                        <a:t>）</a:t>
                      </a: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r h="144463">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환성</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ko-KR" sz="900" b="0" i="0" u="none" strike="noStrike" cap="none" normalizeH="0" baseline="0" dirty="0" smtClean="0">
                          <a:ln>
                            <a:noFill/>
                          </a:ln>
                          <a:solidFill>
                            <a:schemeClr val="tx1"/>
                          </a:solidFill>
                          <a:effectLst/>
                          <a:latin typeface="ＭＳ Ｐゴシック" charset="-128"/>
                          <a:ea typeface="ＭＳ Ｐゴシック" charset="-128"/>
                        </a:rPr>
                        <a:t>2017</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년도 개</a:t>
                      </a:r>
                      <a:r>
                        <a:rPr kumimoji="1" lang="ko-KR" altLang="ja-JP" sz="900" b="0" strike="noStrike" kern="1200" dirty="0" smtClean="0">
                          <a:solidFill>
                            <a:schemeClr val="tx1"/>
                          </a:solidFill>
                          <a:effectLst/>
                          <a:latin typeface="+mn-lt"/>
                          <a:ea typeface="+mn-ea"/>
                          <a:cs typeface="+mn-cs"/>
                        </a:rPr>
                        <a:t>시</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예정</a:t>
                      </a:r>
                      <a:endParaRPr kumimoji="1" lang="ja-JP" altLang="en-US" sz="900" b="0" i="0" u="none" strike="noStrike" cap="none" normalizeH="0" baseline="0" dirty="0" smtClean="0">
                        <a:ln>
                          <a:noFill/>
                        </a:ln>
                        <a:solidFill>
                          <a:schemeClr val="tx1"/>
                        </a:solidFill>
                        <a:effectLst/>
                        <a:latin typeface="ＭＳ Ｐゴシック" charset="-128"/>
                        <a:ea typeface="Gulim" pitchFamily="34" charset="-127"/>
                      </a:endParaRP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bl>
          </a:graphicData>
        </a:graphic>
      </p:graphicFrame>
      <p:sp>
        <p:nvSpPr>
          <p:cNvPr id="186" name="片側の 2 つの角を丸めた四角形 185"/>
          <p:cNvSpPr/>
          <p:nvPr/>
        </p:nvSpPr>
        <p:spPr>
          <a:xfrm>
            <a:off x="2351088" y="6208713"/>
            <a:ext cx="2116137" cy="287337"/>
          </a:xfrm>
          <a:prstGeom prst="round2Same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89" name="角丸四角形 188"/>
          <p:cNvSpPr/>
          <p:nvPr/>
        </p:nvSpPr>
        <p:spPr>
          <a:xfrm>
            <a:off x="2349500" y="6497638"/>
            <a:ext cx="2116138" cy="1462087"/>
          </a:xfrm>
          <a:prstGeom prst="roundRect">
            <a:avLst>
              <a:gd name="adj" fmla="val 0"/>
            </a:avLst>
          </a:prstGeom>
          <a:noFill/>
        </p:spPr>
        <p:style>
          <a:lnRef idx="2">
            <a:schemeClr val="accent6">
              <a:shade val="50000"/>
            </a:schemeClr>
          </a:lnRef>
          <a:fillRef idx="1">
            <a:schemeClr val="accent6"/>
          </a:fillRef>
          <a:effectRef idx="0">
            <a:schemeClr val="accent6"/>
          </a:effectRef>
          <a:fontRef idx="minor">
            <a:schemeClr val="lt1"/>
          </a:fontRef>
        </p:style>
        <p:txBody>
          <a:bodyPr/>
          <a:lstStyle/>
          <a:p>
            <a:pPr marL="87313" indent="-87313" fontAlgn="auto">
              <a:lnSpc>
                <a:spcPct val="150000"/>
              </a:lnSpc>
              <a:spcBef>
                <a:spcPts val="0"/>
              </a:spcBef>
              <a:spcAft>
                <a:spcPts val="0"/>
              </a:spcAft>
              <a:defRPr/>
            </a:pPr>
            <a:endParaRPr lang="ja-JP" altLang="en-US" dirty="0">
              <a:solidFill>
                <a:schemeClr val="tx1"/>
              </a:solidFill>
              <a:latin typeface="+mj-ea"/>
              <a:ea typeface="+mj-ea"/>
            </a:endParaRPr>
          </a:p>
        </p:txBody>
      </p:sp>
      <p:sp>
        <p:nvSpPr>
          <p:cNvPr id="190" name="片側の 2 つの角を丸めた四角形 189"/>
          <p:cNvSpPr/>
          <p:nvPr/>
        </p:nvSpPr>
        <p:spPr>
          <a:xfrm>
            <a:off x="2390775" y="6129552"/>
            <a:ext cx="2116840" cy="542539"/>
          </a:xfrm>
          <a:prstGeom prst="round2SameRect">
            <a:avLst/>
          </a:prstGeom>
          <a:noFill/>
          <a:ln w="0">
            <a:noFill/>
          </a:ln>
          <a:effectLst>
            <a:outerShdw blurRad="50800" dist="38100" dir="2700000" algn="tl" rotWithShape="0">
              <a:prstClr val="black">
                <a:alpha val="40000"/>
              </a:prstClr>
            </a:outerShdw>
          </a:effectLst>
        </p:spPr>
        <p:txBody>
          <a:bodyPr lIns="0" rIns="0" anchor="ctr">
            <a:spAutoFit/>
          </a:bodyPr>
          <a:lstStyle/>
          <a:p>
            <a:pPr algn="ctr" fontAlgn="auto">
              <a:lnSpc>
                <a:spcPts val="1100"/>
              </a:lnSpc>
              <a:spcBef>
                <a:spcPts val="0"/>
              </a:spcBef>
              <a:spcAft>
                <a:spcPts val="0"/>
              </a:spcAft>
              <a:defRPr/>
            </a:pPr>
            <a:r>
              <a:rPr lang="ko-KR" altLang="en-US" sz="1100" dirty="0">
                <a:ln w="3175" cmpd="sng">
                  <a:solidFill>
                    <a:schemeClr val="bg1"/>
                  </a:solidFill>
                  <a:prstDash val="solid"/>
                </a:ln>
                <a:solidFill>
                  <a:srgbClr val="FFFFFF"/>
                </a:solidFill>
                <a:latin typeface="+mn-lt"/>
                <a:ea typeface="+mn-ea"/>
              </a:rPr>
              <a:t>후쿠시마현 의료기기개발・</a:t>
            </a:r>
          </a:p>
          <a:p>
            <a:pPr algn="ctr" fontAlgn="auto">
              <a:lnSpc>
                <a:spcPts val="1100"/>
              </a:lnSpc>
              <a:spcBef>
                <a:spcPts val="0"/>
              </a:spcBef>
              <a:spcAft>
                <a:spcPts val="0"/>
              </a:spcAft>
              <a:defRPr/>
            </a:pPr>
            <a:r>
              <a:rPr lang="ko-KR" altLang="en-US" sz="1100" dirty="0">
                <a:ln w="3175" cmpd="sng">
                  <a:solidFill>
                    <a:schemeClr val="bg1"/>
                  </a:solidFill>
                  <a:prstDash val="solid"/>
                </a:ln>
                <a:solidFill>
                  <a:srgbClr val="FFFFFF"/>
                </a:solidFill>
                <a:latin typeface="+mn-lt"/>
                <a:ea typeface="+mn-ea"/>
              </a:rPr>
              <a:t>안전성 평가 센터</a:t>
            </a:r>
            <a:r>
              <a:rPr lang="en-US" altLang="ko-KR" sz="1100" dirty="0">
                <a:ln w="3175" cmpd="sng">
                  <a:solidFill>
                    <a:schemeClr val="bg1"/>
                  </a:solidFill>
                  <a:prstDash val="solid"/>
                </a:ln>
                <a:solidFill>
                  <a:srgbClr val="FFFFFF"/>
                </a:solidFill>
                <a:latin typeface="+mn-lt"/>
                <a:ea typeface="+mn-ea"/>
              </a:rPr>
              <a:t>(</a:t>
            </a:r>
            <a:r>
              <a:rPr lang="ko-KR" altLang="en-US" sz="1100" dirty="0">
                <a:ln w="3175" cmpd="sng">
                  <a:solidFill>
                    <a:schemeClr val="bg1"/>
                  </a:solidFill>
                  <a:prstDash val="solid"/>
                </a:ln>
                <a:solidFill>
                  <a:srgbClr val="FFFFFF"/>
                </a:solidFill>
                <a:latin typeface="+mn-lt"/>
                <a:ea typeface="+mn-ea"/>
              </a:rPr>
              <a:t>가칭</a:t>
            </a:r>
            <a:r>
              <a:rPr lang="en-US" altLang="ko-KR" sz="1100" dirty="0">
                <a:ln w="3175" cmpd="sng">
                  <a:solidFill>
                    <a:schemeClr val="bg1"/>
                  </a:solidFill>
                  <a:prstDash val="solid"/>
                </a:ln>
                <a:solidFill>
                  <a:srgbClr val="FFFFFF"/>
                </a:solidFill>
                <a:latin typeface="+mn-lt"/>
                <a:ea typeface="+mn-ea"/>
              </a:rPr>
              <a:t>)</a:t>
            </a:r>
          </a:p>
          <a:p>
            <a:pPr algn="ctr" fontAlgn="auto">
              <a:lnSpc>
                <a:spcPts val="1100"/>
              </a:lnSpc>
              <a:spcBef>
                <a:spcPts val="0"/>
              </a:spcBef>
              <a:spcAft>
                <a:spcPts val="0"/>
              </a:spcAft>
              <a:defRPr/>
            </a:pPr>
            <a:endParaRPr lang="en-US" altLang="ko-KR" sz="1100" dirty="0">
              <a:ln w="3175" cmpd="sng">
                <a:solidFill>
                  <a:schemeClr val="bg1"/>
                </a:solidFill>
                <a:prstDash val="solid"/>
              </a:ln>
              <a:solidFill>
                <a:srgbClr val="FFFFFF"/>
              </a:solidFill>
              <a:latin typeface="+mn-lt"/>
              <a:ea typeface="+mn-ea"/>
            </a:endParaRPr>
          </a:p>
        </p:txBody>
      </p:sp>
      <p:graphicFrame>
        <p:nvGraphicFramePr>
          <p:cNvPr id="3" name="Group 198"/>
          <p:cNvGraphicFramePr>
            <a:graphicFrameLocks noGrp="1"/>
          </p:cNvGraphicFramePr>
          <p:nvPr>
            <p:extLst>
              <p:ext uri="{D42A27DB-BD31-4B8C-83A1-F6EECF244321}">
                <p14:modId xmlns:p14="http://schemas.microsoft.com/office/powerpoint/2010/main" val="4157806231"/>
              </p:ext>
            </p:extLst>
          </p:nvPr>
        </p:nvGraphicFramePr>
        <p:xfrm>
          <a:off x="2349500" y="7961313"/>
          <a:ext cx="2124075" cy="1133720"/>
        </p:xfrm>
        <a:graphic>
          <a:graphicData uri="http://schemas.openxmlformats.org/drawingml/2006/table">
            <a:tbl>
              <a:tblPr/>
              <a:tblGrid>
                <a:gridCol w="396875"/>
                <a:gridCol w="1727200"/>
              </a:tblGrid>
              <a:tr h="371475">
                <a:tc gridSpan="2">
                  <a:txBody>
                    <a:bodyPr/>
                    <a:lstStyle/>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의료 기기의 개발부터 사업화까지 일체적</a:t>
                      </a:r>
                    </a:p>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인 지원을 하기 위해 대향동물을 활용한 안전성 쳥가나 의료 근로자의 기기 조작 훈련을 할 거점을 정비</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a:t>
                      </a:r>
                    </a:p>
                  </a:txBody>
                  <a:tcPr marL="36000" marR="36000" anchor="ctr" horzOverflow="overflow">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DBEEF4"/>
                    </a:solidFill>
                  </a:tcPr>
                </a:tc>
                <a:tc hMerge="1">
                  <a:txBody>
                    <a:bodyPr/>
                    <a:lstStyle/>
                    <a:p>
                      <a:endParaRPr kumimoji="1" lang="ja-JP" altLang="en-US"/>
                    </a:p>
                  </a:txBody>
                  <a:tcPr/>
                </a:tc>
              </a:tr>
              <a:tr h="136525">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장소 </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고리야마 시</a:t>
                      </a:r>
                      <a:r>
                        <a:rPr kumimoji="1" lang="ja-JP" altLang="en-US" sz="900" b="0" i="0" u="none" strike="noStrike" cap="none" normalizeH="0" baseline="0" dirty="0" smtClean="0">
                          <a:ln>
                            <a:noFill/>
                          </a:ln>
                          <a:solidFill>
                            <a:schemeClr val="tx1"/>
                          </a:solidFill>
                          <a:effectLst/>
                          <a:latin typeface="Calibri" pitchFamily="34" charset="0"/>
                          <a:ea typeface="ＭＳ Ｐゴシック" charset="-128"/>
                        </a:rPr>
                        <a:t>（</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구 농업시험장 철거 부지</a:t>
                      </a:r>
                      <a:r>
                        <a:rPr kumimoji="1" lang="ja-JP" altLang="en-US" sz="900" b="0" i="0" u="none" strike="noStrike" cap="none" normalizeH="0" baseline="0" dirty="0" smtClean="0">
                          <a:ln>
                            <a:noFill/>
                          </a:ln>
                          <a:solidFill>
                            <a:schemeClr val="tx1"/>
                          </a:solidFill>
                          <a:effectLst/>
                          <a:latin typeface="Calibri" pitchFamily="34" charset="0"/>
                          <a:ea typeface="ＭＳ Ｐゴシック" charset="-128"/>
                        </a:rPr>
                        <a:t>）</a:t>
                      </a: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r h="144463">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완성</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ko-KR" sz="900" b="0" i="0" u="none" strike="noStrike" cap="none" normalizeH="0" baseline="0" dirty="0" smtClean="0">
                          <a:ln>
                            <a:noFill/>
                          </a:ln>
                          <a:solidFill>
                            <a:schemeClr val="tx1"/>
                          </a:solidFill>
                          <a:effectLst/>
                          <a:latin typeface="ＭＳ Ｐゴシック" charset="-128"/>
                          <a:ea typeface="ＭＳ Ｐゴシック" charset="-128"/>
                        </a:rPr>
                        <a:t>2016</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년도 개시를 목표로 함</a:t>
                      </a:r>
                      <a:r>
                        <a:rPr kumimoji="1" lang="en-US" altLang="ko-KR" sz="900" b="0" i="0" u="none" strike="noStrike" cap="none" normalizeH="0" baseline="0" dirty="0" smtClean="0">
                          <a:ln>
                            <a:noFill/>
                          </a:ln>
                          <a:solidFill>
                            <a:schemeClr val="tx1"/>
                          </a:solidFill>
                          <a:effectLst/>
                          <a:latin typeface="ＭＳ Ｐゴシック" charset="-128"/>
                          <a:ea typeface="Gulim" pitchFamily="34" charset="-127"/>
                        </a:rPr>
                        <a:t>.</a:t>
                      </a:r>
                      <a:endParaRPr kumimoji="1" lang="en-US" altLang="ja-JP" sz="900" b="0" i="0" u="none" strike="noStrike" cap="none" normalizeH="0" baseline="0" dirty="0" smtClean="0">
                        <a:ln>
                          <a:noFill/>
                        </a:ln>
                        <a:solidFill>
                          <a:schemeClr val="tx1"/>
                        </a:solidFill>
                        <a:effectLst/>
                        <a:latin typeface="ＭＳ Ｐゴシック" charset="-128"/>
                        <a:ea typeface="Gulim" pitchFamily="34" charset="-127"/>
                      </a:endParaRP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bl>
          </a:graphicData>
        </a:graphic>
      </p:graphicFrame>
      <p:sp>
        <p:nvSpPr>
          <p:cNvPr id="191" name="角丸四角形 190"/>
          <p:cNvSpPr/>
          <p:nvPr/>
        </p:nvSpPr>
        <p:spPr>
          <a:xfrm>
            <a:off x="2390775" y="7761288"/>
            <a:ext cx="608013" cy="13493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a:solidFill>
                  <a:schemeClr val="tx1"/>
                </a:solidFill>
                <a:ea typeface="Gulim" pitchFamily="34" charset="-127"/>
              </a:rPr>
              <a:t>고라야마 시</a:t>
            </a:r>
          </a:p>
        </p:txBody>
      </p:sp>
      <p:sp>
        <p:nvSpPr>
          <p:cNvPr id="177" name="テキスト ボックス 176"/>
          <p:cNvSpPr txBox="1"/>
          <p:nvPr/>
        </p:nvSpPr>
        <p:spPr>
          <a:xfrm>
            <a:off x="3925888" y="7761288"/>
            <a:ext cx="484187" cy="214312"/>
          </a:xfrm>
          <a:prstGeom prst="rect">
            <a:avLst/>
          </a:prstGeom>
          <a:noFill/>
        </p:spPr>
        <p:txBody>
          <a:bodyPr wrap="none">
            <a:spAutoFit/>
          </a:bodyPr>
          <a:lstStyle/>
          <a:p>
            <a:pPr>
              <a:defRPr/>
            </a:pPr>
            <a:r>
              <a:rPr lang="ko-KR" altLang="en-US" sz="800" b="1">
                <a:solidFill>
                  <a:schemeClr val="bg1"/>
                </a:solidFill>
                <a:effectLst>
                  <a:outerShdw blurRad="38100" dist="38100" dir="2700000" algn="tl">
                    <a:srgbClr val="C0C0C0"/>
                  </a:outerShdw>
                </a:effectLst>
                <a:latin typeface="Calibri" pitchFamily="34" charset="0"/>
                <a:ea typeface="Gulim" pitchFamily="34" charset="-127"/>
              </a:rPr>
              <a:t>이미지</a:t>
            </a:r>
          </a:p>
        </p:txBody>
      </p:sp>
      <p:pic>
        <p:nvPicPr>
          <p:cNvPr id="22605" name="Picture 2" descr="C:\Users\159935\Documents\300_マイ ピクチャ\テクスチャ用\①改.png"/>
          <p:cNvPicPr>
            <a:picLocks noChangeAspect="1" noChangeArrowheads="1"/>
          </p:cNvPicPr>
          <p:nvPr/>
        </p:nvPicPr>
        <p:blipFill>
          <a:blip r:embed="rId8"/>
          <a:srcRect/>
          <a:stretch>
            <a:fillRect/>
          </a:stretch>
        </p:blipFill>
        <p:spPr bwMode="auto">
          <a:xfrm>
            <a:off x="149225" y="3881438"/>
            <a:ext cx="2090738" cy="1211262"/>
          </a:xfrm>
          <a:prstGeom prst="rect">
            <a:avLst/>
          </a:prstGeom>
          <a:noFill/>
          <a:ln w="9525">
            <a:noFill/>
            <a:miter lim="800000"/>
            <a:headEnd/>
            <a:tailEnd/>
          </a:ln>
        </p:spPr>
      </p:pic>
      <p:sp>
        <p:nvSpPr>
          <p:cNvPr id="182" name="角丸四角形 181"/>
          <p:cNvSpPr/>
          <p:nvPr/>
        </p:nvSpPr>
        <p:spPr>
          <a:xfrm>
            <a:off x="133350" y="4013200"/>
            <a:ext cx="2116138" cy="917575"/>
          </a:xfrm>
          <a:prstGeom prst="roundRect">
            <a:avLst>
              <a:gd name="adj" fmla="val 0"/>
            </a:avLst>
          </a:prstGeom>
          <a:noFill/>
        </p:spPr>
        <p:style>
          <a:lnRef idx="2">
            <a:schemeClr val="accent6">
              <a:shade val="50000"/>
            </a:schemeClr>
          </a:lnRef>
          <a:fillRef idx="1">
            <a:schemeClr val="accent6"/>
          </a:fillRef>
          <a:effectRef idx="0">
            <a:schemeClr val="accent6"/>
          </a:effectRef>
          <a:fontRef idx="minor">
            <a:schemeClr val="lt1"/>
          </a:fontRef>
        </p:style>
        <p:txBody>
          <a:bodyPr/>
          <a:lstStyle/>
          <a:p>
            <a:pPr marL="87313" indent="-87313" fontAlgn="auto">
              <a:lnSpc>
                <a:spcPct val="150000"/>
              </a:lnSpc>
              <a:spcBef>
                <a:spcPts val="0"/>
              </a:spcBef>
              <a:spcAft>
                <a:spcPts val="0"/>
              </a:spcAft>
              <a:defRPr/>
            </a:pPr>
            <a:endParaRPr lang="ja-JP" altLang="en-US" dirty="0">
              <a:solidFill>
                <a:schemeClr val="tx1"/>
              </a:solidFill>
              <a:latin typeface="+mj-ea"/>
              <a:ea typeface="+mj-ea"/>
            </a:endParaRPr>
          </a:p>
        </p:txBody>
      </p:sp>
      <p:sp>
        <p:nvSpPr>
          <p:cNvPr id="174" name="片側の 2 つの角を丸めた四角形 173"/>
          <p:cNvSpPr/>
          <p:nvPr/>
        </p:nvSpPr>
        <p:spPr>
          <a:xfrm>
            <a:off x="134938" y="3725863"/>
            <a:ext cx="2116137" cy="287337"/>
          </a:xfrm>
          <a:prstGeom prst="round2Same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83" name="正方形/長方形 182"/>
          <p:cNvSpPr/>
          <p:nvPr/>
        </p:nvSpPr>
        <p:spPr>
          <a:xfrm>
            <a:off x="140339" y="3755720"/>
            <a:ext cx="2116840" cy="233397"/>
          </a:xfrm>
          <a:prstGeom prst="rect">
            <a:avLst/>
          </a:prstGeom>
          <a:noFill/>
          <a:ln w="0">
            <a:noFill/>
          </a:ln>
          <a:effectLst>
            <a:outerShdw blurRad="50800" dist="38100" dir="2700000" algn="tl" rotWithShape="0">
              <a:prstClr val="black">
                <a:alpha val="40000"/>
              </a:prstClr>
            </a:outerShdw>
          </a:effectLst>
        </p:spPr>
        <p:txBody>
          <a:bodyPr lIns="0" rIns="0" anchor="ctr">
            <a:spAutoFit/>
          </a:bodyPr>
          <a:lstStyle/>
          <a:p>
            <a:pPr algn="ctr" fontAlgn="auto">
              <a:lnSpc>
                <a:spcPts val="1100"/>
              </a:lnSpc>
              <a:spcBef>
                <a:spcPts val="0"/>
              </a:spcBef>
              <a:spcAft>
                <a:spcPts val="0"/>
              </a:spcAft>
              <a:defRPr/>
            </a:pPr>
            <a:r>
              <a:rPr lang="ko-KR" altLang="en-US" sz="1100" dirty="0">
                <a:ln w="3175" cmpd="sng">
                  <a:solidFill>
                    <a:schemeClr val="bg1"/>
                  </a:solidFill>
                  <a:prstDash val="solid"/>
                </a:ln>
                <a:solidFill>
                  <a:srgbClr val="FFFFFF"/>
                </a:solidFill>
                <a:latin typeface="+mn-lt"/>
                <a:ea typeface="+mn-ea"/>
              </a:rPr>
              <a:t>후쿠시마 국제 의료 과학 </a:t>
            </a:r>
            <a:r>
              <a:rPr lang="ko-KR" altLang="en-US" sz="1100" dirty="0" smtClean="0">
                <a:ln w="3175" cmpd="sng">
                  <a:solidFill>
                    <a:schemeClr val="bg1"/>
                  </a:solidFill>
                  <a:prstDash val="solid"/>
                </a:ln>
                <a:solidFill>
                  <a:srgbClr val="FFFFFF"/>
                </a:solidFill>
                <a:latin typeface="+mn-lt"/>
                <a:ea typeface="+mn-ea"/>
              </a:rPr>
              <a:t>센터</a:t>
            </a:r>
            <a:endParaRPr lang="en-US" altLang="ja-JP" sz="1100" dirty="0">
              <a:ln w="3175" cmpd="sng">
                <a:solidFill>
                  <a:schemeClr val="bg1"/>
                </a:solidFill>
                <a:prstDash val="solid"/>
              </a:ln>
              <a:solidFill>
                <a:srgbClr val="FFFFFF"/>
              </a:solidFill>
              <a:latin typeface="+mn-lt"/>
              <a:ea typeface="+mn-ea"/>
            </a:endParaRPr>
          </a:p>
        </p:txBody>
      </p:sp>
      <p:graphicFrame>
        <p:nvGraphicFramePr>
          <p:cNvPr id="22733" name="Group 205"/>
          <p:cNvGraphicFramePr>
            <a:graphicFrameLocks noGrp="1"/>
          </p:cNvGraphicFramePr>
          <p:nvPr/>
        </p:nvGraphicFramePr>
        <p:xfrm>
          <a:off x="133350" y="4940300"/>
          <a:ext cx="2124075" cy="856860"/>
        </p:xfrm>
        <a:graphic>
          <a:graphicData uri="http://schemas.openxmlformats.org/drawingml/2006/table">
            <a:tbl>
              <a:tblPr/>
              <a:tblGrid>
                <a:gridCol w="396875"/>
                <a:gridCol w="1727200"/>
              </a:tblGrid>
              <a:tr h="371475">
                <a:tc gridSpan="2">
                  <a:txBody>
                    <a:bodyPr/>
                    <a:lstStyle/>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외료계와 산업계의 중개 역할로 암을 주로한 산규 치료약</a:t>
                      </a:r>
                      <a:r>
                        <a:rPr kumimoji="1" lang="en-US" altLang="ko-KR" sz="900" b="0" i="0" u="none" strike="noStrike" cap="none" normalizeH="0" baseline="0" smtClean="0">
                          <a:ln>
                            <a:noFill/>
                          </a:ln>
                          <a:solidFill>
                            <a:schemeClr val="tx1"/>
                          </a:solidFill>
                          <a:effectLst/>
                          <a:latin typeface="Calibri" pitchFamily="34" charset="0"/>
                          <a:ea typeface="Gulim" pitchFamily="34" charset="-127"/>
                        </a:rPr>
                        <a: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진단약</a:t>
                      </a:r>
                      <a:r>
                        <a:rPr kumimoji="1" lang="en-US" altLang="ko-KR" sz="900" b="0" i="0" u="none" strike="noStrike" cap="none" normalizeH="0" baseline="0" smtClean="0">
                          <a:ln>
                            <a:noFill/>
                          </a:ln>
                          <a:solidFill>
                            <a:schemeClr val="tx1"/>
                          </a:solidFill>
                          <a:effectLst/>
                          <a:latin typeface="Calibri" pitchFamily="34" charset="0"/>
                          <a:ea typeface="Gulim" pitchFamily="34" charset="-127"/>
                        </a:rPr>
                        <a: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감사 시약등</a:t>
                      </a:r>
                    </a:p>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의 초약 거점을 정비</a:t>
                      </a:r>
                      <a:r>
                        <a:rPr kumimoji="1" lang="en-US" altLang="ko-KR" sz="900" b="0" i="0" u="none" strike="noStrike" cap="none" normalizeH="0" baseline="0" smtClean="0">
                          <a:ln>
                            <a:noFill/>
                          </a:ln>
                          <a:solidFill>
                            <a:schemeClr val="tx1"/>
                          </a:solidFill>
                          <a:effectLst/>
                          <a:latin typeface="Calibri" pitchFamily="34" charset="0"/>
                          <a:ea typeface="Gulim" pitchFamily="34" charset="-127"/>
                        </a:rPr>
                        <a:t>.</a:t>
                      </a:r>
                    </a:p>
                  </a:txBody>
                  <a:tcPr marL="36000" marR="36000" anchor="ctr" horzOverflow="overflow">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DBEEF4"/>
                    </a:solidFill>
                  </a:tcPr>
                </a:tc>
                <a:tc hMerge="1">
                  <a:txBody>
                    <a:bodyPr/>
                    <a:lstStyle/>
                    <a:p>
                      <a:endParaRPr kumimoji="1" lang="ja-JP" altLang="en-US"/>
                    </a:p>
                  </a:txBody>
                  <a:tcPr/>
                </a:tc>
              </a:tr>
              <a:tr h="139700">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장소</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후쿠시마시</a:t>
                      </a: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현립 의과 대학</a:t>
                      </a: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a:t>
                      </a: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r h="144463">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완성</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ko-KR" sz="900" b="0" i="0" u="none" strike="noStrike" cap="none" normalizeH="0" baseline="0" smtClean="0">
                          <a:ln>
                            <a:noFill/>
                          </a:ln>
                          <a:solidFill>
                            <a:schemeClr val="tx1"/>
                          </a:solidFill>
                          <a:effectLst/>
                          <a:latin typeface="ＭＳ Ｐゴシック" charset="-128"/>
                          <a:ea typeface="ＭＳ Ｐゴシック" charset="-128"/>
                        </a:rPr>
                        <a:t>2016</a:t>
                      </a: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년도 예정</a:t>
                      </a:r>
                      <a:endParaRPr kumimoji="1" lang="ja-JP" altLang="en-US" sz="900" b="0" i="0" u="none" strike="noStrike" cap="none" normalizeH="0" baseline="0" smtClean="0">
                        <a:ln>
                          <a:noFill/>
                        </a:ln>
                        <a:solidFill>
                          <a:schemeClr val="tx1"/>
                        </a:solidFill>
                        <a:effectLst/>
                        <a:latin typeface="ＭＳ ゴシック" pitchFamily="49" charset="-128"/>
                        <a:ea typeface="Gulim" pitchFamily="34" charset="-127"/>
                      </a:endParaRP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bl>
          </a:graphicData>
        </a:graphic>
      </p:graphicFrame>
      <p:sp>
        <p:nvSpPr>
          <p:cNvPr id="13" name="角丸四角形 12"/>
          <p:cNvSpPr/>
          <p:nvPr/>
        </p:nvSpPr>
        <p:spPr>
          <a:xfrm>
            <a:off x="171450" y="4046538"/>
            <a:ext cx="782638" cy="234950"/>
          </a:xfrm>
          <a:prstGeom prst="roundRect">
            <a:avLst/>
          </a:prstGeom>
          <a:ln w="12700"/>
          <a:effectLst/>
        </p:spPr>
        <p:style>
          <a:lnRef idx="1">
            <a:schemeClr val="accent4"/>
          </a:lnRef>
          <a:fillRef idx="2">
            <a:schemeClr val="accent4"/>
          </a:fillRef>
          <a:effectRef idx="1">
            <a:schemeClr val="accent4"/>
          </a:effectRef>
          <a:fontRef idx="minor">
            <a:schemeClr val="dk1"/>
          </a:fontRef>
        </p:style>
        <p:txBody>
          <a:bodyPr lIns="0" tIns="0" rIns="0" bIns="0" anchor="ctr"/>
          <a:lstStyle/>
          <a:p>
            <a:pPr algn="ctr">
              <a:lnSpc>
                <a:spcPts val="1200"/>
              </a:lnSpc>
              <a:defRPr/>
            </a:pPr>
            <a:r>
              <a:rPr lang="ko-KR" altLang="en-US" sz="900" b="1">
                <a:solidFill>
                  <a:schemeClr val="tx1"/>
                </a:solidFill>
                <a:ea typeface="Gulim" pitchFamily="34" charset="-127"/>
              </a:rPr>
              <a:t>재게</a:t>
            </a:r>
            <a:r>
              <a:rPr lang="ja-JP" altLang="en-US" sz="700" b="1">
                <a:solidFill>
                  <a:schemeClr val="tx1"/>
                </a:solidFill>
              </a:rPr>
              <a:t>（８</a:t>
            </a:r>
            <a:r>
              <a:rPr lang="ko-KR" altLang="en-US" sz="700" b="1">
                <a:solidFill>
                  <a:schemeClr val="tx1"/>
                </a:solidFill>
                <a:ea typeface="Gulim" pitchFamily="34" charset="-127"/>
              </a:rPr>
              <a:t>쪽</a:t>
            </a:r>
            <a:r>
              <a:rPr lang="ja-JP" altLang="en-US" sz="700" b="1">
                <a:solidFill>
                  <a:schemeClr val="tx1"/>
                </a:solidFill>
              </a:rPr>
              <a:t>）</a:t>
            </a:r>
          </a:p>
        </p:txBody>
      </p:sp>
      <p:sp>
        <p:nvSpPr>
          <p:cNvPr id="239" name="テキスト ボックス 238"/>
          <p:cNvSpPr txBox="1"/>
          <p:nvPr/>
        </p:nvSpPr>
        <p:spPr>
          <a:xfrm>
            <a:off x="1704975" y="3990975"/>
            <a:ext cx="484188" cy="214313"/>
          </a:xfrm>
          <a:prstGeom prst="rect">
            <a:avLst/>
          </a:prstGeom>
          <a:noFill/>
        </p:spPr>
        <p:txBody>
          <a:bodyPr wrap="none">
            <a:spAutoFit/>
          </a:bodyPr>
          <a:lstStyle/>
          <a:p>
            <a:pPr>
              <a:defRPr/>
            </a:pPr>
            <a:r>
              <a:rPr lang="ko-KR" altLang="en-US" sz="800" b="1">
                <a:solidFill>
                  <a:schemeClr val="bg1"/>
                </a:solidFill>
                <a:effectLst>
                  <a:outerShdw blurRad="38100" dist="38100" dir="2700000" algn="tl">
                    <a:srgbClr val="C0C0C0"/>
                  </a:outerShdw>
                </a:effectLst>
                <a:latin typeface="Calibri" pitchFamily="34" charset="0"/>
                <a:ea typeface="Gulim" pitchFamily="34" charset="-127"/>
              </a:rPr>
              <a:t>이미지</a:t>
            </a:r>
          </a:p>
        </p:txBody>
      </p:sp>
      <p:sp>
        <p:nvSpPr>
          <p:cNvPr id="184" name="角丸四角形 183"/>
          <p:cNvSpPr/>
          <p:nvPr/>
        </p:nvSpPr>
        <p:spPr>
          <a:xfrm>
            <a:off x="166688" y="4757738"/>
            <a:ext cx="608012" cy="13493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a:solidFill>
                  <a:schemeClr val="tx1"/>
                </a:solidFill>
                <a:ea typeface="Gulim" pitchFamily="34" charset="-127"/>
              </a:rPr>
              <a:t>후쿠시마시</a:t>
            </a:r>
          </a:p>
        </p:txBody>
      </p:sp>
      <p:pic>
        <p:nvPicPr>
          <p:cNvPr id="22625" name="Picture 2" descr="C:\Documents and Settings\Administrator\デスクトップ\いめーじ\drug02_a05.png"/>
          <p:cNvPicPr>
            <a:picLocks noChangeAspect="1" noChangeArrowheads="1"/>
          </p:cNvPicPr>
          <p:nvPr/>
        </p:nvPicPr>
        <p:blipFill>
          <a:blip r:embed="rId9"/>
          <a:srcRect/>
          <a:stretch>
            <a:fillRect/>
          </a:stretch>
        </p:blipFill>
        <p:spPr bwMode="auto">
          <a:xfrm>
            <a:off x="1778000" y="5297488"/>
            <a:ext cx="501650" cy="354012"/>
          </a:xfrm>
          <a:prstGeom prst="rect">
            <a:avLst/>
          </a:prstGeom>
          <a:noFill/>
          <a:ln w="9525">
            <a:noFill/>
            <a:miter lim="800000"/>
            <a:headEnd/>
            <a:tailEnd/>
          </a:ln>
        </p:spPr>
      </p:pic>
      <p:sp>
        <p:nvSpPr>
          <p:cNvPr id="170" name="角丸四角形 169"/>
          <p:cNvSpPr/>
          <p:nvPr/>
        </p:nvSpPr>
        <p:spPr>
          <a:xfrm>
            <a:off x="4691063" y="4872038"/>
            <a:ext cx="608012" cy="13493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a:solidFill>
                  <a:schemeClr val="tx1"/>
                </a:solidFill>
                <a:ea typeface="Gulim" pitchFamily="34" charset="-127"/>
              </a:rPr>
              <a:t>소마시</a:t>
            </a:r>
          </a:p>
        </p:txBody>
      </p:sp>
      <p:sp>
        <p:nvSpPr>
          <p:cNvPr id="172" name="片側の 2 つの角を丸めた四角形 171"/>
          <p:cNvSpPr/>
          <p:nvPr/>
        </p:nvSpPr>
        <p:spPr>
          <a:xfrm flipV="1">
            <a:off x="115888" y="6516688"/>
            <a:ext cx="2119312" cy="1230312"/>
          </a:xfrm>
          <a:prstGeom prst="round2SameRect">
            <a:avLst>
              <a:gd name="adj1" fmla="val 0"/>
              <a:gd name="adj2" fmla="val 0"/>
            </a:avLst>
          </a:prstGeom>
          <a:blipFill dpi="0" rotWithShape="0">
            <a:blip r:embed="rId10"/>
            <a:srcRect/>
            <a:stretch>
              <a:fillRect/>
            </a:stretch>
          </a:blip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227" name="片側の 2 つの角を丸めた四角形 226"/>
          <p:cNvSpPr/>
          <p:nvPr/>
        </p:nvSpPr>
        <p:spPr>
          <a:xfrm>
            <a:off x="117475" y="6208713"/>
            <a:ext cx="2116138" cy="287337"/>
          </a:xfrm>
          <a:prstGeom prst="round2Same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230" name="角丸四角形 229"/>
          <p:cNvSpPr/>
          <p:nvPr/>
        </p:nvSpPr>
        <p:spPr>
          <a:xfrm>
            <a:off x="115888" y="6491288"/>
            <a:ext cx="2117725" cy="1168400"/>
          </a:xfrm>
          <a:prstGeom prst="roundRect">
            <a:avLst>
              <a:gd name="adj" fmla="val 0"/>
            </a:avLst>
          </a:prstGeom>
          <a:noFill/>
        </p:spPr>
        <p:style>
          <a:lnRef idx="2">
            <a:schemeClr val="accent6">
              <a:shade val="50000"/>
            </a:schemeClr>
          </a:lnRef>
          <a:fillRef idx="1">
            <a:schemeClr val="accent6"/>
          </a:fillRef>
          <a:effectRef idx="0">
            <a:schemeClr val="accent6"/>
          </a:effectRef>
          <a:fontRef idx="minor">
            <a:schemeClr val="lt1"/>
          </a:fontRef>
        </p:style>
        <p:txBody>
          <a:bodyPr/>
          <a:lstStyle/>
          <a:p>
            <a:pPr marL="87313" indent="-87313" fontAlgn="auto">
              <a:lnSpc>
                <a:spcPct val="150000"/>
              </a:lnSpc>
              <a:spcBef>
                <a:spcPts val="0"/>
              </a:spcBef>
              <a:spcAft>
                <a:spcPts val="0"/>
              </a:spcAft>
              <a:defRPr/>
            </a:pPr>
            <a:endParaRPr lang="ja-JP" altLang="en-US" dirty="0">
              <a:solidFill>
                <a:schemeClr val="tx1"/>
              </a:solidFill>
              <a:latin typeface="+mj-ea"/>
              <a:ea typeface="+mj-ea"/>
            </a:endParaRPr>
          </a:p>
        </p:txBody>
      </p:sp>
      <p:sp>
        <p:nvSpPr>
          <p:cNvPr id="231" name="正方形/長方形 230"/>
          <p:cNvSpPr/>
          <p:nvPr/>
        </p:nvSpPr>
        <p:spPr>
          <a:xfrm>
            <a:off x="100104" y="6158652"/>
            <a:ext cx="2116840" cy="517514"/>
          </a:xfrm>
          <a:prstGeom prst="rect">
            <a:avLst/>
          </a:prstGeom>
          <a:noFill/>
          <a:ln w="0">
            <a:noFill/>
          </a:ln>
          <a:effectLst>
            <a:outerShdw blurRad="50800" dist="38100" dir="2700000" algn="tl" rotWithShape="0">
              <a:prstClr val="black">
                <a:alpha val="40000"/>
              </a:prstClr>
            </a:outerShdw>
          </a:effectLst>
        </p:spPr>
        <p:txBody>
          <a:bodyPr lIns="0" rIns="0" anchor="ctr">
            <a:spAutoFit/>
          </a:bodyPr>
          <a:lstStyle/>
          <a:p>
            <a:pPr algn="ctr" fontAlgn="auto">
              <a:lnSpc>
                <a:spcPts val="1100"/>
              </a:lnSpc>
              <a:spcBef>
                <a:spcPts val="0"/>
              </a:spcBef>
              <a:spcAft>
                <a:spcPts val="0"/>
              </a:spcAft>
              <a:defRPr/>
            </a:pPr>
            <a:r>
              <a:rPr lang="ko-KR" altLang="en-US" sz="1000" dirty="0">
                <a:ln w="3175" cmpd="sng">
                  <a:solidFill>
                    <a:schemeClr val="bg1"/>
                  </a:solidFill>
                  <a:prstDash val="solid"/>
                </a:ln>
                <a:solidFill>
                  <a:srgbClr val="FFFFFF"/>
                </a:solidFill>
                <a:latin typeface="+mn-lt"/>
                <a:ea typeface="+mn-ea"/>
              </a:rPr>
              <a:t>아이즈와카미쓰 대학 부흥지원 센터</a:t>
            </a:r>
          </a:p>
          <a:p>
            <a:pPr algn="ctr" fontAlgn="auto">
              <a:lnSpc>
                <a:spcPts val="1100"/>
              </a:lnSpc>
              <a:spcBef>
                <a:spcPts val="0"/>
              </a:spcBef>
              <a:spcAft>
                <a:spcPts val="0"/>
              </a:spcAft>
              <a:defRPr/>
            </a:pPr>
            <a:r>
              <a:rPr lang="en-US" altLang="ko-KR" sz="1000" dirty="0">
                <a:ln w="3175" cmpd="sng">
                  <a:solidFill>
                    <a:schemeClr val="bg1"/>
                  </a:solidFill>
                  <a:prstDash val="solid"/>
                </a:ln>
                <a:solidFill>
                  <a:srgbClr val="FFFFFF"/>
                </a:solidFill>
                <a:latin typeface="+mn-lt"/>
                <a:ea typeface="+mn-ea"/>
              </a:rPr>
              <a:t>(</a:t>
            </a:r>
            <a:r>
              <a:rPr lang="ko-KR" altLang="en-US" sz="1000" dirty="0">
                <a:ln w="3175" cmpd="sng">
                  <a:solidFill>
                    <a:schemeClr val="bg1"/>
                  </a:solidFill>
                  <a:prstDash val="solid"/>
                </a:ln>
                <a:solidFill>
                  <a:srgbClr val="FFFFFF"/>
                </a:solidFill>
                <a:latin typeface="+mn-lt"/>
                <a:ea typeface="+mn-ea"/>
              </a:rPr>
              <a:t>첨단ＩＣＴ라보</a:t>
            </a:r>
            <a:r>
              <a:rPr lang="en-US" altLang="ko-KR" sz="1000" dirty="0">
                <a:ln w="3175" cmpd="sng">
                  <a:solidFill>
                    <a:schemeClr val="bg1"/>
                  </a:solidFill>
                  <a:prstDash val="solid"/>
                </a:ln>
                <a:solidFill>
                  <a:srgbClr val="FFFFFF"/>
                </a:solidFill>
                <a:latin typeface="+mn-lt"/>
                <a:ea typeface="+mn-ea"/>
              </a:rPr>
              <a:t>)</a:t>
            </a:r>
          </a:p>
          <a:p>
            <a:pPr algn="ctr" fontAlgn="auto">
              <a:lnSpc>
                <a:spcPts val="1100"/>
              </a:lnSpc>
              <a:spcBef>
                <a:spcPts val="0"/>
              </a:spcBef>
              <a:spcAft>
                <a:spcPts val="0"/>
              </a:spcAft>
              <a:defRPr/>
            </a:pPr>
            <a:endParaRPr lang="ja-JP" altLang="en-US" sz="1100" dirty="0">
              <a:ln w="3175" cmpd="sng">
                <a:solidFill>
                  <a:schemeClr val="bg1"/>
                </a:solidFill>
                <a:prstDash val="solid"/>
              </a:ln>
              <a:solidFill>
                <a:srgbClr val="FFFFFF"/>
              </a:solidFill>
              <a:latin typeface="+mn-lt"/>
              <a:ea typeface="+mn-ea"/>
            </a:endParaRPr>
          </a:p>
        </p:txBody>
      </p:sp>
      <p:sp>
        <p:nvSpPr>
          <p:cNvPr id="232" name="角丸四角形 231"/>
          <p:cNvSpPr/>
          <p:nvPr/>
        </p:nvSpPr>
        <p:spPr>
          <a:xfrm>
            <a:off x="188913" y="7451725"/>
            <a:ext cx="1008062" cy="144463"/>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a:solidFill>
                  <a:schemeClr val="tx1"/>
                </a:solidFill>
                <a:ea typeface="Gulim" pitchFamily="34" charset="-127"/>
              </a:rPr>
              <a:t>아이즈와카마쓰 시</a:t>
            </a:r>
          </a:p>
        </p:txBody>
      </p:sp>
      <p:sp>
        <p:nvSpPr>
          <p:cNvPr id="240" name="テキスト ボックス 239"/>
          <p:cNvSpPr txBox="1"/>
          <p:nvPr/>
        </p:nvSpPr>
        <p:spPr>
          <a:xfrm>
            <a:off x="1697038" y="6480175"/>
            <a:ext cx="484187" cy="214313"/>
          </a:xfrm>
          <a:prstGeom prst="rect">
            <a:avLst/>
          </a:prstGeom>
          <a:noFill/>
        </p:spPr>
        <p:txBody>
          <a:bodyPr wrap="none">
            <a:spAutoFit/>
          </a:bodyPr>
          <a:lstStyle/>
          <a:p>
            <a:pPr>
              <a:defRPr/>
            </a:pPr>
            <a:r>
              <a:rPr lang="ko-KR" altLang="en-US" sz="800" b="1">
                <a:solidFill>
                  <a:schemeClr val="bg1"/>
                </a:solidFill>
                <a:effectLst>
                  <a:outerShdw blurRad="38100" dist="38100" dir="2700000" algn="tl">
                    <a:srgbClr val="C0C0C0"/>
                  </a:outerShdw>
                </a:effectLst>
                <a:latin typeface="Calibri" pitchFamily="34" charset="0"/>
                <a:ea typeface="Gulim" pitchFamily="34" charset="-127"/>
              </a:rPr>
              <a:t>이미지</a:t>
            </a:r>
          </a:p>
        </p:txBody>
      </p:sp>
      <p:sp>
        <p:nvSpPr>
          <p:cNvPr id="22633" name="テキスト ボックス 132"/>
          <p:cNvSpPr txBox="1">
            <a:spLocks noChangeArrowheads="1"/>
          </p:cNvSpPr>
          <p:nvPr/>
        </p:nvSpPr>
        <p:spPr bwMode="auto">
          <a:xfrm>
            <a:off x="1233488" y="7500938"/>
            <a:ext cx="963612" cy="168275"/>
          </a:xfrm>
          <a:prstGeom prst="rect">
            <a:avLst/>
          </a:prstGeom>
          <a:noFill/>
          <a:ln w="9525">
            <a:noFill/>
            <a:miter lim="800000"/>
            <a:headEnd/>
            <a:tailEnd/>
          </a:ln>
        </p:spPr>
        <p:txBody>
          <a:bodyPr rIns="0">
            <a:spAutoFit/>
          </a:bodyPr>
          <a:lstStyle/>
          <a:p>
            <a:pPr algn="r"/>
            <a:r>
              <a:rPr lang="ja-JP" altLang="en-US" sz="500" b="1">
                <a:solidFill>
                  <a:schemeClr val="bg1"/>
                </a:solidFill>
                <a:latin typeface="Calibri" pitchFamily="34" charset="0"/>
              </a:rPr>
              <a:t>提供：会津大学</a:t>
            </a:r>
          </a:p>
        </p:txBody>
      </p:sp>
      <p:graphicFrame>
        <p:nvGraphicFramePr>
          <p:cNvPr id="22741" name="Group 213"/>
          <p:cNvGraphicFramePr>
            <a:graphicFrameLocks noGrp="1"/>
          </p:cNvGraphicFramePr>
          <p:nvPr/>
        </p:nvGraphicFramePr>
        <p:xfrm>
          <a:off x="115888" y="7654925"/>
          <a:ext cx="2124075" cy="999490"/>
        </p:xfrm>
        <a:graphic>
          <a:graphicData uri="http://schemas.openxmlformats.org/drawingml/2006/table">
            <a:tbl>
              <a:tblPr/>
              <a:tblGrid>
                <a:gridCol w="396875"/>
                <a:gridCol w="1727200"/>
              </a:tblGrid>
              <a:tr h="647700">
                <a:tc gridSpan="2">
                  <a:txBody>
                    <a:bodyPr/>
                    <a:lstStyle/>
                    <a:p>
                      <a:pPr marL="0" marR="0" lvl="0" indent="0" algn="l" defTabSz="914400" rtl="0" eaLnBrk="1" fontAlgn="base" latinLnBrk="0" hangingPunct="1">
                        <a:lnSpc>
                          <a:spcPts val="1100"/>
                        </a:lnSpc>
                        <a:spcBef>
                          <a:spcPct val="0"/>
                        </a:spcBef>
                        <a:spcAft>
                          <a:spcPct val="0"/>
                        </a:spcAft>
                        <a:buClrTx/>
                        <a:buSzTx/>
                        <a:buFontTx/>
                        <a:buNone/>
                        <a:tabLst/>
                      </a:pPr>
                      <a:r>
                        <a:rPr kumimoji="1" lang="en-US" altLang="ko-KR" sz="900" b="0" i="0" u="none" strike="noStrike" cap="none" normalizeH="0" baseline="0" smtClean="0">
                          <a:ln>
                            <a:noFill/>
                          </a:ln>
                          <a:solidFill>
                            <a:schemeClr val="tx1"/>
                          </a:solidFill>
                          <a:effectLst/>
                          <a:latin typeface="Calibri" pitchFamily="34" charset="0"/>
                          <a:ea typeface="ＭＳ Ｐゴシック" charset="-128"/>
                        </a:rPr>
                        <a:t>ICT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를 이용과 활용한 지역 산업 지흥을 맡</a:t>
                      </a:r>
                    </a:p>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는 기업의 집적과 인재육성을 하며 첨단</a:t>
                      </a:r>
                    </a:p>
                    <a:p>
                      <a:pPr marL="0" marR="0" lvl="0" indent="0" algn="l" defTabSz="914400" rtl="0" eaLnBrk="1" fontAlgn="base" latinLnBrk="0" hangingPunct="1">
                        <a:lnSpc>
                          <a:spcPts val="1100"/>
                        </a:lnSpc>
                        <a:spcBef>
                          <a:spcPct val="0"/>
                        </a:spcBef>
                        <a:spcAft>
                          <a:spcPct val="0"/>
                        </a:spcAft>
                        <a:buClrTx/>
                        <a:buSzTx/>
                        <a:buFontTx/>
                        <a:buNone/>
                        <a:tabLst/>
                      </a:pPr>
                      <a:r>
                        <a:rPr kumimoji="1" lang="en-US" altLang="ko-KR" sz="900" b="0" i="0" u="none" strike="noStrike" cap="none" normalizeH="0" baseline="0" smtClean="0">
                          <a:ln>
                            <a:noFill/>
                          </a:ln>
                          <a:solidFill>
                            <a:schemeClr val="tx1"/>
                          </a:solidFill>
                          <a:effectLst/>
                          <a:latin typeface="Calibri" pitchFamily="34" charset="0"/>
                          <a:ea typeface="Gulim" pitchFamily="34" charset="-127"/>
                        </a:rPr>
                        <a:t>ICT </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연구를 추진하고 새로운 </a:t>
                      </a:r>
                      <a:r>
                        <a:rPr kumimoji="1" lang="en-US" altLang="ko-KR" sz="900" b="0" i="0" u="none" strike="noStrike" cap="none" normalizeH="0" baseline="0" smtClean="0">
                          <a:ln>
                            <a:noFill/>
                          </a:ln>
                          <a:solidFill>
                            <a:schemeClr val="tx1"/>
                          </a:solidFill>
                          <a:effectLst/>
                          <a:latin typeface="Calibri" pitchFamily="34" charset="0"/>
                          <a:ea typeface="Gulim" pitchFamily="34" charset="-127"/>
                        </a:rPr>
                        <a:t>ICT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산업을 창</a:t>
                      </a:r>
                    </a:p>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출하기 위한 연구 개발 거점을 정비</a:t>
                      </a:r>
                      <a:r>
                        <a:rPr kumimoji="1" lang="en-US" altLang="ko-KR" sz="900" b="0" i="0" u="none" strike="noStrike" cap="none" normalizeH="0" baseline="0" smtClean="0">
                          <a:ln>
                            <a:noFill/>
                          </a:ln>
                          <a:solidFill>
                            <a:schemeClr val="tx1"/>
                          </a:solidFill>
                          <a:effectLst/>
                          <a:latin typeface="Calibri" pitchFamily="34" charset="0"/>
                          <a:ea typeface="Gulim" pitchFamily="34" charset="-127"/>
                        </a:rPr>
                        <a:t>.</a:t>
                      </a:r>
                    </a:p>
                  </a:txBody>
                  <a:tcPr marL="36000" marR="36000" anchor="ctr" horzOverflow="overflow">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DBEEF4"/>
                    </a:solidFill>
                  </a:tcPr>
                </a:tc>
                <a:tc hMerge="1">
                  <a:txBody>
                    <a:bodyPr/>
                    <a:lstStyle/>
                    <a:p>
                      <a:endParaRPr kumimoji="1" lang="ja-JP" altLang="en-US"/>
                    </a:p>
                  </a:txBody>
                  <a:tcPr/>
                </a:tc>
              </a:tr>
              <a:tr h="174625">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장소 </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아이즈와카마쯔시</a:t>
                      </a: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아이즈 대학</a:t>
                      </a: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a:t>
                      </a: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r h="174625">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환성</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ko-KR" sz="900" b="0" i="0" u="none" strike="noStrike" cap="none" normalizeH="0" baseline="0" smtClean="0">
                          <a:ln>
                            <a:noFill/>
                          </a:ln>
                          <a:solidFill>
                            <a:schemeClr val="tx1"/>
                          </a:solidFill>
                          <a:effectLst/>
                          <a:latin typeface="ＭＳ Ｐゴシック" charset="-128"/>
                          <a:ea typeface="ＭＳ Ｐゴシック" charset="-128"/>
                        </a:rPr>
                        <a:t>2015</a:t>
                      </a: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년 공용 개시 예정</a:t>
                      </a:r>
                      <a:endParaRPr kumimoji="1" lang="ja-JP" altLang="en-US" sz="900" b="0" i="0" u="none" strike="noStrike" cap="none" normalizeH="0" baseline="0" smtClean="0">
                        <a:ln>
                          <a:noFill/>
                        </a:ln>
                        <a:solidFill>
                          <a:schemeClr val="tx1"/>
                        </a:solidFill>
                        <a:effectLst/>
                        <a:latin typeface="ＭＳ Ｐゴシック" charset="-128"/>
                        <a:ea typeface="Gulim" pitchFamily="34" charset="-127"/>
                      </a:endParaRP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bl>
          </a:graphicData>
        </a:graphic>
      </p:graphicFrame>
      <p:sp>
        <p:nvSpPr>
          <p:cNvPr id="214" name="片側の 2 つの角を丸めた四角形 213"/>
          <p:cNvSpPr/>
          <p:nvPr/>
        </p:nvSpPr>
        <p:spPr>
          <a:xfrm flipV="1">
            <a:off x="4581525" y="6300788"/>
            <a:ext cx="2105025" cy="1042987"/>
          </a:xfrm>
          <a:prstGeom prst="round2SameRect">
            <a:avLst>
              <a:gd name="adj1" fmla="val 0"/>
              <a:gd name="adj2" fmla="val 0"/>
            </a:avLst>
          </a:prstGeom>
          <a:blipFill dpi="0" rotWithShape="0">
            <a:blip r:embed="rId11"/>
            <a:srcRect/>
            <a:stretch>
              <a:fillRect/>
            </a:stretch>
          </a:blip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32" name="片側の 2 つの角を丸めた四角形 131"/>
          <p:cNvSpPr/>
          <p:nvPr/>
        </p:nvSpPr>
        <p:spPr>
          <a:xfrm>
            <a:off x="4594225" y="6210300"/>
            <a:ext cx="2117725" cy="288925"/>
          </a:xfrm>
          <a:prstGeom prst="round2Same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graphicFrame>
        <p:nvGraphicFramePr>
          <p:cNvPr id="22755" name="Group 227"/>
          <p:cNvGraphicFramePr>
            <a:graphicFrameLocks noGrp="1"/>
          </p:cNvGraphicFramePr>
          <p:nvPr>
            <p:extLst>
              <p:ext uri="{D42A27DB-BD31-4B8C-83A1-F6EECF244321}">
                <p14:modId xmlns:p14="http://schemas.microsoft.com/office/powerpoint/2010/main" val="3702679904"/>
              </p:ext>
            </p:extLst>
          </p:nvPr>
        </p:nvGraphicFramePr>
        <p:xfrm>
          <a:off x="4589463" y="7232650"/>
          <a:ext cx="2124075" cy="839080"/>
        </p:xfrm>
        <a:graphic>
          <a:graphicData uri="http://schemas.openxmlformats.org/drawingml/2006/table">
            <a:tbl>
              <a:tblPr/>
              <a:tblGrid>
                <a:gridCol w="396875"/>
                <a:gridCol w="1727200"/>
              </a:tblGrid>
              <a:tr h="150813">
                <a:tc gridSpan="2">
                  <a:txBody>
                    <a:bodyPr/>
                    <a:lstStyle/>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피난 구역등의 영농 재개와 농업 재생에 대한 조사 언구를 위한 거점을 정비</a:t>
                      </a:r>
                      <a:r>
                        <a:rPr kumimoji="1" lang="en-US" altLang="ko-KR" sz="900" b="0" i="0" u="none" strike="noStrike" cap="none" normalizeH="0" baseline="0" dirty="0" smtClean="0">
                          <a:ln>
                            <a:noFill/>
                          </a:ln>
                          <a:solidFill>
                            <a:schemeClr val="tx1"/>
                          </a:solidFill>
                          <a:effectLst/>
                          <a:latin typeface="Calibri" pitchFamily="34" charset="0"/>
                          <a:ea typeface="Gulim" pitchFamily="34" charset="-127"/>
                        </a:rPr>
                        <a:t>.</a:t>
                      </a:r>
                    </a:p>
                  </a:txBody>
                  <a:tcPr marL="36000" marR="36000" anchor="ctr" horzOverflow="overflow">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28575"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DBEEF4"/>
                    </a:solidFill>
                  </a:tcPr>
                </a:tc>
                <a:tc hMerge="1">
                  <a:txBody>
                    <a:bodyPr/>
                    <a:lstStyle/>
                    <a:p>
                      <a:endParaRPr kumimoji="1" lang="ja-JP" altLang="en-US"/>
                    </a:p>
                  </a:txBody>
                  <a:tcPr/>
                </a:tc>
              </a:tr>
              <a:tr h="109538">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장소</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미나미소마시</a:t>
                      </a:r>
                      <a:r>
                        <a:rPr kumimoji="1" lang="ja-JP" altLang="en-US" sz="800" b="0" i="0" u="none" strike="noStrike" cap="none" normalizeH="0" baseline="0" smtClean="0">
                          <a:ln>
                            <a:noFill/>
                          </a:ln>
                          <a:solidFill>
                            <a:schemeClr val="tx1"/>
                          </a:solidFill>
                          <a:effectLst/>
                          <a:latin typeface="Calibri" pitchFamily="34" charset="0"/>
                          <a:ea typeface="ＭＳ Ｐゴシック" charset="-128"/>
                        </a:rPr>
                        <a:t>（</a:t>
                      </a:r>
                      <a:r>
                        <a:rPr kumimoji="1" lang="ko-KR" altLang="en-US" sz="800" b="0" i="0" u="none" strike="noStrike" cap="none" normalizeH="0" baseline="0" smtClean="0">
                          <a:ln>
                            <a:noFill/>
                          </a:ln>
                          <a:solidFill>
                            <a:schemeClr val="tx1"/>
                          </a:solidFill>
                          <a:effectLst/>
                          <a:latin typeface="Calibri" pitchFamily="34" charset="0"/>
                          <a:ea typeface="Gulim" pitchFamily="34" charset="-127"/>
                        </a:rPr>
                        <a:t>구 가야하마 뉴 스포</a:t>
                      </a:r>
                    </a:p>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800" b="0" i="0" u="none" strike="noStrike" cap="none" normalizeH="0" baseline="0" smtClean="0">
                          <a:ln>
                            <a:noFill/>
                          </a:ln>
                          <a:solidFill>
                            <a:schemeClr val="tx1"/>
                          </a:solidFill>
                          <a:effectLst/>
                          <a:latin typeface="Calibri" pitchFamily="34" charset="0"/>
                          <a:ea typeface="Gulim" pitchFamily="34" charset="-127"/>
                        </a:rPr>
                        <a:t>츠 광장</a:t>
                      </a:r>
                      <a:r>
                        <a:rPr kumimoji="1" lang="en-US" altLang="ko-KR" sz="800" b="0" i="0" u="none" strike="noStrike" cap="none" normalizeH="0" baseline="0" smtClean="0">
                          <a:ln>
                            <a:noFill/>
                          </a:ln>
                          <a:solidFill>
                            <a:schemeClr val="tx1"/>
                          </a:solidFill>
                          <a:effectLst/>
                          <a:latin typeface="Calibri" pitchFamily="34" charset="0"/>
                          <a:ea typeface="Gulim" pitchFamily="34" charset="-127"/>
                        </a:rPr>
                        <a:t>)</a:t>
                      </a: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r h="109538">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완성</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ko-KR" sz="900" b="0" i="0" u="none" strike="noStrike" cap="none" normalizeH="0" baseline="0" dirty="0" smtClean="0">
                          <a:ln>
                            <a:noFill/>
                          </a:ln>
                          <a:solidFill>
                            <a:schemeClr val="tx1"/>
                          </a:solidFill>
                          <a:effectLst/>
                          <a:latin typeface="ＭＳ Ｐゴシック" charset="-128"/>
                          <a:ea typeface="ＭＳ Ｐゴシック" charset="-128"/>
                        </a:rPr>
                        <a:t>2015</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년도 개</a:t>
                      </a:r>
                      <a:r>
                        <a:rPr kumimoji="1" lang="ko-KR" altLang="ja-JP" sz="900" b="0" strike="noStrike" kern="1200" dirty="0" smtClean="0">
                          <a:solidFill>
                            <a:schemeClr val="tx1"/>
                          </a:solidFill>
                          <a:effectLst/>
                          <a:latin typeface="+mn-lt"/>
                          <a:ea typeface="+mn-ea"/>
                          <a:cs typeface="+mn-cs"/>
                        </a:rPr>
                        <a:t>시</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예정</a:t>
                      </a:r>
                      <a:endParaRPr kumimoji="1" lang="ja-JP" altLang="en-US" sz="900" b="0" i="0" u="none" strike="noStrike" cap="none" normalizeH="0" baseline="0" dirty="0" smtClean="0">
                        <a:ln>
                          <a:noFill/>
                        </a:ln>
                        <a:solidFill>
                          <a:schemeClr val="tx1"/>
                        </a:solidFill>
                        <a:effectLst/>
                        <a:latin typeface="ＭＳ Ｐゴシック" charset="-128"/>
                        <a:ea typeface="Gulim" pitchFamily="34" charset="-127"/>
                      </a:endParaRP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bl>
          </a:graphicData>
        </a:graphic>
      </p:graphicFrame>
      <p:sp>
        <p:nvSpPr>
          <p:cNvPr id="136" name="正方形/長方形 135"/>
          <p:cNvSpPr/>
          <p:nvPr/>
        </p:nvSpPr>
        <p:spPr>
          <a:xfrm>
            <a:off x="4600378" y="6244921"/>
            <a:ext cx="2116840" cy="233397"/>
          </a:xfrm>
          <a:prstGeom prst="rect">
            <a:avLst/>
          </a:prstGeom>
          <a:noFill/>
          <a:ln w="0">
            <a:noFill/>
          </a:ln>
          <a:effectLst>
            <a:outerShdw blurRad="50800" dist="38100" dir="2700000" algn="tl" rotWithShape="0">
              <a:prstClr val="black">
                <a:alpha val="40000"/>
              </a:prstClr>
            </a:outerShdw>
          </a:effectLst>
        </p:spPr>
        <p:txBody>
          <a:bodyPr lIns="0" rIns="0" anchor="ctr">
            <a:spAutoFit/>
          </a:bodyPr>
          <a:lstStyle/>
          <a:p>
            <a:pPr algn="ctr" fontAlgn="auto">
              <a:lnSpc>
                <a:spcPts val="1100"/>
              </a:lnSpc>
              <a:spcBef>
                <a:spcPts val="0"/>
              </a:spcBef>
              <a:spcAft>
                <a:spcPts val="0"/>
              </a:spcAft>
              <a:defRPr/>
            </a:pPr>
            <a:r>
              <a:rPr lang="ko-KR" altLang="en-US" sz="1100" spc="-80" dirty="0">
                <a:ln w="3175" cmpd="sng">
                  <a:solidFill>
                    <a:schemeClr val="bg1"/>
                  </a:solidFill>
                  <a:prstDash val="solid"/>
                </a:ln>
                <a:solidFill>
                  <a:srgbClr val="FFFFFF"/>
                </a:solidFill>
                <a:latin typeface="+mn-lt"/>
                <a:ea typeface="+mn-ea"/>
              </a:rPr>
              <a:t>하마 지역 농업연구 센터 </a:t>
            </a:r>
            <a:r>
              <a:rPr lang="en-US" altLang="ko-KR" sz="1100" spc="-80" dirty="0">
                <a:ln w="3175" cmpd="sng">
                  <a:solidFill>
                    <a:schemeClr val="bg1"/>
                  </a:solidFill>
                  <a:prstDash val="solid"/>
                </a:ln>
                <a:solidFill>
                  <a:srgbClr val="FFFFFF"/>
                </a:solidFill>
                <a:latin typeface="+mn-lt"/>
                <a:ea typeface="+mn-ea"/>
              </a:rPr>
              <a:t>(</a:t>
            </a:r>
            <a:r>
              <a:rPr lang="ko-KR" altLang="en-US" sz="1100" spc="-80" dirty="0">
                <a:ln w="3175" cmpd="sng">
                  <a:solidFill>
                    <a:schemeClr val="bg1"/>
                  </a:solidFill>
                  <a:prstDash val="solid"/>
                </a:ln>
                <a:solidFill>
                  <a:srgbClr val="FFFFFF"/>
                </a:solidFill>
                <a:latin typeface="+mn-lt"/>
                <a:ea typeface="+mn-ea"/>
              </a:rPr>
              <a:t>가칭</a:t>
            </a:r>
            <a:r>
              <a:rPr lang="en-US" altLang="ko-KR" sz="1100" spc="-80" dirty="0" smtClean="0">
                <a:ln w="3175" cmpd="sng">
                  <a:solidFill>
                    <a:schemeClr val="bg1"/>
                  </a:solidFill>
                  <a:prstDash val="solid"/>
                </a:ln>
                <a:solidFill>
                  <a:srgbClr val="FFFFFF"/>
                </a:solidFill>
                <a:latin typeface="+mn-lt"/>
                <a:ea typeface="+mn-ea"/>
              </a:rPr>
              <a:t>)</a:t>
            </a:r>
            <a:endParaRPr lang="en-US" altLang="ko-KR" sz="1100" spc="-80" dirty="0">
              <a:ln w="3175" cmpd="sng">
                <a:solidFill>
                  <a:schemeClr val="bg1"/>
                </a:solidFill>
                <a:prstDash val="solid"/>
              </a:ln>
              <a:solidFill>
                <a:srgbClr val="FFFFFF"/>
              </a:solidFill>
              <a:latin typeface="+mn-lt"/>
              <a:ea typeface="+mn-ea"/>
            </a:endParaRPr>
          </a:p>
        </p:txBody>
      </p:sp>
      <p:sp>
        <p:nvSpPr>
          <p:cNvPr id="2" name="正方形/長方形 1"/>
          <p:cNvSpPr/>
          <p:nvPr/>
        </p:nvSpPr>
        <p:spPr>
          <a:xfrm>
            <a:off x="4594225" y="6499225"/>
            <a:ext cx="2117725" cy="733425"/>
          </a:xfrm>
          <a:prstGeom prst="rect">
            <a:avLst/>
          </a:prstGeom>
          <a:noFill/>
          <a:ln>
            <a:solidFill>
              <a:srgbClr val="B66D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1" name="角丸四角形 170"/>
          <p:cNvSpPr/>
          <p:nvPr/>
        </p:nvSpPr>
        <p:spPr>
          <a:xfrm>
            <a:off x="4670425" y="7131844"/>
            <a:ext cx="863600" cy="7302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dirty="0">
                <a:solidFill>
                  <a:schemeClr val="tx1"/>
                </a:solidFill>
                <a:ea typeface="Gulim" pitchFamily="34" charset="-127"/>
              </a:rPr>
              <a:t>미나미소마 시</a:t>
            </a:r>
          </a:p>
        </p:txBody>
      </p:sp>
      <p:sp>
        <p:nvSpPr>
          <p:cNvPr id="216" name="片側の 2 つの角を丸めた四角形 215"/>
          <p:cNvSpPr/>
          <p:nvPr/>
        </p:nvSpPr>
        <p:spPr>
          <a:xfrm>
            <a:off x="4425950" y="9385300"/>
            <a:ext cx="2116138" cy="288925"/>
          </a:xfrm>
          <a:prstGeom prst="round2Same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225" name="正方形/長方形 224"/>
          <p:cNvSpPr/>
          <p:nvPr/>
        </p:nvSpPr>
        <p:spPr>
          <a:xfrm>
            <a:off x="4431571" y="9419713"/>
            <a:ext cx="2116840" cy="233397"/>
          </a:xfrm>
          <a:prstGeom prst="rect">
            <a:avLst/>
          </a:prstGeom>
          <a:noFill/>
          <a:ln w="0">
            <a:noFill/>
          </a:ln>
          <a:effectLst>
            <a:outerShdw blurRad="50800" dist="38100" dir="2700000" algn="tl" rotWithShape="0">
              <a:prstClr val="black">
                <a:alpha val="40000"/>
              </a:prstClr>
            </a:outerShdw>
          </a:effectLst>
        </p:spPr>
        <p:txBody>
          <a:bodyPr lIns="0" rIns="0" anchor="ctr">
            <a:spAutoFit/>
          </a:bodyPr>
          <a:lstStyle/>
          <a:p>
            <a:pPr algn="ctr" fontAlgn="auto">
              <a:lnSpc>
                <a:spcPts val="1100"/>
              </a:lnSpc>
              <a:spcBef>
                <a:spcPts val="0"/>
              </a:spcBef>
              <a:spcAft>
                <a:spcPts val="0"/>
              </a:spcAft>
              <a:defRPr/>
            </a:pPr>
            <a:r>
              <a:rPr lang="ja-JP" altLang="en-US" sz="1100" spc="-80" dirty="0">
                <a:ln w="3175" cmpd="sng">
                  <a:solidFill>
                    <a:schemeClr val="bg1"/>
                  </a:solidFill>
                  <a:prstDash val="solid"/>
                </a:ln>
                <a:solidFill>
                  <a:srgbClr val="FFFFFF"/>
                </a:solidFill>
                <a:latin typeface="+mn-lt"/>
                <a:ea typeface="+mn-ea"/>
              </a:rPr>
              <a:t>浜地域農業再生研究センター （仮称）</a:t>
            </a:r>
          </a:p>
        </p:txBody>
      </p:sp>
      <p:sp>
        <p:nvSpPr>
          <p:cNvPr id="22667" name="正方形/長方形 174"/>
          <p:cNvSpPr>
            <a:spLocks noChangeArrowheads="1"/>
          </p:cNvSpPr>
          <p:nvPr/>
        </p:nvSpPr>
        <p:spPr bwMode="auto">
          <a:xfrm>
            <a:off x="2694781" y="1741488"/>
            <a:ext cx="3973512" cy="638175"/>
          </a:xfrm>
          <a:prstGeom prst="rect">
            <a:avLst/>
          </a:prstGeom>
          <a:noFill/>
          <a:ln w="9525">
            <a:noFill/>
            <a:miter lim="800000"/>
            <a:headEnd/>
            <a:tailEnd/>
          </a:ln>
        </p:spPr>
        <p:txBody>
          <a:bodyPr lIns="0" rIns="0">
            <a:spAutoFit/>
          </a:bodyPr>
          <a:lstStyle/>
          <a:p>
            <a:endParaRPr lang="en-US" altLang="ja-JP" sz="900" dirty="0">
              <a:latin typeface="Calibri" pitchFamily="34" charset="0"/>
            </a:endParaRPr>
          </a:p>
          <a:p>
            <a:r>
              <a:rPr lang="ja-JP" altLang="en-US" sz="900" dirty="0">
                <a:latin typeface="Calibri" pitchFamily="34" charset="0"/>
              </a:rPr>
              <a:t>　                         　</a:t>
            </a:r>
            <a:r>
              <a:rPr lang="ko-KR" altLang="en-US" sz="900" dirty="0">
                <a:latin typeface="Calibri" pitchFamily="34" charset="0"/>
                <a:ea typeface="Gulim" pitchFamily="34" charset="-127"/>
              </a:rPr>
              <a:t>현내 기업이 가지는 훌륭한 기술을 세계에 향해 발신하기 위해</a:t>
            </a:r>
          </a:p>
          <a:p>
            <a:r>
              <a:rPr lang="ko-KR" altLang="en-US" sz="900" dirty="0">
                <a:latin typeface="Calibri" pitchFamily="34" charset="0"/>
                <a:ea typeface="Gulim" pitchFamily="34" charset="-127"/>
              </a:rPr>
              <a:t>                            세계 최대의 의료 기기 관련 견본 시인 </a:t>
            </a:r>
            <a:r>
              <a:rPr lang="en-US" altLang="ko-KR" sz="900" dirty="0">
                <a:latin typeface="Calibri" pitchFamily="34" charset="0"/>
                <a:ea typeface="Gulim" pitchFamily="34" charset="-127"/>
              </a:rPr>
              <a:t>‘MEDICA/COMPAMED’</a:t>
            </a:r>
            <a:r>
              <a:rPr lang="ko-KR" altLang="en-US" sz="900" dirty="0">
                <a:latin typeface="Calibri" pitchFamily="34" charset="0"/>
                <a:ea typeface="Gulim" pitchFamily="34" charset="-127"/>
              </a:rPr>
              <a:t>에</a:t>
            </a:r>
          </a:p>
          <a:p>
            <a:r>
              <a:rPr lang="ko-KR" altLang="en-US" sz="900" dirty="0">
                <a:latin typeface="Calibri" pitchFamily="34" charset="0"/>
                <a:ea typeface="Gulim" pitchFamily="34" charset="-127"/>
              </a:rPr>
              <a:t>                           출전하는  기업을 지원하고 있습니다</a:t>
            </a:r>
            <a:r>
              <a:rPr lang="en-US" altLang="ko-KR" sz="900" dirty="0">
                <a:latin typeface="Calibri" pitchFamily="34" charset="0"/>
                <a:ea typeface="Gulim" pitchFamily="34" charset="-127"/>
              </a:rPr>
              <a:t>.</a:t>
            </a:r>
            <a:r>
              <a:rPr lang="en-US" altLang="ja-JP" sz="900" dirty="0">
                <a:latin typeface="Calibri" pitchFamily="34" charset="0"/>
              </a:rPr>
              <a:t> </a:t>
            </a:r>
          </a:p>
        </p:txBody>
      </p:sp>
      <p:sp>
        <p:nvSpPr>
          <p:cNvPr id="168" name="正方形/長方形 90"/>
          <p:cNvSpPr/>
          <p:nvPr/>
        </p:nvSpPr>
        <p:spPr>
          <a:xfrm>
            <a:off x="7562850" y="2646363"/>
            <a:ext cx="1870075" cy="22066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1100" b="1" dirty="0">
                <a:solidFill>
                  <a:srgbClr val="FF6699"/>
                </a:solidFill>
                <a:effectLst>
                  <a:outerShdw blurRad="38100" dist="38100" dir="2700000" algn="tl">
                    <a:srgbClr val="000000">
                      <a:alpha val="43137"/>
                    </a:srgbClr>
                  </a:outerShdw>
                </a:effectLst>
              </a:rPr>
              <a:t>【MEDICA/COMPAMED】</a:t>
            </a:r>
            <a:endParaRPr lang="ja-JP" altLang="en-US" sz="1100" b="1" dirty="0">
              <a:solidFill>
                <a:srgbClr val="FF6699"/>
              </a:solidFill>
              <a:effectLst>
                <a:outerShdw blurRad="38100" dist="38100" dir="2700000" algn="tl">
                  <a:srgbClr val="000000">
                    <a:alpha val="43137"/>
                  </a:srgbClr>
                </a:outerShdw>
              </a:effectLst>
            </a:endParaRPr>
          </a:p>
        </p:txBody>
      </p:sp>
      <p:sp>
        <p:nvSpPr>
          <p:cNvPr id="22669" name="正方形/長方形 19"/>
          <p:cNvSpPr>
            <a:spLocks noChangeArrowheads="1"/>
          </p:cNvSpPr>
          <p:nvPr/>
        </p:nvSpPr>
        <p:spPr bwMode="auto">
          <a:xfrm>
            <a:off x="2535238" y="2646363"/>
            <a:ext cx="2763837" cy="701675"/>
          </a:xfrm>
          <a:prstGeom prst="rect">
            <a:avLst/>
          </a:prstGeom>
          <a:noFill/>
          <a:ln w="9525">
            <a:noFill/>
            <a:miter lim="800000"/>
            <a:headEnd/>
            <a:tailEnd/>
          </a:ln>
        </p:spPr>
        <p:txBody>
          <a:bodyPr lIns="36000" rIns="36000">
            <a:spAutoFit/>
          </a:bodyPr>
          <a:lstStyle/>
          <a:p>
            <a:pPr>
              <a:lnSpc>
                <a:spcPts val="1200"/>
              </a:lnSpc>
            </a:pPr>
            <a:r>
              <a:rPr lang="ja-JP" altLang="en-US" sz="900" dirty="0">
                <a:latin typeface="ＭＳ Ｐゴシック" charset="-128"/>
              </a:rPr>
              <a:t> </a:t>
            </a:r>
            <a:r>
              <a:rPr lang="ko-KR" altLang="en-US" sz="900" dirty="0">
                <a:latin typeface="ＭＳ Ｐゴシック" charset="-128"/>
                <a:ea typeface="Gulim" pitchFamily="34" charset="-127"/>
              </a:rPr>
              <a:t>매년 </a:t>
            </a:r>
            <a:r>
              <a:rPr lang="en-US" altLang="ko-KR" sz="900" dirty="0">
                <a:latin typeface="ＭＳ Ｐゴシック" charset="-128"/>
                <a:ea typeface="Gulim" pitchFamily="34" charset="-127"/>
              </a:rPr>
              <a:t>11</a:t>
            </a:r>
            <a:r>
              <a:rPr lang="ko-KR" altLang="en-US" sz="900" dirty="0">
                <a:latin typeface="ＭＳ Ｐゴシック" charset="-128"/>
                <a:ea typeface="Gulim" pitchFamily="34" charset="-127"/>
              </a:rPr>
              <a:t>월에 독일 뒤셀도르프에서 개최되는 게계 최</a:t>
            </a:r>
          </a:p>
          <a:p>
            <a:pPr>
              <a:lnSpc>
                <a:spcPts val="1200"/>
              </a:lnSpc>
            </a:pPr>
            <a:r>
              <a:rPr lang="ko-KR" altLang="en-US" sz="900" dirty="0">
                <a:latin typeface="ＭＳ Ｐゴシック" charset="-128"/>
                <a:ea typeface="Gulim" pitchFamily="34" charset="-127"/>
              </a:rPr>
              <a:t>대의 의료 기기 제품</a:t>
            </a:r>
            <a:r>
              <a:rPr lang="ja-JP" altLang="en-US" sz="900" dirty="0">
                <a:latin typeface="ＭＳ Ｐゴシック" charset="-128"/>
              </a:rPr>
              <a:t>・</a:t>
            </a:r>
            <a:r>
              <a:rPr lang="ko-KR" altLang="en-US" sz="900" dirty="0">
                <a:latin typeface="ＭＳ Ｐゴシック" charset="-128"/>
                <a:ea typeface="Gulim" pitchFamily="34" charset="-127"/>
              </a:rPr>
              <a:t>관련기술 견본시</a:t>
            </a:r>
            <a:r>
              <a:rPr lang="en-US" altLang="ko-KR" sz="900" dirty="0">
                <a:latin typeface="ＭＳ Ｐゴシック" charset="-128"/>
                <a:ea typeface="Gulim" pitchFamily="34" charset="-127"/>
              </a:rPr>
              <a:t>.</a:t>
            </a:r>
          </a:p>
          <a:p>
            <a:pPr>
              <a:lnSpc>
                <a:spcPts val="1200"/>
              </a:lnSpc>
            </a:pPr>
            <a:r>
              <a:rPr lang="ko-KR" altLang="en-US" sz="900" dirty="0">
                <a:latin typeface="ＭＳ Ｐゴシック" charset="-128"/>
                <a:ea typeface="Gulim" pitchFamily="34" charset="-127"/>
              </a:rPr>
              <a:t>세계 </a:t>
            </a:r>
            <a:r>
              <a:rPr lang="en-US" altLang="ko-KR" sz="900" dirty="0">
                <a:latin typeface="ＭＳ Ｐゴシック" charset="-128"/>
                <a:ea typeface="Gulim" pitchFamily="34" charset="-127"/>
              </a:rPr>
              <a:t>100</a:t>
            </a:r>
            <a:r>
              <a:rPr lang="ko-KR" altLang="en-US" sz="900" dirty="0">
                <a:latin typeface="ＭＳ Ｐゴシック" charset="-128"/>
                <a:ea typeface="Gulim" pitchFamily="34" charset="-127"/>
              </a:rPr>
              <a:t>개국 이상에서 약 </a:t>
            </a:r>
            <a:r>
              <a:rPr lang="en-US" altLang="ko-KR" sz="900" dirty="0">
                <a:latin typeface="ＭＳ Ｐゴシック" charset="-128"/>
                <a:ea typeface="Gulim" pitchFamily="34" charset="-127"/>
              </a:rPr>
              <a:t>13</a:t>
            </a:r>
            <a:r>
              <a:rPr lang="ko-KR" altLang="en-US" sz="900" dirty="0">
                <a:latin typeface="ＭＳ Ｐゴシック" charset="-128"/>
                <a:ea typeface="Gulim" pitchFamily="34" charset="-127"/>
              </a:rPr>
              <a:t>만명의 의료 근로자</a:t>
            </a:r>
            <a:r>
              <a:rPr lang="en-US" altLang="ko-KR" sz="900" dirty="0">
                <a:latin typeface="ＭＳ Ｐゴシック" charset="-128"/>
                <a:ea typeface="Gulim" pitchFamily="34" charset="-127"/>
              </a:rPr>
              <a:t>, </a:t>
            </a:r>
            <a:r>
              <a:rPr lang="ko-KR" altLang="en-US" sz="900" dirty="0">
                <a:latin typeface="ＭＳ Ｐゴシック" charset="-128"/>
                <a:ea typeface="Gulim" pitchFamily="34" charset="-127"/>
              </a:rPr>
              <a:t>구매자</a:t>
            </a:r>
            <a:r>
              <a:rPr lang="en-US" altLang="ko-KR" sz="900" dirty="0">
                <a:latin typeface="ＭＳ Ｐゴシック" charset="-128"/>
                <a:ea typeface="Gulim" pitchFamily="34" charset="-127"/>
              </a:rPr>
              <a:t>, </a:t>
            </a:r>
            <a:r>
              <a:rPr lang="ko-KR" altLang="en-US" sz="900" dirty="0">
                <a:latin typeface="ＭＳ Ｐゴシック" charset="-128"/>
                <a:ea typeface="Gulim" pitchFamily="34" charset="-127"/>
              </a:rPr>
              <a:t>제조사가 와서 활발하게 상담을 합니다</a:t>
            </a:r>
            <a:r>
              <a:rPr lang="en-US" altLang="ko-KR" sz="900" dirty="0">
                <a:latin typeface="ＭＳ Ｐゴシック" charset="-128"/>
                <a:ea typeface="Gulim" pitchFamily="34" charset="-127"/>
              </a:rPr>
              <a:t>.</a:t>
            </a:r>
          </a:p>
        </p:txBody>
      </p:sp>
      <p:sp>
        <p:nvSpPr>
          <p:cNvPr id="208" name="円/楕円 207"/>
          <p:cNvSpPr>
            <a:spLocks/>
          </p:cNvSpPr>
          <p:nvPr/>
        </p:nvSpPr>
        <p:spPr>
          <a:xfrm rot="21000000">
            <a:off x="1486438" y="4424594"/>
            <a:ext cx="864000" cy="576000"/>
          </a:xfrm>
          <a:prstGeom prst="ellipse">
            <a:avLst/>
          </a:prstGeom>
          <a:ln>
            <a:noFill/>
          </a:ln>
          <a:effectLst>
            <a:outerShdw blurRad="40000" dist="20000" dir="5400000" rotWithShape="0">
              <a:srgbClr val="000000">
                <a:alpha val="38000"/>
              </a:srgbClr>
            </a:outerShdw>
            <a:softEdge rad="114300"/>
          </a:effectLst>
        </p:spPr>
        <p:style>
          <a:lnRef idx="1">
            <a:schemeClr val="accent2"/>
          </a:lnRef>
          <a:fillRef idx="2">
            <a:schemeClr val="accent2"/>
          </a:fillRef>
          <a:effectRef idx="1">
            <a:schemeClr val="accent2"/>
          </a:effectRef>
          <a:fontRef idx="minor">
            <a:schemeClr val="dk1"/>
          </a:fontRef>
        </p:style>
        <p:txBody>
          <a:bodyPr lIns="0" rIns="0" anchor="ctr"/>
          <a:lstStyle/>
          <a:p>
            <a:pPr>
              <a:lnSpc>
                <a:spcPts val="1000"/>
              </a:lnSpc>
              <a:defRPr/>
            </a:pPr>
            <a:r>
              <a:rPr lang="ja-JP" altLang="en-US" sz="1000">
                <a:solidFill>
                  <a:srgbClr val="000000"/>
                </a:solidFill>
                <a:effectLst>
                  <a:outerShdw blurRad="38100" dist="38100" dir="2700000" algn="tl">
                    <a:srgbClr val="C0C0C0"/>
                  </a:outerShdw>
                </a:effectLst>
              </a:rPr>
              <a:t>　　 </a:t>
            </a:r>
            <a:r>
              <a:rPr lang="ko-KR" altLang="en-US" sz="1000">
                <a:solidFill>
                  <a:srgbClr val="000000"/>
                </a:solidFill>
                <a:effectLst>
                  <a:outerShdw blurRad="38100" dist="38100" dir="2700000" algn="tl">
                    <a:srgbClr val="C0C0C0"/>
                  </a:outerShdw>
                </a:effectLst>
                <a:ea typeface="Gulim" pitchFamily="34" charset="-127"/>
              </a:rPr>
              <a:t>착공</a:t>
            </a:r>
            <a:r>
              <a:rPr lang="ja-JP" altLang="en-US" sz="1000">
                <a:solidFill>
                  <a:srgbClr val="000000"/>
                </a:solidFill>
                <a:effectLst>
                  <a:outerShdw blurRad="38100" dist="38100" dir="2700000" algn="tl">
                    <a:srgbClr val="C0C0C0"/>
                  </a:outerShdw>
                </a:effectLst>
              </a:rPr>
              <a:t>！</a:t>
            </a:r>
            <a:endParaRPr lang="en-US" altLang="ja-JP" sz="1000">
              <a:solidFill>
                <a:srgbClr val="000000"/>
              </a:solidFill>
              <a:effectLst>
                <a:outerShdw blurRad="38100" dist="38100" dir="2700000" algn="tl">
                  <a:srgbClr val="C0C0C0"/>
                </a:outerShdw>
              </a:effectLst>
            </a:endParaRPr>
          </a:p>
          <a:p>
            <a:pPr algn="ctr">
              <a:lnSpc>
                <a:spcPts val="1000"/>
              </a:lnSpc>
              <a:defRPr/>
            </a:pPr>
            <a:r>
              <a:rPr lang="ja-JP" altLang="en-US" sz="900">
                <a:solidFill>
                  <a:srgbClr val="000000"/>
                </a:solidFill>
                <a:effectLst>
                  <a:outerShdw blurRad="38100" dist="38100" dir="2700000" algn="tl">
                    <a:srgbClr val="C0C0C0"/>
                  </a:outerShdw>
                </a:effectLst>
              </a:rPr>
              <a:t>（</a:t>
            </a:r>
            <a:r>
              <a:rPr lang="en-US" altLang="ko-KR" sz="900">
                <a:solidFill>
                  <a:srgbClr val="000000"/>
                </a:solidFill>
                <a:effectLst>
                  <a:outerShdw blurRad="38100" dist="38100" dir="2700000" algn="tl">
                    <a:srgbClr val="C0C0C0"/>
                  </a:outerShdw>
                </a:effectLst>
                <a:ea typeface="ＭＳ Ｐゴシック" charset="-128"/>
              </a:rPr>
              <a:t>2014.5</a:t>
            </a:r>
            <a:r>
              <a:rPr lang="ja-JP" altLang="en-US" sz="900">
                <a:solidFill>
                  <a:srgbClr val="000000"/>
                </a:solidFill>
                <a:effectLst>
                  <a:outerShdw blurRad="38100" dist="38100" dir="2700000" algn="tl">
                    <a:srgbClr val="C0C0C0"/>
                  </a:outerShdw>
                </a:effectLst>
              </a:rPr>
              <a:t>）</a:t>
            </a:r>
          </a:p>
        </p:txBody>
      </p:sp>
      <p:sp>
        <p:nvSpPr>
          <p:cNvPr id="210" name="円/楕円 209"/>
          <p:cNvSpPr>
            <a:spLocks/>
          </p:cNvSpPr>
          <p:nvPr/>
        </p:nvSpPr>
        <p:spPr>
          <a:xfrm rot="21000000">
            <a:off x="4711" y="6425658"/>
            <a:ext cx="864000" cy="576000"/>
          </a:xfrm>
          <a:prstGeom prst="ellipse">
            <a:avLst/>
          </a:prstGeom>
          <a:ln>
            <a:noFill/>
          </a:ln>
          <a:effectLst>
            <a:outerShdw blurRad="40000" dist="20000" dir="5400000" rotWithShape="0">
              <a:srgbClr val="000000">
                <a:alpha val="38000"/>
              </a:srgbClr>
            </a:outerShdw>
            <a:softEdge rad="114300"/>
          </a:effectLst>
        </p:spPr>
        <p:style>
          <a:lnRef idx="1">
            <a:schemeClr val="accent2"/>
          </a:lnRef>
          <a:fillRef idx="2">
            <a:schemeClr val="accent2"/>
          </a:fillRef>
          <a:effectRef idx="1">
            <a:schemeClr val="accent2"/>
          </a:effectRef>
          <a:fontRef idx="minor">
            <a:schemeClr val="dk1"/>
          </a:fontRef>
        </p:style>
        <p:txBody>
          <a:bodyPr lIns="0" rIns="0" anchor="ctr"/>
          <a:lstStyle/>
          <a:p>
            <a:pPr>
              <a:lnSpc>
                <a:spcPts val="1000"/>
              </a:lnSpc>
              <a:defRPr/>
            </a:pPr>
            <a:r>
              <a:rPr lang="ja-JP" altLang="en-US" sz="1000" dirty="0">
                <a:solidFill>
                  <a:srgbClr val="000000"/>
                </a:solidFill>
                <a:effectLst>
                  <a:outerShdw blurRad="38100" dist="38100" dir="2700000" algn="tl">
                    <a:srgbClr val="C0C0C0"/>
                  </a:outerShdw>
                </a:effectLst>
              </a:rPr>
              <a:t>　　 </a:t>
            </a:r>
            <a:r>
              <a:rPr lang="ko-KR" altLang="en-US" sz="1000" dirty="0">
                <a:solidFill>
                  <a:srgbClr val="000000"/>
                </a:solidFill>
                <a:effectLst>
                  <a:outerShdw blurRad="38100" dist="38100" dir="2700000" algn="tl">
                    <a:srgbClr val="C0C0C0"/>
                  </a:outerShdw>
                </a:effectLst>
                <a:ea typeface="Gulim" pitchFamily="34" charset="-127"/>
              </a:rPr>
              <a:t>착공</a:t>
            </a:r>
            <a:r>
              <a:rPr lang="ja-JP" altLang="en-US" sz="1000" dirty="0">
                <a:solidFill>
                  <a:srgbClr val="000000"/>
                </a:solidFill>
                <a:effectLst>
                  <a:outerShdw blurRad="38100" dist="38100" dir="2700000" algn="tl">
                    <a:srgbClr val="C0C0C0"/>
                  </a:outerShdw>
                </a:effectLst>
              </a:rPr>
              <a:t>！</a:t>
            </a:r>
            <a:endParaRPr lang="en-US" altLang="ja-JP" sz="1000" dirty="0">
              <a:solidFill>
                <a:srgbClr val="000000"/>
              </a:solidFill>
              <a:effectLst>
                <a:outerShdw blurRad="38100" dist="38100" dir="2700000" algn="tl">
                  <a:srgbClr val="C0C0C0"/>
                </a:outerShdw>
              </a:effectLst>
            </a:endParaRPr>
          </a:p>
          <a:p>
            <a:pPr algn="ctr">
              <a:lnSpc>
                <a:spcPts val="1000"/>
              </a:lnSpc>
              <a:defRPr/>
            </a:pPr>
            <a:r>
              <a:rPr lang="ja-JP" altLang="en-US" sz="900" dirty="0">
                <a:solidFill>
                  <a:srgbClr val="000000"/>
                </a:solidFill>
                <a:effectLst>
                  <a:outerShdw blurRad="38100" dist="38100" dir="2700000" algn="tl">
                    <a:srgbClr val="C0C0C0"/>
                  </a:outerShdw>
                </a:effectLst>
              </a:rPr>
              <a:t>（</a:t>
            </a:r>
            <a:r>
              <a:rPr lang="en-US" altLang="ko-KR" sz="900" dirty="0">
                <a:solidFill>
                  <a:srgbClr val="000000"/>
                </a:solidFill>
                <a:effectLst>
                  <a:outerShdw blurRad="38100" dist="38100" dir="2700000" algn="tl">
                    <a:srgbClr val="C0C0C0"/>
                  </a:outerShdw>
                </a:effectLst>
                <a:ea typeface="ＭＳ Ｐゴシック" charset="-128"/>
              </a:rPr>
              <a:t>2014.6</a:t>
            </a:r>
            <a:r>
              <a:rPr lang="ja-JP" altLang="en-US" sz="900" dirty="0">
                <a:solidFill>
                  <a:srgbClr val="000000"/>
                </a:solidFill>
                <a:effectLst>
                  <a:outerShdw blurRad="38100" dist="38100" dir="2700000" algn="tl">
                    <a:srgbClr val="C0C0C0"/>
                  </a:outerShdw>
                </a:effectLst>
              </a:rPr>
              <a:t>）</a:t>
            </a:r>
          </a:p>
        </p:txBody>
      </p:sp>
      <p:sp>
        <p:nvSpPr>
          <p:cNvPr id="22676" name="テキスト ボックス 206"/>
          <p:cNvSpPr txBox="1">
            <a:spLocks noChangeArrowheads="1"/>
          </p:cNvSpPr>
          <p:nvPr/>
        </p:nvSpPr>
        <p:spPr bwMode="auto">
          <a:xfrm>
            <a:off x="6188075" y="7046913"/>
            <a:ext cx="488950" cy="214312"/>
          </a:xfrm>
          <a:prstGeom prst="rect">
            <a:avLst/>
          </a:prstGeom>
          <a:noFill/>
          <a:ln w="9525">
            <a:noFill/>
            <a:miter lim="800000"/>
            <a:headEnd/>
            <a:tailEnd/>
          </a:ln>
        </p:spPr>
        <p:txBody>
          <a:bodyPr wrap="none">
            <a:spAutoFit/>
          </a:bodyPr>
          <a:lstStyle/>
          <a:p>
            <a:r>
              <a:rPr lang="ko-KR" altLang="en-US" sz="800">
                <a:solidFill>
                  <a:schemeClr val="bg1"/>
                </a:solidFill>
                <a:latin typeface="Calibri" pitchFamily="34" charset="0"/>
                <a:ea typeface="Gulim" pitchFamily="34" charset="-127"/>
              </a:rPr>
              <a:t>이미지</a:t>
            </a:r>
          </a:p>
        </p:txBody>
      </p:sp>
      <p:sp>
        <p:nvSpPr>
          <p:cNvPr id="137" name="正方形/長方形 90"/>
          <p:cNvSpPr/>
          <p:nvPr/>
        </p:nvSpPr>
        <p:spPr>
          <a:xfrm>
            <a:off x="2520950" y="2419350"/>
            <a:ext cx="4256088" cy="227013"/>
          </a:xfrm>
          <a:prstGeom prst="rect">
            <a:avLst/>
          </a:prstGeom>
          <a:solidFill>
            <a:schemeClr val="tx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400" b="1" dirty="0">
                <a:solidFill>
                  <a:schemeClr val="bg1"/>
                </a:solidFill>
                <a:effectLst>
                  <a:glow rad="101600">
                    <a:schemeClr val="accent3">
                      <a:satMod val="175000"/>
                      <a:alpha val="40000"/>
                    </a:schemeClr>
                  </a:glow>
                  <a:outerShdw blurRad="38100" dist="38100" dir="2700000" algn="tl">
                    <a:srgbClr val="000000">
                      <a:alpha val="43137"/>
                    </a:srgbClr>
                  </a:outerShdw>
                </a:effectLst>
              </a:rPr>
              <a:t>　　　</a:t>
            </a:r>
            <a:r>
              <a:rPr lang="en-US" altLang="ja-JP" sz="1400" b="1" dirty="0">
                <a:solidFill>
                  <a:schemeClr val="bg1"/>
                </a:solidFill>
                <a:effectLst>
                  <a:glow rad="101600">
                    <a:schemeClr val="accent3">
                      <a:satMod val="175000"/>
                      <a:alpha val="40000"/>
                    </a:schemeClr>
                  </a:glow>
                  <a:outerShdw blurRad="38100" dist="38100" dir="2700000" algn="tl">
                    <a:srgbClr val="000000">
                      <a:alpha val="43137"/>
                    </a:srgbClr>
                  </a:outerShdw>
                </a:effectLst>
              </a:rPr>
              <a:t>【 MEDICA/COMPAMED 】</a:t>
            </a:r>
            <a:endParaRPr lang="ja-JP" altLang="en-US" sz="1400" b="1" dirty="0">
              <a:solidFill>
                <a:schemeClr val="bg1"/>
              </a:solidFill>
              <a:effectLst>
                <a:glow rad="101600">
                  <a:schemeClr val="accent3">
                    <a:satMod val="175000"/>
                    <a:alpha val="40000"/>
                  </a:schemeClr>
                </a:glow>
                <a:outerShdw blurRad="38100" dist="38100" dir="2700000" algn="tl">
                  <a:srgbClr val="000000">
                    <a:alpha val="43137"/>
                  </a:srgbClr>
                </a:outerShdw>
              </a:effectLst>
            </a:endParaRPr>
          </a:p>
        </p:txBody>
      </p:sp>
      <p:pic>
        <p:nvPicPr>
          <p:cNvPr id="22530" name="Picture 2"/>
          <p:cNvPicPr>
            <a:picLocks noChangeAspect="1" noChangeArrowheads="1"/>
          </p:cNvPicPr>
          <p:nvPr/>
        </p:nvPicPr>
        <p:blipFill>
          <a:blip r:embed="rId12"/>
          <a:srcRect/>
          <a:stretch>
            <a:fillRect/>
          </a:stretch>
        </p:blipFill>
        <p:spPr bwMode="auto">
          <a:xfrm>
            <a:off x="5299075" y="2235994"/>
            <a:ext cx="1456467" cy="1134269"/>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extLst/>
        </p:spPr>
      </p:pic>
      <p:graphicFrame>
        <p:nvGraphicFramePr>
          <p:cNvPr id="143" name="グラフ 142"/>
          <p:cNvGraphicFramePr>
            <a:graphicFrameLocks/>
          </p:cNvGraphicFramePr>
          <p:nvPr>
            <p:extLst>
              <p:ext uri="{D42A27DB-BD31-4B8C-83A1-F6EECF244321}">
                <p14:modId xmlns:p14="http://schemas.microsoft.com/office/powerpoint/2010/main" val="1200386757"/>
              </p:ext>
            </p:extLst>
          </p:nvPr>
        </p:nvGraphicFramePr>
        <p:xfrm>
          <a:off x="6277" y="430336"/>
          <a:ext cx="2448272" cy="1362936"/>
        </p:xfrm>
        <a:graphic>
          <a:graphicData uri="http://schemas.openxmlformats.org/drawingml/2006/chart">
            <c:chart xmlns:c="http://schemas.openxmlformats.org/drawingml/2006/chart" xmlns:r="http://schemas.openxmlformats.org/officeDocument/2006/relationships" r:id="rId13"/>
          </a:graphicData>
        </a:graphic>
      </p:graphicFrame>
      <p:grpSp>
        <p:nvGrpSpPr>
          <p:cNvPr id="6" name="グループ化 5"/>
          <p:cNvGrpSpPr/>
          <p:nvPr/>
        </p:nvGrpSpPr>
        <p:grpSpPr>
          <a:xfrm>
            <a:off x="-1137127" y="2047344"/>
            <a:ext cx="179864" cy="396000"/>
            <a:chOff x="1912652" y="2195736"/>
            <a:chExt cx="179864" cy="436701"/>
          </a:xfrm>
          <a:solidFill>
            <a:schemeClr val="accent3"/>
          </a:solidFill>
        </p:grpSpPr>
        <p:sp>
          <p:nvSpPr>
            <p:cNvPr id="4" name="角丸四角形 3"/>
            <p:cNvSpPr/>
            <p:nvPr/>
          </p:nvSpPr>
          <p:spPr>
            <a:xfrm>
              <a:off x="1912652" y="2195736"/>
              <a:ext cx="179864" cy="436701"/>
            </a:xfrm>
            <a:prstGeom prst="roundRect">
              <a:avLst/>
            </a:prstGeom>
            <a:grpFill/>
            <a:ln>
              <a:solidFill>
                <a:schemeClr val="accent3"/>
              </a:solidFill>
            </a:ln>
          </p:spPr>
          <p:style>
            <a:lnRef idx="1">
              <a:schemeClr val="accent3"/>
            </a:lnRef>
            <a:fillRef idx="3">
              <a:schemeClr val="accent3"/>
            </a:fillRef>
            <a:effectRef idx="2">
              <a:schemeClr val="accent3"/>
            </a:effectRef>
            <a:fontRef idx="minor">
              <a:schemeClr val="lt1"/>
            </a:fontRef>
          </p:style>
          <p:txBody>
            <a:bodyPr vert="eaVert" lIns="0" tIns="0" rIns="0" bIns="0" anchor="ctr"/>
            <a:lstStyle/>
            <a:p>
              <a:pPr algn="r" fontAlgn="auto">
                <a:spcBef>
                  <a:spcPts val="0"/>
                </a:spcBef>
                <a:spcAft>
                  <a:spcPts val="0"/>
                </a:spcAft>
                <a:defRPr/>
              </a:pPr>
              <a:r>
                <a:rPr lang="ja-JP" altLang="en-US" sz="1100" dirty="0">
                  <a:effectLst>
                    <a:outerShdw blurRad="38100" dist="38100" dir="2700000" algn="tl">
                      <a:srgbClr val="000000">
                        <a:alpha val="43137"/>
                      </a:srgbClr>
                    </a:outerShdw>
                  </a:effectLst>
                </a:rPr>
                <a:t>４位</a:t>
              </a:r>
            </a:p>
          </p:txBody>
        </p:sp>
        <p:sp>
          <p:nvSpPr>
            <p:cNvPr id="5" name="テキスト ボックス 4"/>
            <p:cNvSpPr txBox="1"/>
            <p:nvPr/>
          </p:nvSpPr>
          <p:spPr>
            <a:xfrm>
              <a:off x="1929873" y="2227631"/>
              <a:ext cx="148759" cy="101823"/>
            </a:xfrm>
            <a:prstGeom prst="rect">
              <a:avLst/>
            </a:prstGeom>
            <a:grpFill/>
            <a:ln>
              <a:solidFill>
                <a:schemeClr val="accent3"/>
              </a:solidFill>
            </a:ln>
            <a:effectLst/>
          </p:spPr>
          <p:style>
            <a:lnRef idx="1">
              <a:schemeClr val="accent3"/>
            </a:lnRef>
            <a:fillRef idx="3">
              <a:schemeClr val="accent3"/>
            </a:fillRef>
            <a:effectRef idx="2">
              <a:schemeClr val="accent3"/>
            </a:effectRef>
            <a:fontRef idx="minor">
              <a:schemeClr val="lt1"/>
            </a:fontRef>
          </p:style>
          <p:txBody>
            <a:bodyPr wrap="none" lIns="0" tIns="0" rIns="0" bIns="0" anchor="ctr">
              <a:spAutoFit/>
            </a:bodyPr>
            <a:lstStyle/>
            <a:p>
              <a:pPr fontAlgn="auto">
                <a:spcBef>
                  <a:spcPts val="0"/>
                </a:spcBef>
                <a:spcAft>
                  <a:spcPts val="0"/>
                </a:spcAft>
                <a:defRPr/>
              </a:pPr>
              <a:r>
                <a:rPr lang="ja-JP" altLang="en-US" sz="600" b="1" spc="-20" dirty="0">
                  <a:solidFill>
                    <a:schemeClr val="bg1"/>
                  </a:solidFill>
                  <a:effectLst>
                    <a:outerShdw blurRad="38100" dist="38100" dir="2700000" algn="tl">
                      <a:srgbClr val="000000">
                        <a:alpha val="43137"/>
                      </a:srgbClr>
                    </a:outerShdw>
                  </a:effectLst>
                </a:rPr>
                <a:t>全国</a:t>
              </a:r>
            </a:p>
          </p:txBody>
        </p:sp>
      </p:grpSp>
      <p:grpSp>
        <p:nvGrpSpPr>
          <p:cNvPr id="22681" name="グループ化 91"/>
          <p:cNvGrpSpPr>
            <a:grpSpLocks/>
          </p:cNvGrpSpPr>
          <p:nvPr/>
        </p:nvGrpSpPr>
        <p:grpSpPr bwMode="auto">
          <a:xfrm>
            <a:off x="-981398" y="1855391"/>
            <a:ext cx="179387" cy="395287"/>
            <a:chOff x="1912652" y="2195736"/>
            <a:chExt cx="179864" cy="436701"/>
          </a:xfrm>
        </p:grpSpPr>
        <p:sp>
          <p:nvSpPr>
            <p:cNvPr id="93" name="角丸四角形 92"/>
            <p:cNvSpPr/>
            <p:nvPr/>
          </p:nvSpPr>
          <p:spPr>
            <a:xfrm>
              <a:off x="1912652" y="2195736"/>
              <a:ext cx="179864" cy="436701"/>
            </a:xfrm>
            <a:prstGeom prst="roundRect">
              <a:avLst/>
            </a:prstGeom>
          </p:spPr>
          <p:style>
            <a:lnRef idx="1">
              <a:schemeClr val="accent3"/>
            </a:lnRef>
            <a:fillRef idx="3">
              <a:schemeClr val="accent3"/>
            </a:fillRef>
            <a:effectRef idx="2">
              <a:schemeClr val="accent3"/>
            </a:effectRef>
            <a:fontRef idx="minor">
              <a:schemeClr val="lt1"/>
            </a:fontRef>
          </p:style>
          <p:txBody>
            <a:bodyPr vert="eaVert" lIns="0" tIns="0" rIns="0" bIns="0" anchor="ctr"/>
            <a:lstStyle/>
            <a:p>
              <a:pPr algn="r" fontAlgn="auto">
                <a:spcBef>
                  <a:spcPts val="0"/>
                </a:spcBef>
                <a:spcAft>
                  <a:spcPts val="0"/>
                </a:spcAft>
                <a:defRPr/>
              </a:pPr>
              <a:r>
                <a:rPr lang="ja-JP" altLang="en-US" sz="1100" dirty="0"/>
                <a:t>５位</a:t>
              </a:r>
            </a:p>
          </p:txBody>
        </p:sp>
        <p:sp>
          <p:nvSpPr>
            <p:cNvPr id="94" name="テキスト ボックス 93"/>
            <p:cNvSpPr txBox="1"/>
            <p:nvPr/>
          </p:nvSpPr>
          <p:spPr>
            <a:xfrm>
              <a:off x="1930160" y="2227305"/>
              <a:ext cx="148031" cy="101722"/>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none" lIns="0" tIns="0" rIns="0" bIns="0" anchor="ctr">
              <a:spAutoFit/>
            </a:bodyPr>
            <a:lstStyle/>
            <a:p>
              <a:pPr fontAlgn="auto">
                <a:spcBef>
                  <a:spcPts val="0"/>
                </a:spcBef>
                <a:spcAft>
                  <a:spcPts val="0"/>
                </a:spcAft>
                <a:defRPr/>
              </a:pPr>
              <a:r>
                <a:rPr lang="ja-JP" altLang="en-US" sz="600" b="1" spc="-20" dirty="0">
                  <a:solidFill>
                    <a:schemeClr val="bg1"/>
                  </a:solidFill>
                </a:rPr>
                <a:t>全国</a:t>
              </a:r>
            </a:p>
          </p:txBody>
        </p:sp>
      </p:grpSp>
      <p:grpSp>
        <p:nvGrpSpPr>
          <p:cNvPr id="22682" name="グループ化 94"/>
          <p:cNvGrpSpPr>
            <a:grpSpLocks/>
          </p:cNvGrpSpPr>
          <p:nvPr/>
        </p:nvGrpSpPr>
        <p:grpSpPr bwMode="auto">
          <a:xfrm>
            <a:off x="-1450975" y="1646238"/>
            <a:ext cx="180975" cy="395287"/>
            <a:chOff x="1912652" y="2195736"/>
            <a:chExt cx="179864" cy="436701"/>
          </a:xfrm>
        </p:grpSpPr>
        <p:sp>
          <p:nvSpPr>
            <p:cNvPr id="96" name="角丸四角形 95"/>
            <p:cNvSpPr/>
            <p:nvPr/>
          </p:nvSpPr>
          <p:spPr>
            <a:xfrm>
              <a:off x="1912652" y="2195736"/>
              <a:ext cx="179864" cy="436701"/>
            </a:xfrm>
            <a:prstGeom prst="roundRect">
              <a:avLst/>
            </a:prstGeom>
          </p:spPr>
          <p:style>
            <a:lnRef idx="1">
              <a:schemeClr val="accent3"/>
            </a:lnRef>
            <a:fillRef idx="3">
              <a:schemeClr val="accent3"/>
            </a:fillRef>
            <a:effectRef idx="2">
              <a:schemeClr val="accent3"/>
            </a:effectRef>
            <a:fontRef idx="minor">
              <a:schemeClr val="lt1"/>
            </a:fontRef>
          </p:style>
          <p:txBody>
            <a:bodyPr vert="eaVert" lIns="0" tIns="0" rIns="0" bIns="0" anchor="ctr"/>
            <a:lstStyle/>
            <a:p>
              <a:pPr algn="r" fontAlgn="auto">
                <a:spcBef>
                  <a:spcPts val="0"/>
                </a:spcBef>
                <a:spcAft>
                  <a:spcPts val="0"/>
                </a:spcAft>
                <a:defRPr/>
              </a:pPr>
              <a:r>
                <a:rPr lang="ja-JP" altLang="en-US" sz="1100" dirty="0"/>
                <a:t>６位</a:t>
              </a:r>
            </a:p>
          </p:txBody>
        </p:sp>
        <p:sp>
          <p:nvSpPr>
            <p:cNvPr id="97" name="テキスト ボックス 96"/>
            <p:cNvSpPr txBox="1"/>
            <p:nvPr/>
          </p:nvSpPr>
          <p:spPr>
            <a:xfrm>
              <a:off x="1930007" y="2227305"/>
              <a:ext cx="148309" cy="101722"/>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none" lIns="0" tIns="0" rIns="0" bIns="0" anchor="ctr">
              <a:spAutoFit/>
            </a:bodyPr>
            <a:lstStyle/>
            <a:p>
              <a:pPr fontAlgn="auto">
                <a:spcBef>
                  <a:spcPts val="0"/>
                </a:spcBef>
                <a:spcAft>
                  <a:spcPts val="0"/>
                </a:spcAft>
                <a:defRPr/>
              </a:pPr>
              <a:r>
                <a:rPr lang="ja-JP" altLang="en-US" sz="600" b="1" spc="-20" dirty="0">
                  <a:solidFill>
                    <a:schemeClr val="bg1"/>
                  </a:solidFill>
                </a:rPr>
                <a:t>全国</a:t>
              </a:r>
            </a:p>
          </p:txBody>
        </p:sp>
      </p:grpSp>
      <p:grpSp>
        <p:nvGrpSpPr>
          <p:cNvPr id="22683" name="グループ化 97"/>
          <p:cNvGrpSpPr>
            <a:grpSpLocks/>
          </p:cNvGrpSpPr>
          <p:nvPr/>
        </p:nvGrpSpPr>
        <p:grpSpPr bwMode="auto">
          <a:xfrm>
            <a:off x="-1258888" y="1663700"/>
            <a:ext cx="180975" cy="396875"/>
            <a:chOff x="1912652" y="2195736"/>
            <a:chExt cx="179864" cy="436701"/>
          </a:xfrm>
        </p:grpSpPr>
        <p:sp>
          <p:nvSpPr>
            <p:cNvPr id="99" name="角丸四角形 98"/>
            <p:cNvSpPr/>
            <p:nvPr/>
          </p:nvSpPr>
          <p:spPr>
            <a:xfrm>
              <a:off x="1912652" y="2195736"/>
              <a:ext cx="179864" cy="436701"/>
            </a:xfrm>
            <a:prstGeom prst="roundRect">
              <a:avLst/>
            </a:prstGeom>
          </p:spPr>
          <p:style>
            <a:lnRef idx="1">
              <a:schemeClr val="accent3"/>
            </a:lnRef>
            <a:fillRef idx="3">
              <a:schemeClr val="accent3"/>
            </a:fillRef>
            <a:effectRef idx="2">
              <a:schemeClr val="accent3"/>
            </a:effectRef>
            <a:fontRef idx="minor">
              <a:schemeClr val="lt1"/>
            </a:fontRef>
          </p:style>
          <p:txBody>
            <a:bodyPr vert="eaVert" lIns="0" tIns="0" rIns="0" bIns="0" anchor="ctr"/>
            <a:lstStyle/>
            <a:p>
              <a:pPr algn="r" fontAlgn="auto">
                <a:spcBef>
                  <a:spcPts val="0"/>
                </a:spcBef>
                <a:spcAft>
                  <a:spcPts val="0"/>
                </a:spcAft>
                <a:defRPr/>
              </a:pPr>
              <a:r>
                <a:rPr lang="ja-JP" altLang="en-US" sz="1100" dirty="0"/>
                <a:t>８位</a:t>
              </a:r>
            </a:p>
          </p:txBody>
        </p:sp>
        <p:sp>
          <p:nvSpPr>
            <p:cNvPr id="100" name="テキスト ボックス 99"/>
            <p:cNvSpPr txBox="1"/>
            <p:nvPr/>
          </p:nvSpPr>
          <p:spPr>
            <a:xfrm>
              <a:off x="1930008" y="2227178"/>
              <a:ext cx="148309" cy="103061"/>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none" lIns="0" tIns="0" rIns="0" bIns="0" anchor="ctr">
              <a:spAutoFit/>
            </a:bodyPr>
            <a:lstStyle/>
            <a:p>
              <a:pPr fontAlgn="auto">
                <a:spcBef>
                  <a:spcPts val="0"/>
                </a:spcBef>
                <a:spcAft>
                  <a:spcPts val="0"/>
                </a:spcAft>
                <a:defRPr/>
              </a:pPr>
              <a:r>
                <a:rPr lang="ja-JP" altLang="en-US" sz="600" b="1" spc="-20" dirty="0">
                  <a:solidFill>
                    <a:schemeClr val="bg1"/>
                  </a:solidFill>
                </a:rPr>
                <a:t>全国</a:t>
              </a:r>
            </a:p>
          </p:txBody>
        </p:sp>
      </p:grpSp>
      <p:grpSp>
        <p:nvGrpSpPr>
          <p:cNvPr id="22684" name="グループ化 100"/>
          <p:cNvGrpSpPr>
            <a:grpSpLocks/>
          </p:cNvGrpSpPr>
          <p:nvPr/>
        </p:nvGrpSpPr>
        <p:grpSpPr bwMode="auto">
          <a:xfrm>
            <a:off x="7379493" y="1426435"/>
            <a:ext cx="179388" cy="396875"/>
            <a:chOff x="1912652" y="2195736"/>
            <a:chExt cx="179864" cy="436701"/>
          </a:xfrm>
        </p:grpSpPr>
        <p:sp>
          <p:nvSpPr>
            <p:cNvPr id="102" name="角丸四角形 101"/>
            <p:cNvSpPr/>
            <p:nvPr/>
          </p:nvSpPr>
          <p:spPr>
            <a:xfrm>
              <a:off x="1912652" y="2195736"/>
              <a:ext cx="179864" cy="436701"/>
            </a:xfrm>
            <a:prstGeom prst="roundRect">
              <a:avLst/>
            </a:prstGeom>
          </p:spPr>
          <p:style>
            <a:lnRef idx="1">
              <a:schemeClr val="accent3"/>
            </a:lnRef>
            <a:fillRef idx="3">
              <a:schemeClr val="accent3"/>
            </a:fillRef>
            <a:effectRef idx="2">
              <a:schemeClr val="accent3"/>
            </a:effectRef>
            <a:fontRef idx="minor">
              <a:schemeClr val="lt1"/>
            </a:fontRef>
          </p:style>
          <p:txBody>
            <a:bodyPr vert="eaVert" lIns="0" tIns="0" rIns="0" bIns="0" anchor="ctr"/>
            <a:lstStyle/>
            <a:p>
              <a:pPr algn="r" fontAlgn="auto">
                <a:spcBef>
                  <a:spcPts val="0"/>
                </a:spcBef>
                <a:spcAft>
                  <a:spcPts val="0"/>
                </a:spcAft>
                <a:defRPr/>
              </a:pPr>
              <a:r>
                <a:rPr lang="ja-JP" altLang="en-US" sz="1100" dirty="0"/>
                <a:t>５位</a:t>
              </a:r>
            </a:p>
          </p:txBody>
        </p:sp>
        <p:sp>
          <p:nvSpPr>
            <p:cNvPr id="103" name="テキスト ボックス 102"/>
            <p:cNvSpPr txBox="1"/>
            <p:nvPr/>
          </p:nvSpPr>
          <p:spPr>
            <a:xfrm>
              <a:off x="1930161" y="2227178"/>
              <a:ext cx="148029" cy="103061"/>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none" lIns="0" tIns="0" rIns="0" bIns="0" anchor="ctr">
              <a:spAutoFit/>
            </a:bodyPr>
            <a:lstStyle/>
            <a:p>
              <a:pPr fontAlgn="auto">
                <a:spcBef>
                  <a:spcPts val="0"/>
                </a:spcBef>
                <a:spcAft>
                  <a:spcPts val="0"/>
                </a:spcAft>
                <a:defRPr/>
              </a:pPr>
              <a:r>
                <a:rPr lang="ja-JP" altLang="en-US" sz="600" b="1" spc="-20" dirty="0">
                  <a:solidFill>
                    <a:schemeClr val="bg1"/>
                  </a:solidFill>
                </a:rPr>
                <a:t>全国</a:t>
              </a:r>
            </a:p>
          </p:txBody>
        </p:sp>
      </p:grpSp>
      <p:grpSp>
        <p:nvGrpSpPr>
          <p:cNvPr id="22685" name="グループ化 103"/>
          <p:cNvGrpSpPr>
            <a:grpSpLocks/>
          </p:cNvGrpSpPr>
          <p:nvPr/>
        </p:nvGrpSpPr>
        <p:grpSpPr bwMode="auto">
          <a:xfrm>
            <a:off x="-2024905" y="2126764"/>
            <a:ext cx="1814835" cy="396875"/>
            <a:chOff x="258530" y="2170201"/>
            <a:chExt cx="1819661" cy="436701"/>
          </a:xfrm>
        </p:grpSpPr>
        <p:sp>
          <p:nvSpPr>
            <p:cNvPr id="105" name="角丸四角形 104"/>
            <p:cNvSpPr/>
            <p:nvPr/>
          </p:nvSpPr>
          <p:spPr>
            <a:xfrm>
              <a:off x="258530" y="2170201"/>
              <a:ext cx="179864" cy="436701"/>
            </a:xfrm>
            <a:prstGeom prst="roundRect">
              <a:avLst/>
            </a:prstGeom>
          </p:spPr>
          <p:style>
            <a:lnRef idx="1">
              <a:schemeClr val="accent3"/>
            </a:lnRef>
            <a:fillRef idx="3">
              <a:schemeClr val="accent3"/>
            </a:fillRef>
            <a:effectRef idx="2">
              <a:schemeClr val="accent3"/>
            </a:effectRef>
            <a:fontRef idx="minor">
              <a:schemeClr val="lt1"/>
            </a:fontRef>
          </p:style>
          <p:txBody>
            <a:bodyPr vert="eaVert" lIns="0" tIns="0" rIns="0" bIns="0" anchor="ctr"/>
            <a:lstStyle/>
            <a:p>
              <a:pPr algn="r" fontAlgn="auto">
                <a:spcBef>
                  <a:spcPts val="0"/>
                </a:spcBef>
                <a:spcAft>
                  <a:spcPts val="0"/>
                </a:spcAft>
                <a:defRPr/>
              </a:pPr>
              <a:r>
                <a:rPr lang="ja-JP" altLang="en-US" sz="1100" dirty="0"/>
                <a:t>６位</a:t>
              </a:r>
            </a:p>
          </p:txBody>
        </p:sp>
        <p:sp>
          <p:nvSpPr>
            <p:cNvPr id="106" name="テキスト ボックス 105"/>
            <p:cNvSpPr txBox="1"/>
            <p:nvPr/>
          </p:nvSpPr>
          <p:spPr>
            <a:xfrm>
              <a:off x="1930160" y="2227178"/>
              <a:ext cx="148031" cy="103061"/>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none" lIns="0" tIns="0" rIns="0" bIns="0" anchor="ctr">
              <a:spAutoFit/>
            </a:bodyPr>
            <a:lstStyle/>
            <a:p>
              <a:pPr fontAlgn="auto">
                <a:spcBef>
                  <a:spcPts val="0"/>
                </a:spcBef>
                <a:spcAft>
                  <a:spcPts val="0"/>
                </a:spcAft>
                <a:defRPr/>
              </a:pPr>
              <a:r>
                <a:rPr lang="ja-JP" altLang="en-US" sz="600" b="1" spc="-20" dirty="0">
                  <a:solidFill>
                    <a:schemeClr val="bg1"/>
                  </a:solidFill>
                </a:rPr>
                <a:t>全国</a:t>
              </a:r>
            </a:p>
          </p:txBody>
        </p:sp>
      </p:grpSp>
      <p:grpSp>
        <p:nvGrpSpPr>
          <p:cNvPr id="22686" name="グループ化 106"/>
          <p:cNvGrpSpPr>
            <a:grpSpLocks/>
          </p:cNvGrpSpPr>
          <p:nvPr/>
        </p:nvGrpSpPr>
        <p:grpSpPr bwMode="auto">
          <a:xfrm>
            <a:off x="-2397448" y="2060575"/>
            <a:ext cx="1743075" cy="396875"/>
            <a:chOff x="330481" y="2195736"/>
            <a:chExt cx="1747710" cy="436701"/>
          </a:xfrm>
        </p:grpSpPr>
        <p:sp>
          <p:nvSpPr>
            <p:cNvPr id="108" name="角丸四角形 107"/>
            <p:cNvSpPr/>
            <p:nvPr/>
          </p:nvSpPr>
          <p:spPr>
            <a:xfrm flipH="1">
              <a:off x="330481" y="2195736"/>
              <a:ext cx="1582172" cy="436701"/>
            </a:xfrm>
            <a:prstGeom prst="roundRect">
              <a:avLst/>
            </a:prstGeom>
          </p:spPr>
          <p:style>
            <a:lnRef idx="1">
              <a:schemeClr val="accent3"/>
            </a:lnRef>
            <a:fillRef idx="3">
              <a:schemeClr val="accent3"/>
            </a:fillRef>
            <a:effectRef idx="2">
              <a:schemeClr val="accent3"/>
            </a:effectRef>
            <a:fontRef idx="minor">
              <a:schemeClr val="lt1"/>
            </a:fontRef>
          </p:style>
          <p:txBody>
            <a:bodyPr vert="eaVert" lIns="0" tIns="0" rIns="0" bIns="0" anchor="ctr"/>
            <a:lstStyle/>
            <a:p>
              <a:pPr algn="r" fontAlgn="auto">
                <a:spcBef>
                  <a:spcPts val="0"/>
                </a:spcBef>
                <a:spcAft>
                  <a:spcPts val="0"/>
                </a:spcAft>
                <a:defRPr/>
              </a:pPr>
              <a:r>
                <a:rPr lang="ja-JP" altLang="en-US" sz="1100" dirty="0"/>
                <a:t>８位</a:t>
              </a:r>
            </a:p>
          </p:txBody>
        </p:sp>
        <p:sp>
          <p:nvSpPr>
            <p:cNvPr id="109" name="テキスト ボックス 108"/>
            <p:cNvSpPr txBox="1"/>
            <p:nvPr/>
          </p:nvSpPr>
          <p:spPr>
            <a:xfrm>
              <a:off x="1930160" y="2227178"/>
              <a:ext cx="148031" cy="103061"/>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none" lIns="0" tIns="0" rIns="0" bIns="0" anchor="ctr">
              <a:spAutoFit/>
            </a:bodyPr>
            <a:lstStyle/>
            <a:p>
              <a:pPr fontAlgn="auto">
                <a:spcBef>
                  <a:spcPts val="0"/>
                </a:spcBef>
                <a:spcAft>
                  <a:spcPts val="0"/>
                </a:spcAft>
                <a:defRPr/>
              </a:pPr>
              <a:r>
                <a:rPr lang="ja-JP" altLang="en-US" sz="600" b="1" spc="-20" dirty="0">
                  <a:solidFill>
                    <a:schemeClr val="bg1"/>
                  </a:solidFill>
                </a:rPr>
                <a:t>全国</a:t>
              </a:r>
            </a:p>
          </p:txBody>
        </p:sp>
      </p:grpSp>
      <p:grpSp>
        <p:nvGrpSpPr>
          <p:cNvPr id="22687" name="グループ化 109"/>
          <p:cNvGrpSpPr>
            <a:grpSpLocks/>
          </p:cNvGrpSpPr>
          <p:nvPr/>
        </p:nvGrpSpPr>
        <p:grpSpPr bwMode="auto">
          <a:xfrm>
            <a:off x="-819473" y="1426435"/>
            <a:ext cx="179387" cy="396875"/>
            <a:chOff x="1912652" y="2195736"/>
            <a:chExt cx="179864" cy="436701"/>
          </a:xfrm>
        </p:grpSpPr>
        <p:sp>
          <p:nvSpPr>
            <p:cNvPr id="111" name="角丸四角形 110"/>
            <p:cNvSpPr/>
            <p:nvPr/>
          </p:nvSpPr>
          <p:spPr>
            <a:xfrm>
              <a:off x="1912652" y="2195736"/>
              <a:ext cx="179864" cy="436701"/>
            </a:xfrm>
            <a:prstGeom prst="roundRect">
              <a:avLst/>
            </a:prstGeom>
          </p:spPr>
          <p:style>
            <a:lnRef idx="1">
              <a:schemeClr val="accent3"/>
            </a:lnRef>
            <a:fillRef idx="3">
              <a:schemeClr val="accent3"/>
            </a:fillRef>
            <a:effectRef idx="2">
              <a:schemeClr val="accent3"/>
            </a:effectRef>
            <a:fontRef idx="minor">
              <a:schemeClr val="lt1"/>
            </a:fontRef>
          </p:style>
          <p:txBody>
            <a:bodyPr vert="eaVert" lIns="0" tIns="0" rIns="0" bIns="0" anchor="ctr"/>
            <a:lstStyle/>
            <a:p>
              <a:pPr algn="r" fontAlgn="auto">
                <a:spcBef>
                  <a:spcPts val="0"/>
                </a:spcBef>
                <a:spcAft>
                  <a:spcPts val="0"/>
                </a:spcAft>
                <a:defRPr/>
              </a:pPr>
              <a:r>
                <a:rPr lang="ja-JP" altLang="en-US" sz="1100" dirty="0"/>
                <a:t>６位</a:t>
              </a:r>
            </a:p>
          </p:txBody>
        </p:sp>
        <p:sp>
          <p:nvSpPr>
            <p:cNvPr id="112" name="テキスト ボックス 111"/>
            <p:cNvSpPr txBox="1"/>
            <p:nvPr/>
          </p:nvSpPr>
          <p:spPr>
            <a:xfrm>
              <a:off x="1930160" y="2227178"/>
              <a:ext cx="148031" cy="103061"/>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none" lIns="0" tIns="0" rIns="0" bIns="0" anchor="ctr">
              <a:spAutoFit/>
            </a:bodyPr>
            <a:lstStyle/>
            <a:p>
              <a:pPr fontAlgn="auto">
                <a:spcBef>
                  <a:spcPts val="0"/>
                </a:spcBef>
                <a:spcAft>
                  <a:spcPts val="0"/>
                </a:spcAft>
                <a:defRPr/>
              </a:pPr>
              <a:r>
                <a:rPr lang="ja-JP" altLang="en-US" sz="600" b="1" spc="-20" dirty="0">
                  <a:solidFill>
                    <a:schemeClr val="bg1"/>
                  </a:solidFill>
                </a:rPr>
                <a:t>全国</a:t>
              </a:r>
            </a:p>
          </p:txBody>
        </p:sp>
      </p:grpSp>
      <p:sp>
        <p:nvSpPr>
          <p:cNvPr id="146" name="角丸四角形 145"/>
          <p:cNvSpPr/>
          <p:nvPr/>
        </p:nvSpPr>
        <p:spPr>
          <a:xfrm>
            <a:off x="2028825" y="1217506"/>
            <a:ext cx="306764" cy="331165"/>
          </a:xfrm>
          <a:prstGeom prst="roundRect">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vert="eaVert" lIns="0" tIns="0" rIns="0" bIns="0" anchor="ctr"/>
          <a:lstStyle/>
          <a:p>
            <a:pPr algn="r" fontAlgn="auto">
              <a:spcBef>
                <a:spcPts val="0"/>
              </a:spcBef>
              <a:spcAft>
                <a:spcPts val="0"/>
              </a:spcAft>
              <a:defRPr/>
            </a:pPr>
            <a:endParaRPr lang="ja-JP" altLang="en-US" sz="1100" dirty="0">
              <a:effectLst>
                <a:outerShdw blurRad="38100" dist="38100" dir="2700000" algn="tl">
                  <a:srgbClr val="000000">
                    <a:alpha val="43137"/>
                  </a:srgbClr>
                </a:outerShdw>
              </a:effectLst>
            </a:endParaRPr>
          </a:p>
        </p:txBody>
      </p:sp>
      <p:pic>
        <p:nvPicPr>
          <p:cNvPr id="22689" name="図 14"/>
          <p:cNvPicPr>
            <a:picLocks noChangeAspect="1"/>
          </p:cNvPicPr>
          <p:nvPr/>
        </p:nvPicPr>
        <p:blipFill>
          <a:blip r:embed="rId14"/>
          <a:srcRect/>
          <a:stretch>
            <a:fillRect/>
          </a:stretch>
        </p:blipFill>
        <p:spPr bwMode="auto">
          <a:xfrm>
            <a:off x="2520950" y="146050"/>
            <a:ext cx="2390775" cy="1595438"/>
          </a:xfrm>
          <a:prstGeom prst="rect">
            <a:avLst/>
          </a:prstGeom>
          <a:noFill/>
          <a:ln w="9525">
            <a:noFill/>
            <a:miter lim="800000"/>
            <a:headEnd/>
            <a:tailEnd/>
          </a:ln>
        </p:spPr>
      </p:pic>
      <p:sp>
        <p:nvSpPr>
          <p:cNvPr id="149" name="正方形/長方形 148"/>
          <p:cNvSpPr/>
          <p:nvPr/>
        </p:nvSpPr>
        <p:spPr>
          <a:xfrm>
            <a:off x="2520950" y="155575"/>
            <a:ext cx="2282825" cy="149066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ja-JP" altLang="en-US" sz="1000" b="1" dirty="0">
              <a:solidFill>
                <a:schemeClr val="bg1"/>
              </a:solidFill>
            </a:endParaRPr>
          </a:p>
        </p:txBody>
      </p:sp>
      <p:sp>
        <p:nvSpPr>
          <p:cNvPr id="258" name="円/楕円 257"/>
          <p:cNvSpPr/>
          <p:nvPr/>
        </p:nvSpPr>
        <p:spPr>
          <a:xfrm rot="21051776">
            <a:off x="2460233" y="114810"/>
            <a:ext cx="997200" cy="448524"/>
          </a:xfrm>
          <a:prstGeom prst="ellipse">
            <a:avLst/>
          </a:prstGeom>
          <a:solidFill>
            <a:srgbClr val="FF6699"/>
          </a:solidFill>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lIns="0" rIns="0" anchor="ctr"/>
          <a:lstStyle/>
          <a:p>
            <a:pPr algn="ctr">
              <a:defRPr/>
            </a:pPr>
            <a:r>
              <a:rPr lang="ko-KR" altLang="en-US" sz="1000" b="1">
                <a:solidFill>
                  <a:srgbClr val="FFFFFF"/>
                </a:solidFill>
                <a:effectLst>
                  <a:outerShdw blurRad="38100" dist="38100" dir="2700000" algn="tl">
                    <a:srgbClr val="C0C0C0"/>
                  </a:outerShdw>
                </a:effectLst>
                <a:ea typeface="Gulim" pitchFamily="34" charset="-127"/>
              </a:rPr>
              <a:t>국제적 선진국과의 연계</a:t>
            </a:r>
          </a:p>
        </p:txBody>
      </p:sp>
      <p:pic>
        <p:nvPicPr>
          <p:cNvPr id="22694" name="図 15"/>
          <p:cNvPicPr>
            <a:picLocks noChangeAspect="1"/>
          </p:cNvPicPr>
          <p:nvPr/>
        </p:nvPicPr>
        <p:blipFill>
          <a:blip r:embed="rId15"/>
          <a:srcRect/>
          <a:stretch>
            <a:fillRect/>
          </a:stretch>
        </p:blipFill>
        <p:spPr bwMode="auto">
          <a:xfrm>
            <a:off x="-1514475" y="1693863"/>
            <a:ext cx="195262" cy="125412"/>
          </a:xfrm>
          <a:prstGeom prst="rect">
            <a:avLst/>
          </a:prstGeom>
          <a:noFill/>
          <a:ln w="9525">
            <a:noFill/>
            <a:miter lim="800000"/>
            <a:headEnd/>
            <a:tailEnd/>
          </a:ln>
        </p:spPr>
      </p:pic>
      <p:pic>
        <p:nvPicPr>
          <p:cNvPr id="22695" name="図 150"/>
          <p:cNvPicPr>
            <a:picLocks noChangeAspect="1"/>
          </p:cNvPicPr>
          <p:nvPr/>
        </p:nvPicPr>
        <p:blipFill>
          <a:blip r:embed="rId15"/>
          <a:srcRect/>
          <a:stretch>
            <a:fillRect/>
          </a:stretch>
        </p:blipFill>
        <p:spPr bwMode="auto">
          <a:xfrm>
            <a:off x="-1273175" y="1693863"/>
            <a:ext cx="195262" cy="125412"/>
          </a:xfrm>
          <a:prstGeom prst="rect">
            <a:avLst/>
          </a:prstGeom>
          <a:noFill/>
          <a:ln w="9525">
            <a:noFill/>
            <a:miter lim="800000"/>
            <a:headEnd/>
            <a:tailEnd/>
          </a:ln>
        </p:spPr>
      </p:pic>
      <p:pic>
        <p:nvPicPr>
          <p:cNvPr id="22696" name="Picture 13" descr="C:\Users\159935\Desktop\f15845.png"/>
          <p:cNvPicPr>
            <a:picLocks noChangeAspect="1" noChangeArrowheads="1"/>
          </p:cNvPicPr>
          <p:nvPr/>
        </p:nvPicPr>
        <p:blipFill>
          <a:blip r:embed="rId16"/>
          <a:srcRect/>
          <a:stretch>
            <a:fillRect/>
          </a:stretch>
        </p:blipFill>
        <p:spPr bwMode="auto">
          <a:xfrm>
            <a:off x="-1587500" y="3094038"/>
            <a:ext cx="169862" cy="260350"/>
          </a:xfrm>
          <a:prstGeom prst="rect">
            <a:avLst/>
          </a:prstGeom>
          <a:noFill/>
          <a:ln w="9525">
            <a:noFill/>
            <a:miter lim="800000"/>
            <a:headEnd/>
            <a:tailEnd/>
          </a:ln>
        </p:spPr>
      </p:pic>
      <p:pic>
        <p:nvPicPr>
          <p:cNvPr id="22697" name="図 17"/>
          <p:cNvPicPr>
            <a:picLocks noChangeAspect="1"/>
          </p:cNvPicPr>
          <p:nvPr/>
        </p:nvPicPr>
        <p:blipFill>
          <a:blip r:embed="rId17"/>
          <a:srcRect/>
          <a:stretch>
            <a:fillRect/>
          </a:stretch>
        </p:blipFill>
        <p:spPr bwMode="auto">
          <a:xfrm rot="771827">
            <a:off x="1531938" y="2809875"/>
            <a:ext cx="171450" cy="296863"/>
          </a:xfrm>
          <a:prstGeom prst="rect">
            <a:avLst/>
          </a:prstGeom>
          <a:noFill/>
          <a:ln w="9525">
            <a:noFill/>
            <a:miter lim="800000"/>
            <a:headEnd/>
            <a:tailEnd/>
          </a:ln>
        </p:spPr>
      </p:pic>
      <p:pic>
        <p:nvPicPr>
          <p:cNvPr id="22698" name="図 20"/>
          <p:cNvPicPr>
            <a:picLocks noChangeAspect="1"/>
          </p:cNvPicPr>
          <p:nvPr/>
        </p:nvPicPr>
        <p:blipFill>
          <a:blip r:embed="rId18"/>
          <a:srcRect/>
          <a:stretch>
            <a:fillRect/>
          </a:stretch>
        </p:blipFill>
        <p:spPr bwMode="auto">
          <a:xfrm rot="693213" flipH="1">
            <a:off x="1533525" y="2508250"/>
            <a:ext cx="174625" cy="292100"/>
          </a:xfrm>
          <a:prstGeom prst="rect">
            <a:avLst/>
          </a:prstGeom>
          <a:noFill/>
          <a:ln w="9525">
            <a:noFill/>
            <a:miter lim="800000"/>
            <a:headEnd/>
            <a:tailEnd/>
          </a:ln>
        </p:spPr>
      </p:pic>
      <p:pic>
        <p:nvPicPr>
          <p:cNvPr id="22699" name="図 153"/>
          <p:cNvPicPr>
            <a:picLocks noChangeAspect="1"/>
          </p:cNvPicPr>
          <p:nvPr/>
        </p:nvPicPr>
        <p:blipFill>
          <a:blip r:embed="rId19"/>
          <a:srcRect/>
          <a:stretch>
            <a:fillRect/>
          </a:stretch>
        </p:blipFill>
        <p:spPr bwMode="auto">
          <a:xfrm rot="826089">
            <a:off x="-1266825" y="2613025"/>
            <a:ext cx="182562" cy="287338"/>
          </a:xfrm>
          <a:prstGeom prst="rect">
            <a:avLst/>
          </a:prstGeom>
          <a:noFill/>
          <a:ln w="9525">
            <a:noFill/>
            <a:miter lim="800000"/>
            <a:headEnd/>
            <a:tailEnd/>
          </a:ln>
        </p:spPr>
      </p:pic>
      <p:pic>
        <p:nvPicPr>
          <p:cNvPr id="22700" name="図 154"/>
          <p:cNvPicPr>
            <a:picLocks noChangeAspect="1"/>
          </p:cNvPicPr>
          <p:nvPr/>
        </p:nvPicPr>
        <p:blipFill>
          <a:blip r:embed="rId19"/>
          <a:srcRect/>
          <a:stretch>
            <a:fillRect/>
          </a:stretch>
        </p:blipFill>
        <p:spPr bwMode="auto">
          <a:xfrm rot="826089">
            <a:off x="-1493838" y="2092325"/>
            <a:ext cx="182563" cy="287338"/>
          </a:xfrm>
          <a:prstGeom prst="rect">
            <a:avLst/>
          </a:prstGeom>
          <a:noFill/>
          <a:ln w="9525">
            <a:noFill/>
            <a:miter lim="800000"/>
            <a:headEnd/>
            <a:tailEnd/>
          </a:ln>
        </p:spPr>
      </p:pic>
      <p:pic>
        <p:nvPicPr>
          <p:cNvPr id="22701" name="図 155"/>
          <p:cNvPicPr>
            <a:picLocks noChangeAspect="1"/>
          </p:cNvPicPr>
          <p:nvPr/>
        </p:nvPicPr>
        <p:blipFill>
          <a:blip r:embed="rId20"/>
          <a:srcRect/>
          <a:stretch>
            <a:fillRect/>
          </a:stretch>
        </p:blipFill>
        <p:spPr bwMode="auto">
          <a:xfrm rot="709093">
            <a:off x="1524000" y="3125788"/>
            <a:ext cx="176213" cy="284162"/>
          </a:xfrm>
          <a:prstGeom prst="rect">
            <a:avLst/>
          </a:prstGeom>
          <a:noFill/>
          <a:ln w="9525">
            <a:noFill/>
            <a:miter lim="800000"/>
            <a:headEnd/>
            <a:tailEnd/>
          </a:ln>
        </p:spPr>
      </p:pic>
      <p:sp>
        <p:nvSpPr>
          <p:cNvPr id="152" name="正方形/長方形 151"/>
          <p:cNvSpPr/>
          <p:nvPr/>
        </p:nvSpPr>
        <p:spPr>
          <a:xfrm>
            <a:off x="4803775" y="155575"/>
            <a:ext cx="1987550" cy="1663700"/>
          </a:xfrm>
          <a:prstGeom prst="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ja-JP" altLang="en-US" sz="1000" b="1" dirty="0">
              <a:solidFill>
                <a:schemeClr val="bg1"/>
              </a:solidFill>
            </a:endParaRPr>
          </a:p>
        </p:txBody>
      </p:sp>
      <p:sp>
        <p:nvSpPr>
          <p:cNvPr id="22703" name="正方形/長方形 13"/>
          <p:cNvSpPr>
            <a:spLocks noChangeArrowheads="1"/>
          </p:cNvSpPr>
          <p:nvPr/>
        </p:nvSpPr>
        <p:spPr bwMode="auto">
          <a:xfrm>
            <a:off x="4772025" y="155575"/>
            <a:ext cx="2092325" cy="1477328"/>
          </a:xfrm>
          <a:prstGeom prst="rect">
            <a:avLst/>
          </a:prstGeom>
          <a:noFill/>
          <a:ln w="9525">
            <a:noFill/>
            <a:miter lim="800000"/>
            <a:headEnd/>
            <a:tailEnd/>
          </a:ln>
        </p:spPr>
        <p:txBody>
          <a:bodyPr>
            <a:spAutoFit/>
          </a:bodyPr>
          <a:lstStyle/>
          <a:p>
            <a:r>
              <a:rPr lang="ja-JP" altLang="en-US" sz="900" dirty="0">
                <a:latin typeface="Calibri" pitchFamily="34" charset="0"/>
              </a:rPr>
              <a:t> </a:t>
            </a:r>
            <a:r>
              <a:rPr lang="ko-KR" altLang="en-US" sz="900" dirty="0">
                <a:latin typeface="Calibri" pitchFamily="34" charset="0"/>
                <a:ea typeface="Gulim" pitchFamily="34" charset="-127"/>
              </a:rPr>
              <a:t>현은독일 </a:t>
            </a:r>
            <a:r>
              <a:rPr lang="en-US" altLang="ko-KR" sz="900" dirty="0">
                <a:latin typeface="Calibri" pitchFamily="34" charset="0"/>
                <a:ea typeface="Gulim" pitchFamily="34" charset="-127"/>
              </a:rPr>
              <a:t>NRW</a:t>
            </a:r>
            <a:r>
              <a:rPr lang="ko-KR" altLang="en-US" sz="900" dirty="0">
                <a:latin typeface="Calibri" pitchFamily="34" charset="0"/>
                <a:ea typeface="Gulim" pitchFamily="34" charset="-127"/>
              </a:rPr>
              <a:t>주</a:t>
            </a:r>
            <a:r>
              <a:rPr lang="ja-JP" altLang="en-US" sz="900" dirty="0">
                <a:latin typeface="Calibri" pitchFamily="34" charset="0"/>
              </a:rPr>
              <a:t>（</a:t>
            </a:r>
            <a:r>
              <a:rPr lang="ko-KR" altLang="en-US" sz="900" dirty="0">
                <a:latin typeface="Calibri" pitchFamily="34" charset="0"/>
                <a:ea typeface="Gulim" pitchFamily="34" charset="-127"/>
              </a:rPr>
              <a:t>노르트라인베스</a:t>
            </a:r>
          </a:p>
          <a:p>
            <a:r>
              <a:rPr lang="ko-KR" altLang="en-US" sz="900" dirty="0">
                <a:latin typeface="Calibri" pitchFamily="34" charset="0"/>
                <a:ea typeface="Gulim" pitchFamily="34" charset="-127"/>
              </a:rPr>
              <a:t>트팔렌주</a:t>
            </a:r>
            <a:r>
              <a:rPr lang="ja-JP" altLang="en-US" sz="900" dirty="0">
                <a:latin typeface="Calibri" pitchFamily="34" charset="0"/>
              </a:rPr>
              <a:t>）</a:t>
            </a:r>
            <a:r>
              <a:rPr lang="ko-KR" altLang="en-US" sz="900" dirty="0">
                <a:latin typeface="Calibri" pitchFamily="34" charset="0"/>
                <a:ea typeface="Gulim" pitchFamily="34" charset="-127"/>
              </a:rPr>
              <a:t>의 경제 에너지 산업성과 의</a:t>
            </a:r>
          </a:p>
          <a:p>
            <a:r>
              <a:rPr lang="ko-KR" altLang="en-US" sz="900" dirty="0">
                <a:latin typeface="Calibri" pitchFamily="34" charset="0"/>
                <a:ea typeface="Gulim" pitchFamily="34" charset="-127"/>
              </a:rPr>
              <a:t>료 기기 분야에 대한 </a:t>
            </a:r>
            <a:r>
              <a:rPr lang="ko-KR" altLang="en-US" sz="900" dirty="0" smtClean="0">
                <a:latin typeface="Calibri" pitchFamily="34" charset="0"/>
                <a:ea typeface="Gulim" pitchFamily="34" charset="-127"/>
              </a:rPr>
              <a:t>비</a:t>
            </a:r>
            <a:r>
              <a:rPr lang="ko-KR" altLang="en-US" sz="900" dirty="0">
                <a:latin typeface="Calibri" pitchFamily="34" charset="0"/>
                <a:ea typeface="Gulim" pitchFamily="34" charset="-127"/>
              </a:rPr>
              <a:t>지니</a:t>
            </a:r>
            <a:r>
              <a:rPr lang="ko-KR" altLang="en-US" sz="900" dirty="0" smtClean="0">
                <a:latin typeface="Calibri" pitchFamily="34" charset="0"/>
                <a:ea typeface="Gulim" pitchFamily="34" charset="-127"/>
              </a:rPr>
              <a:t>스 </a:t>
            </a:r>
            <a:r>
              <a:rPr lang="ko-KR" altLang="en-US" sz="900" dirty="0">
                <a:latin typeface="Calibri" pitchFamily="34" charset="0"/>
                <a:ea typeface="Gulim" pitchFamily="34" charset="-127"/>
              </a:rPr>
              <a:t>교류를 하고 있습니다</a:t>
            </a:r>
            <a:r>
              <a:rPr lang="en-US" altLang="ko-KR" sz="900" dirty="0">
                <a:latin typeface="Calibri" pitchFamily="34" charset="0"/>
                <a:ea typeface="Gulim" pitchFamily="34" charset="-127"/>
              </a:rPr>
              <a:t>. </a:t>
            </a:r>
            <a:r>
              <a:rPr lang="ko-KR" altLang="en-US" sz="900" dirty="0">
                <a:latin typeface="Calibri" pitchFamily="34" charset="0"/>
              </a:rPr>
              <a:t>2</a:t>
            </a:r>
            <a:r>
              <a:rPr lang="en-US" altLang="ko-KR" sz="900" dirty="0">
                <a:latin typeface="Calibri" pitchFamily="34" charset="0"/>
              </a:rPr>
              <a:t>014</a:t>
            </a:r>
            <a:r>
              <a:rPr lang="ko-KR" altLang="en-US" sz="900" dirty="0">
                <a:latin typeface="Calibri" pitchFamily="34" charset="0"/>
                <a:ea typeface="Gulim" pitchFamily="34" charset="-127"/>
              </a:rPr>
              <a:t>년</a:t>
            </a:r>
            <a:r>
              <a:rPr lang="en-US" altLang="ko-KR" sz="900" dirty="0">
                <a:latin typeface="Calibri" pitchFamily="34" charset="0"/>
                <a:ea typeface="Gulim" pitchFamily="34" charset="-127"/>
              </a:rPr>
              <a:t>9</a:t>
            </a:r>
            <a:r>
              <a:rPr lang="ko-KR" altLang="en-US" sz="900" dirty="0">
                <a:latin typeface="Calibri" pitchFamily="34" charset="0"/>
                <a:ea typeface="Gulim" pitchFamily="34" charset="-127"/>
              </a:rPr>
              <a:t>월</a:t>
            </a:r>
            <a:r>
              <a:rPr lang="en-US" altLang="ko-KR" sz="900" dirty="0">
                <a:latin typeface="Calibri" pitchFamily="34" charset="0"/>
                <a:ea typeface="Gulim" pitchFamily="34" charset="-127"/>
              </a:rPr>
              <a:t>1</a:t>
            </a:r>
            <a:r>
              <a:rPr lang="ko-KR" altLang="en-US" sz="900" dirty="0">
                <a:latin typeface="Calibri" pitchFamily="34" charset="0"/>
                <a:ea typeface="Gulim" pitchFamily="34" charset="-127"/>
              </a:rPr>
              <a:t>일에는 각서를 체결했습니다</a:t>
            </a:r>
            <a:r>
              <a:rPr lang="en-US" altLang="ko-KR" sz="900" dirty="0">
                <a:latin typeface="Calibri" pitchFamily="34" charset="0"/>
                <a:ea typeface="Gulim" pitchFamily="34" charset="-127"/>
              </a:rPr>
              <a:t>. </a:t>
            </a:r>
            <a:r>
              <a:rPr lang="ko-KR" altLang="en-US" sz="900" dirty="0">
                <a:latin typeface="Calibri" pitchFamily="34" charset="0"/>
                <a:ea typeface="Gulim" pitchFamily="34" charset="-127"/>
              </a:rPr>
              <a:t>후쿠시마의 훌륭한 </a:t>
            </a:r>
            <a:r>
              <a:rPr lang="ko-KR" altLang="en-US" sz="900" dirty="0" smtClean="0">
                <a:latin typeface="Calibri" pitchFamily="34" charset="0"/>
                <a:ea typeface="Gulim" pitchFamily="34" charset="-127"/>
              </a:rPr>
              <a:t>기술을 독일</a:t>
            </a:r>
            <a:r>
              <a:rPr lang="en-US" altLang="ko-KR" sz="900" dirty="0">
                <a:latin typeface="Calibri" pitchFamily="34" charset="0"/>
                <a:ea typeface="Gulim" pitchFamily="34" charset="-127"/>
              </a:rPr>
              <a:t>NRW</a:t>
            </a:r>
            <a:r>
              <a:rPr lang="ko-KR" altLang="en-US" sz="900" dirty="0">
                <a:latin typeface="Calibri" pitchFamily="34" charset="0"/>
                <a:ea typeface="Gulim" pitchFamily="34" charset="-127"/>
              </a:rPr>
              <a:t>주에 발신할 수 있으며 의료 기관이나 연구 기관끼리의 공동 연구등 여러 교류를 통해 외료 기기 산업의 더 많은 발전이 기대됩니다</a:t>
            </a:r>
            <a:r>
              <a:rPr lang="en-US" altLang="ko-KR" sz="900" dirty="0">
                <a:latin typeface="Calibri" pitchFamily="34" charset="0"/>
                <a:ea typeface="Gulim" pitchFamily="34" charset="-127"/>
              </a:rPr>
              <a:t>.</a:t>
            </a:r>
            <a:r>
              <a:rPr lang="en-US" altLang="ja-JP" sz="900" dirty="0">
                <a:latin typeface="Calibri" pitchFamily="34" charset="0"/>
              </a:rPr>
              <a:t> </a:t>
            </a:r>
          </a:p>
        </p:txBody>
      </p:sp>
      <p:sp>
        <p:nvSpPr>
          <p:cNvPr id="262" name="正方形/長方形 90"/>
          <p:cNvSpPr/>
          <p:nvPr/>
        </p:nvSpPr>
        <p:spPr>
          <a:xfrm>
            <a:off x="2511425" y="1646238"/>
            <a:ext cx="4270375" cy="188912"/>
          </a:xfrm>
          <a:prstGeom prst="rect">
            <a:avLst/>
          </a:prstGeom>
          <a:solidFill>
            <a:schemeClr val="tx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100" b="1">
                <a:solidFill>
                  <a:schemeClr val="bg1"/>
                </a:solidFill>
                <a:ea typeface="Gulim" pitchFamily="34" charset="-127"/>
              </a:rPr>
              <a:t>독인</a:t>
            </a:r>
            <a:r>
              <a:rPr lang="en-US" altLang="ja-JP" sz="1100" b="1">
                <a:solidFill>
                  <a:schemeClr val="bg1"/>
                </a:solidFill>
              </a:rPr>
              <a:t>NRW</a:t>
            </a:r>
            <a:r>
              <a:rPr lang="ko-KR" altLang="en-US" sz="1100" b="1">
                <a:solidFill>
                  <a:schemeClr val="bg1"/>
                </a:solidFill>
                <a:ea typeface="Gulim" pitchFamily="34" charset="-127"/>
              </a:rPr>
              <a:t>주등과의 연계</a:t>
            </a:r>
            <a:endParaRPr lang="ja-JP" altLang="en-US" sz="1100" b="1">
              <a:solidFill>
                <a:schemeClr val="bg1"/>
              </a:solidFill>
              <a:ea typeface="Gulim" pitchFamily="34" charset="-127"/>
            </a:endParaRPr>
          </a:p>
        </p:txBody>
      </p:sp>
      <p:sp>
        <p:nvSpPr>
          <p:cNvPr id="8" name="テキスト ボックス 7"/>
          <p:cNvSpPr txBox="1"/>
          <p:nvPr/>
        </p:nvSpPr>
        <p:spPr>
          <a:xfrm>
            <a:off x="-41273" y="447675"/>
            <a:ext cx="558166" cy="184666"/>
          </a:xfrm>
          <a:prstGeom prst="rect">
            <a:avLst/>
          </a:prstGeom>
          <a:noFill/>
        </p:spPr>
        <p:txBody>
          <a:bodyPr wrap="none" rtlCol="0">
            <a:spAutoFit/>
          </a:bodyPr>
          <a:lstStyle/>
          <a:p>
            <a:r>
              <a:rPr lang="en-US" altLang="ko-KR" sz="600" b="1" dirty="0" smtClean="0"/>
              <a:t>(</a:t>
            </a:r>
            <a:r>
              <a:rPr lang="ko-KR" altLang="en-US" sz="600" b="1" dirty="0" smtClean="0"/>
              <a:t>단위 억엔</a:t>
            </a:r>
            <a:r>
              <a:rPr lang="en-US" altLang="ko-KR" sz="600" b="1" dirty="0" smtClean="0"/>
              <a:t>)</a:t>
            </a:r>
            <a:endParaRPr kumimoji="1" lang="ja-JP" altLang="en-US" sz="600" b="1" dirty="0"/>
          </a:p>
        </p:txBody>
      </p:sp>
      <p:sp>
        <p:nvSpPr>
          <p:cNvPr id="9" name="正方形/長方形 8"/>
          <p:cNvSpPr/>
          <p:nvPr/>
        </p:nvSpPr>
        <p:spPr>
          <a:xfrm flipV="1">
            <a:off x="-1721133" y="1334646"/>
            <a:ext cx="133633" cy="35899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507" name="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66999" y="1483560"/>
            <a:ext cx="1587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57449" y="1604013"/>
            <a:ext cx="1587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04280" y="1454150"/>
            <a:ext cx="1587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00367" y="1626856"/>
            <a:ext cx="1587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79742" y="1501775"/>
            <a:ext cx="1587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87624" y="1434769"/>
            <a:ext cx="1587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10"/>
          <p:cNvSpPr/>
          <p:nvPr/>
        </p:nvSpPr>
        <p:spPr>
          <a:xfrm>
            <a:off x="7718509" y="3862943"/>
            <a:ext cx="1133644" cy="369332"/>
          </a:xfrm>
          <a:prstGeom prst="rect">
            <a:avLst/>
          </a:prstGeom>
        </p:spPr>
        <p:txBody>
          <a:bodyPr wrap="none">
            <a:spAutoFit/>
          </a:bodyPr>
          <a:lstStyle/>
          <a:p>
            <a:r>
              <a:rPr lang="ko-KR" altLang="en-US" dirty="0"/>
              <a:t>국내 </a:t>
            </a:r>
            <a:r>
              <a:rPr lang="en-US" altLang="ko-KR" dirty="0"/>
              <a:t>3 </a:t>
            </a:r>
            <a:r>
              <a:rPr lang="ko-KR" altLang="en-US" dirty="0"/>
              <a:t>위</a:t>
            </a:r>
            <a:endParaRPr lang="ja-JP" altLang="en-US" dirty="0"/>
          </a:p>
        </p:txBody>
      </p:sp>
      <p:sp>
        <p:nvSpPr>
          <p:cNvPr id="12" name="正方形/長方形 11"/>
          <p:cNvSpPr/>
          <p:nvPr/>
        </p:nvSpPr>
        <p:spPr>
          <a:xfrm>
            <a:off x="1963602" y="1375838"/>
            <a:ext cx="660333" cy="215444"/>
          </a:xfrm>
          <a:prstGeom prst="rect">
            <a:avLst/>
          </a:prstGeom>
        </p:spPr>
        <p:txBody>
          <a:bodyPr wrap="square">
            <a:spAutoFit/>
          </a:bodyPr>
          <a:lstStyle/>
          <a:p>
            <a:r>
              <a:rPr lang="ko-KR" altLang="en-US" sz="800" dirty="0" smtClean="0">
                <a:solidFill>
                  <a:schemeClr val="bg1"/>
                </a:solidFill>
              </a:rPr>
              <a:t> </a:t>
            </a:r>
            <a:r>
              <a:rPr lang="en-US" altLang="ko-KR" sz="800" dirty="0">
                <a:solidFill>
                  <a:schemeClr val="bg1"/>
                </a:solidFill>
              </a:rPr>
              <a:t>3 </a:t>
            </a:r>
            <a:r>
              <a:rPr lang="ko-KR" altLang="en-US" sz="800" dirty="0">
                <a:solidFill>
                  <a:schemeClr val="bg1"/>
                </a:solidFill>
              </a:rPr>
              <a:t>위</a:t>
            </a:r>
            <a:endParaRPr lang="ja-JP" altLang="en-US" sz="800" dirty="0">
              <a:solidFill>
                <a:schemeClr val="bg1"/>
              </a:solidFill>
            </a:endParaRPr>
          </a:p>
        </p:txBody>
      </p:sp>
      <p:sp>
        <p:nvSpPr>
          <p:cNvPr id="129" name="テキスト ボックス 128"/>
          <p:cNvSpPr txBox="1"/>
          <p:nvPr/>
        </p:nvSpPr>
        <p:spPr>
          <a:xfrm>
            <a:off x="2094536" y="1246424"/>
            <a:ext cx="148759" cy="92333"/>
          </a:xfrm>
          <a:prstGeom prst="rect">
            <a:avLst/>
          </a:prstGeom>
          <a:solidFill>
            <a:srgbClr val="FFC000"/>
          </a:solidFill>
          <a:ln>
            <a:noFill/>
          </a:ln>
          <a:effectLst/>
        </p:spPr>
        <p:style>
          <a:lnRef idx="1">
            <a:schemeClr val="accent3"/>
          </a:lnRef>
          <a:fillRef idx="3">
            <a:schemeClr val="accent3"/>
          </a:fillRef>
          <a:effectRef idx="2">
            <a:schemeClr val="accent3"/>
          </a:effectRef>
          <a:fontRef idx="minor">
            <a:schemeClr val="lt1"/>
          </a:fontRef>
        </p:style>
        <p:txBody>
          <a:bodyPr wrap="none" lIns="0" tIns="0" rIns="0" bIns="0" anchor="ctr">
            <a:spAutoFit/>
          </a:bodyPr>
          <a:lstStyle/>
          <a:p>
            <a:pPr fontAlgn="auto">
              <a:spcBef>
                <a:spcPts val="0"/>
              </a:spcBef>
              <a:spcAft>
                <a:spcPts val="0"/>
              </a:spcAft>
              <a:defRPr/>
            </a:pPr>
            <a:r>
              <a:rPr lang="ko-KR" altLang="en-US" sz="600" b="1" spc="-20" dirty="0" smtClean="0">
                <a:solidFill>
                  <a:schemeClr val="bg1"/>
                </a:solidFill>
                <a:effectLst>
                  <a:outerShdw blurRad="38100" dist="38100" dir="2700000" algn="tl">
                    <a:srgbClr val="000000">
                      <a:alpha val="43137"/>
                    </a:srgbClr>
                  </a:outerShdw>
                </a:effectLst>
              </a:rPr>
              <a:t>국내</a:t>
            </a:r>
            <a:endParaRPr lang="ja-JP" altLang="en-US" sz="600" b="1" spc="-20" dirty="0">
              <a:solidFill>
                <a:schemeClr val="bg1"/>
              </a:solidFill>
              <a:effectLst>
                <a:outerShdw blurRad="38100" dist="38100" dir="2700000" algn="tl">
                  <a:srgbClr val="000000">
                    <a:alpha val="43137"/>
                  </a:srgbClr>
                </a:outerShdw>
              </a:effectLst>
            </a:endParaRPr>
          </a:p>
        </p:txBody>
      </p:sp>
      <p:sp>
        <p:nvSpPr>
          <p:cNvPr id="14" name="正方形/長方形 13"/>
          <p:cNvSpPr/>
          <p:nvPr/>
        </p:nvSpPr>
        <p:spPr>
          <a:xfrm>
            <a:off x="7677472" y="4712594"/>
            <a:ext cx="607859" cy="369332"/>
          </a:xfrm>
          <a:prstGeom prst="rect">
            <a:avLst/>
          </a:prstGeom>
        </p:spPr>
        <p:txBody>
          <a:bodyPr wrap="none">
            <a:spAutoFit/>
          </a:bodyPr>
          <a:lstStyle/>
          <a:p>
            <a:r>
              <a:rPr lang="ko-KR" altLang="ja-JP" dirty="0"/>
              <a:t>3 위</a:t>
            </a:r>
            <a:endParaRPr lang="ja-JP" altLang="en-US" dirty="0"/>
          </a:p>
        </p:txBody>
      </p:sp>
      <p:sp>
        <p:nvSpPr>
          <p:cNvPr id="19" name="フリーフォーム 18"/>
          <p:cNvSpPr/>
          <p:nvPr/>
        </p:nvSpPr>
        <p:spPr>
          <a:xfrm>
            <a:off x="4429125" y="4191000"/>
            <a:ext cx="50541" cy="476250"/>
          </a:xfrm>
          <a:custGeom>
            <a:avLst/>
            <a:gdLst>
              <a:gd name="connsiteX0" fmla="*/ 0 w 50541"/>
              <a:gd name="connsiteY0" fmla="*/ 0 h 476250"/>
              <a:gd name="connsiteX1" fmla="*/ 19050 w 50541"/>
              <a:gd name="connsiteY1" fmla="*/ 133350 h 476250"/>
              <a:gd name="connsiteX2" fmla="*/ 38100 w 50541"/>
              <a:gd name="connsiteY2" fmla="*/ 190500 h 476250"/>
              <a:gd name="connsiteX3" fmla="*/ 38100 w 50541"/>
              <a:gd name="connsiteY3" fmla="*/ 457200 h 476250"/>
              <a:gd name="connsiteX4" fmla="*/ 28575 w 50541"/>
              <a:gd name="connsiteY4" fmla="*/ 476250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41" h="476250">
                <a:moveTo>
                  <a:pt x="0" y="0"/>
                </a:moveTo>
                <a:cubicBezTo>
                  <a:pt x="4581" y="41225"/>
                  <a:pt x="7677" y="91650"/>
                  <a:pt x="19050" y="133350"/>
                </a:cubicBezTo>
                <a:cubicBezTo>
                  <a:pt x="24334" y="152723"/>
                  <a:pt x="38100" y="190500"/>
                  <a:pt x="38100" y="190500"/>
                </a:cubicBezTo>
                <a:cubicBezTo>
                  <a:pt x="55235" y="310448"/>
                  <a:pt x="54132" y="272827"/>
                  <a:pt x="38100" y="457200"/>
                </a:cubicBezTo>
                <a:cubicBezTo>
                  <a:pt x="37485" y="464273"/>
                  <a:pt x="31750" y="469900"/>
                  <a:pt x="28575" y="4762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円/楕円 127"/>
          <p:cNvSpPr>
            <a:spLocks/>
          </p:cNvSpPr>
          <p:nvPr/>
        </p:nvSpPr>
        <p:spPr>
          <a:xfrm rot="21000000">
            <a:off x="3620895" y="6467492"/>
            <a:ext cx="864000" cy="576000"/>
          </a:xfrm>
          <a:prstGeom prst="ellipse">
            <a:avLst/>
          </a:prstGeom>
          <a:ln>
            <a:noFill/>
          </a:ln>
          <a:effectLst>
            <a:outerShdw blurRad="40000" dist="20000" dir="5400000" rotWithShape="0">
              <a:srgbClr val="000000">
                <a:alpha val="38000"/>
              </a:srgbClr>
            </a:outerShdw>
            <a:softEdge rad="114300"/>
          </a:effectLst>
        </p:spPr>
        <p:style>
          <a:lnRef idx="1">
            <a:schemeClr val="accent2"/>
          </a:lnRef>
          <a:fillRef idx="2">
            <a:schemeClr val="accent2"/>
          </a:fillRef>
          <a:effectRef idx="1">
            <a:schemeClr val="accent2"/>
          </a:effectRef>
          <a:fontRef idx="minor">
            <a:schemeClr val="dk1"/>
          </a:fontRef>
        </p:style>
        <p:txBody>
          <a:bodyPr lIns="0" rIns="0" anchor="ctr"/>
          <a:lstStyle/>
          <a:p>
            <a:pPr>
              <a:lnSpc>
                <a:spcPts val="1000"/>
              </a:lnSpc>
              <a:defRPr/>
            </a:pPr>
            <a:r>
              <a:rPr lang="ja-JP" altLang="en-US" sz="1000" dirty="0">
                <a:solidFill>
                  <a:srgbClr val="000000"/>
                </a:solidFill>
                <a:effectLst>
                  <a:outerShdw blurRad="38100" dist="38100" dir="2700000" algn="tl">
                    <a:srgbClr val="C0C0C0"/>
                  </a:outerShdw>
                </a:effectLst>
              </a:rPr>
              <a:t>　　 </a:t>
            </a:r>
            <a:r>
              <a:rPr lang="ko-KR" altLang="en-US" sz="1000" dirty="0">
                <a:solidFill>
                  <a:srgbClr val="000000"/>
                </a:solidFill>
                <a:effectLst>
                  <a:outerShdw blurRad="38100" dist="38100" dir="2700000" algn="tl">
                    <a:srgbClr val="C0C0C0"/>
                  </a:outerShdw>
                </a:effectLst>
                <a:ea typeface="Gulim" pitchFamily="34" charset="-127"/>
              </a:rPr>
              <a:t>착공</a:t>
            </a:r>
            <a:r>
              <a:rPr lang="ja-JP" altLang="en-US" sz="1000" dirty="0">
                <a:solidFill>
                  <a:srgbClr val="000000"/>
                </a:solidFill>
                <a:effectLst>
                  <a:outerShdw blurRad="38100" dist="38100" dir="2700000" algn="tl">
                    <a:srgbClr val="C0C0C0"/>
                  </a:outerShdw>
                </a:effectLst>
              </a:rPr>
              <a:t>！</a:t>
            </a:r>
            <a:endParaRPr lang="en-US" altLang="ja-JP" sz="1000" dirty="0">
              <a:solidFill>
                <a:srgbClr val="000000"/>
              </a:solidFill>
              <a:effectLst>
                <a:outerShdw blurRad="38100" dist="38100" dir="2700000" algn="tl">
                  <a:srgbClr val="C0C0C0"/>
                </a:outerShdw>
              </a:effectLst>
            </a:endParaRPr>
          </a:p>
          <a:p>
            <a:pPr algn="ctr">
              <a:lnSpc>
                <a:spcPts val="1000"/>
              </a:lnSpc>
              <a:defRPr/>
            </a:pPr>
            <a:r>
              <a:rPr lang="ja-JP" altLang="en-US" sz="900" dirty="0">
                <a:solidFill>
                  <a:srgbClr val="000000"/>
                </a:solidFill>
                <a:effectLst>
                  <a:outerShdw blurRad="38100" dist="38100" dir="2700000" algn="tl">
                    <a:srgbClr val="C0C0C0"/>
                  </a:outerShdw>
                </a:effectLst>
              </a:rPr>
              <a:t>（</a:t>
            </a:r>
            <a:r>
              <a:rPr lang="en-US" altLang="ko-KR" sz="900" dirty="0" smtClean="0">
                <a:solidFill>
                  <a:srgbClr val="000000"/>
                </a:solidFill>
                <a:effectLst>
                  <a:outerShdw blurRad="38100" dist="38100" dir="2700000" algn="tl">
                    <a:srgbClr val="C0C0C0"/>
                  </a:outerShdw>
                </a:effectLst>
                <a:ea typeface="ＭＳ Ｐゴシック" charset="-128"/>
              </a:rPr>
              <a:t>2015.3</a:t>
            </a:r>
            <a:r>
              <a:rPr lang="ja-JP" altLang="en-US" sz="900" dirty="0" smtClean="0">
                <a:solidFill>
                  <a:srgbClr val="000000"/>
                </a:solidFill>
                <a:effectLst>
                  <a:outerShdw blurRad="38100" dist="38100" dir="2700000" algn="tl">
                    <a:srgbClr val="C0C0C0"/>
                  </a:outerShdw>
                </a:effectLst>
              </a:rPr>
              <a:t>）</a:t>
            </a:r>
            <a:endParaRPr lang="ja-JP" altLang="en-US" sz="900" dirty="0">
              <a:solidFill>
                <a:srgbClr val="000000"/>
              </a:solidFill>
              <a:effectLst>
                <a:outerShdw blurRad="38100" dist="38100" dir="2700000" algn="tl">
                  <a:srgbClr val="C0C0C0"/>
                </a:outerShdw>
              </a:effectLst>
            </a:endParaRPr>
          </a:p>
        </p:txBody>
      </p:sp>
      <p:sp>
        <p:nvSpPr>
          <p:cNvPr id="130" name="円/楕円 129"/>
          <p:cNvSpPr>
            <a:spLocks/>
          </p:cNvSpPr>
          <p:nvPr/>
        </p:nvSpPr>
        <p:spPr>
          <a:xfrm rot="21000000">
            <a:off x="5890227" y="6371428"/>
            <a:ext cx="864000" cy="576000"/>
          </a:xfrm>
          <a:prstGeom prst="ellipse">
            <a:avLst/>
          </a:prstGeom>
          <a:ln>
            <a:noFill/>
          </a:ln>
          <a:effectLst>
            <a:outerShdw blurRad="40000" dist="20000" dir="5400000" rotWithShape="0">
              <a:srgbClr val="000000">
                <a:alpha val="38000"/>
              </a:srgbClr>
            </a:outerShdw>
            <a:softEdge rad="114300"/>
          </a:effectLst>
        </p:spPr>
        <p:style>
          <a:lnRef idx="1">
            <a:schemeClr val="accent2"/>
          </a:lnRef>
          <a:fillRef idx="2">
            <a:schemeClr val="accent2"/>
          </a:fillRef>
          <a:effectRef idx="1">
            <a:schemeClr val="accent2"/>
          </a:effectRef>
          <a:fontRef idx="minor">
            <a:schemeClr val="dk1"/>
          </a:fontRef>
        </p:style>
        <p:txBody>
          <a:bodyPr lIns="0" rIns="0" anchor="ctr"/>
          <a:lstStyle/>
          <a:p>
            <a:pPr>
              <a:lnSpc>
                <a:spcPts val="1000"/>
              </a:lnSpc>
              <a:defRPr/>
            </a:pPr>
            <a:r>
              <a:rPr lang="ja-JP" altLang="en-US" sz="1000" dirty="0">
                <a:solidFill>
                  <a:srgbClr val="000000"/>
                </a:solidFill>
                <a:effectLst>
                  <a:outerShdw blurRad="38100" dist="38100" dir="2700000" algn="tl">
                    <a:srgbClr val="C0C0C0"/>
                  </a:outerShdw>
                </a:effectLst>
              </a:rPr>
              <a:t>　　 </a:t>
            </a:r>
            <a:r>
              <a:rPr lang="ko-KR" altLang="en-US" sz="1000" dirty="0">
                <a:solidFill>
                  <a:srgbClr val="000000"/>
                </a:solidFill>
                <a:effectLst>
                  <a:outerShdw blurRad="38100" dist="38100" dir="2700000" algn="tl">
                    <a:srgbClr val="C0C0C0"/>
                  </a:outerShdw>
                </a:effectLst>
                <a:ea typeface="Gulim" pitchFamily="34" charset="-127"/>
              </a:rPr>
              <a:t>착공</a:t>
            </a:r>
            <a:r>
              <a:rPr lang="ja-JP" altLang="en-US" sz="1000" dirty="0">
                <a:solidFill>
                  <a:srgbClr val="000000"/>
                </a:solidFill>
                <a:effectLst>
                  <a:outerShdw blurRad="38100" dist="38100" dir="2700000" algn="tl">
                    <a:srgbClr val="C0C0C0"/>
                  </a:outerShdw>
                </a:effectLst>
              </a:rPr>
              <a:t>！</a:t>
            </a:r>
            <a:endParaRPr lang="en-US" altLang="ja-JP" sz="1000" dirty="0">
              <a:solidFill>
                <a:srgbClr val="000000"/>
              </a:solidFill>
              <a:effectLst>
                <a:outerShdw blurRad="38100" dist="38100" dir="2700000" algn="tl">
                  <a:srgbClr val="C0C0C0"/>
                </a:outerShdw>
              </a:effectLst>
            </a:endParaRPr>
          </a:p>
          <a:p>
            <a:pPr algn="ctr">
              <a:lnSpc>
                <a:spcPts val="1000"/>
              </a:lnSpc>
              <a:defRPr/>
            </a:pPr>
            <a:r>
              <a:rPr lang="ja-JP" altLang="en-US" sz="900" dirty="0">
                <a:solidFill>
                  <a:srgbClr val="000000"/>
                </a:solidFill>
                <a:effectLst>
                  <a:outerShdw blurRad="38100" dist="38100" dir="2700000" algn="tl">
                    <a:srgbClr val="C0C0C0"/>
                  </a:outerShdw>
                </a:effectLst>
              </a:rPr>
              <a:t>（</a:t>
            </a:r>
            <a:r>
              <a:rPr lang="en-US" altLang="ko-KR" sz="900" dirty="0" smtClean="0">
                <a:solidFill>
                  <a:srgbClr val="000000"/>
                </a:solidFill>
                <a:effectLst>
                  <a:outerShdw blurRad="38100" dist="38100" dir="2700000" algn="tl">
                    <a:srgbClr val="C0C0C0"/>
                  </a:outerShdw>
                </a:effectLst>
                <a:ea typeface="ＭＳ Ｐゴシック" charset="-128"/>
              </a:rPr>
              <a:t>2015.4</a:t>
            </a:r>
            <a:r>
              <a:rPr lang="ja-JP" altLang="en-US" sz="900" dirty="0" smtClean="0">
                <a:solidFill>
                  <a:srgbClr val="000000"/>
                </a:solidFill>
                <a:effectLst>
                  <a:outerShdw blurRad="38100" dist="38100" dir="2700000" algn="tl">
                    <a:srgbClr val="C0C0C0"/>
                  </a:outerShdw>
                </a:effectLst>
              </a:rPr>
              <a:t>）</a:t>
            </a:r>
            <a:endParaRPr lang="ja-JP" altLang="en-US" sz="900" dirty="0">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329888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2"/>
          <p:cNvPicPr>
            <a:picLocks noChangeAspect="1" noChangeArrowheads="1"/>
          </p:cNvPicPr>
          <p:nvPr/>
        </p:nvPicPr>
        <p:blipFill>
          <a:blip r:embed="rId3"/>
          <a:srcRect/>
          <a:stretch>
            <a:fillRect/>
          </a:stretch>
        </p:blipFill>
        <p:spPr bwMode="auto">
          <a:xfrm>
            <a:off x="15875" y="406400"/>
            <a:ext cx="631825" cy="590550"/>
          </a:xfrm>
          <a:prstGeom prst="rect">
            <a:avLst/>
          </a:prstGeom>
          <a:noFill/>
          <a:ln w="9525">
            <a:noFill/>
            <a:miter lim="800000"/>
            <a:headEnd/>
            <a:tailEnd/>
          </a:ln>
        </p:spPr>
      </p:pic>
      <p:sp>
        <p:nvSpPr>
          <p:cNvPr id="4" name="正方形/長方形 3"/>
          <p:cNvSpPr/>
          <p:nvPr/>
        </p:nvSpPr>
        <p:spPr>
          <a:xfrm>
            <a:off x="0" y="0"/>
            <a:ext cx="6858000" cy="269875"/>
          </a:xfrm>
          <a:prstGeom prst="rect">
            <a:avLst/>
          </a:prstGeom>
          <a:gradFill>
            <a:gsLst>
              <a:gs pos="0">
                <a:srgbClr val="769535"/>
              </a:gs>
              <a:gs pos="80000">
                <a:srgbClr val="9BC348"/>
              </a:gs>
              <a:gs pos="100000">
                <a:srgbClr val="9CC746"/>
              </a:gs>
            </a:gsLst>
            <a:lin ang="16200000" scaled="0"/>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b="1" dirty="0">
                <a:solidFill>
                  <a:schemeClr val="bg1"/>
                </a:solidFill>
                <a:effectLst>
                  <a:outerShdw blurRad="38100" dist="38100" dir="2700000" algn="tl">
                    <a:srgbClr val="000000"/>
                  </a:outerShdw>
                </a:effectLst>
                <a:latin typeface="HG丸ｺﾞｼｯｸM-PRO" pitchFamily="50" charset="-128"/>
                <a:ea typeface="HG丸ｺﾞｼｯｸM-PRO" pitchFamily="50" charset="-128"/>
              </a:rPr>
              <a:t>       </a:t>
            </a:r>
            <a:r>
              <a:rPr lang="en-US" altLang="ko-KR" sz="1600" b="1" dirty="0" smtClean="0">
                <a:solidFill>
                  <a:schemeClr val="bg1"/>
                </a:solidFill>
                <a:effectLst>
                  <a:outerShdw blurRad="38100" dist="38100" dir="2700000" algn="tl">
                    <a:srgbClr val="000000"/>
                  </a:outerShdw>
                </a:effectLst>
                <a:latin typeface="ＭＳ Ｐゴシック" charset="-128"/>
                <a:ea typeface="ＭＳ Ｐゴシック" charset="-128"/>
              </a:rPr>
              <a:t>2015</a:t>
            </a:r>
            <a:r>
              <a:rPr lang="ko-KR" altLang="en-US" sz="1600" b="1" dirty="0" smtClean="0">
                <a:solidFill>
                  <a:schemeClr val="bg1"/>
                </a:solidFill>
                <a:effectLst>
                  <a:outerShdw blurRad="38100" dist="38100" dir="2700000" algn="tl">
                    <a:srgbClr val="000000"/>
                  </a:outerShdw>
                </a:effectLst>
                <a:latin typeface="ＭＳ Ｐゴシック" charset="-128"/>
                <a:ea typeface="Gulim" pitchFamily="34" charset="-127"/>
              </a:rPr>
              <a:t>년도 당초 예산의 개요</a:t>
            </a:r>
            <a:endParaRPr lang="ja-JP" altLang="en-US" sz="1600" b="1" dirty="0">
              <a:solidFill>
                <a:schemeClr val="bg1"/>
              </a:solidFill>
              <a:effectLst>
                <a:outerShdw blurRad="38100" dist="38100" dir="2700000" algn="tl">
                  <a:srgbClr val="000000"/>
                </a:outerShdw>
              </a:effectLst>
              <a:latin typeface="ＭＳ Ｐゴシック" charset="-128"/>
              <a:ea typeface="Gulim" pitchFamily="34" charset="-127"/>
            </a:endParaRPr>
          </a:p>
        </p:txBody>
      </p:sp>
      <p:pic>
        <p:nvPicPr>
          <p:cNvPr id="24579" name="Picture 2"/>
          <p:cNvPicPr>
            <a:picLocks noChangeAspect="1" noChangeArrowheads="1"/>
          </p:cNvPicPr>
          <p:nvPr/>
        </p:nvPicPr>
        <p:blipFill>
          <a:blip r:embed="rId4"/>
          <a:srcRect/>
          <a:stretch>
            <a:fillRect/>
          </a:stretch>
        </p:blipFill>
        <p:spPr bwMode="auto">
          <a:xfrm>
            <a:off x="34925" y="17463"/>
            <a:ext cx="441325" cy="241300"/>
          </a:xfrm>
          <a:prstGeom prst="rect">
            <a:avLst/>
          </a:prstGeom>
          <a:noFill/>
          <a:ln w="9525">
            <a:noFill/>
            <a:miter lim="800000"/>
            <a:headEnd/>
            <a:tailEnd/>
          </a:ln>
        </p:spPr>
      </p:pic>
      <p:sp>
        <p:nvSpPr>
          <p:cNvPr id="7" name="正方形/長方形 6"/>
          <p:cNvSpPr/>
          <p:nvPr/>
        </p:nvSpPr>
        <p:spPr>
          <a:xfrm>
            <a:off x="118269" y="1239820"/>
            <a:ext cx="3405187" cy="56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ko-KR" sz="3200" dirty="0">
                <a:ln w="63500">
                  <a:solidFill>
                    <a:schemeClr val="accent6">
                      <a:lumMod val="50000"/>
                    </a:schemeClr>
                  </a:solidFill>
                </a:ln>
                <a:solidFill>
                  <a:schemeClr val="tx1"/>
                </a:solidFill>
                <a:effectLst>
                  <a:outerShdw blurRad="50800" dist="38100" dir="2700000" sx="101000" sy="101000" algn="tl" rotWithShape="0">
                    <a:prstClr val="black">
                      <a:alpha val="40000"/>
                    </a:prstClr>
                  </a:outerShdw>
                </a:effectLst>
                <a:latin typeface="HG丸ｺﾞｼｯｸM-PRO" panose="020F0600000000000000" pitchFamily="50" charset="-128"/>
                <a:ea typeface="HG丸ｺﾞｼｯｸM-PRO" panose="020F0600000000000000" pitchFamily="50" charset="-128"/>
              </a:rPr>
              <a:t>1</a:t>
            </a:r>
            <a:r>
              <a:rPr lang="ko-KR" altLang="en-US" sz="3200" dirty="0">
                <a:ln w="63500">
                  <a:solidFill>
                    <a:schemeClr val="accent6">
                      <a:lumMod val="50000"/>
                    </a:schemeClr>
                  </a:solidFill>
                </a:ln>
                <a:solidFill>
                  <a:schemeClr val="tx1"/>
                </a:solidFill>
                <a:effectLst>
                  <a:outerShdw blurRad="50800" dist="38100" dir="2700000" sx="101000" sy="101000" algn="tl" rotWithShape="0">
                    <a:prstClr val="black">
                      <a:alpha val="40000"/>
                    </a:prstClr>
                  </a:outerShdw>
                </a:effectLst>
                <a:latin typeface="HG丸ｺﾞｼｯｸM-PRO" panose="020F0600000000000000" pitchFamily="50" charset="-128"/>
                <a:ea typeface="HG丸ｺﾞｼｯｸM-PRO" panose="020F0600000000000000" pitchFamily="50" charset="-128"/>
              </a:rPr>
              <a:t>조 </a:t>
            </a:r>
            <a:r>
              <a:rPr lang="en-US" altLang="ko-KR" sz="3200" dirty="0" smtClean="0">
                <a:ln w="63500">
                  <a:solidFill>
                    <a:schemeClr val="accent6">
                      <a:lumMod val="50000"/>
                    </a:schemeClr>
                  </a:solidFill>
                </a:ln>
                <a:solidFill>
                  <a:schemeClr val="tx1"/>
                </a:solidFill>
                <a:effectLst>
                  <a:outerShdw blurRad="50800" dist="38100" dir="2700000" sx="101000" sy="101000" algn="tl" rotWithShape="0">
                    <a:prstClr val="black">
                      <a:alpha val="40000"/>
                    </a:prstClr>
                  </a:outerShdw>
                </a:effectLst>
                <a:latin typeface="HG丸ｺﾞｼｯｸM-PRO" panose="020F0600000000000000" pitchFamily="50" charset="-128"/>
                <a:ea typeface="HG丸ｺﾞｼｯｸM-PRO" panose="020F0600000000000000" pitchFamily="50" charset="-128"/>
              </a:rPr>
              <a:t>8,994</a:t>
            </a:r>
            <a:r>
              <a:rPr lang="ko-KR" altLang="en-US" sz="3200" dirty="0" smtClean="0">
                <a:ln w="63500">
                  <a:solidFill>
                    <a:schemeClr val="accent6">
                      <a:lumMod val="50000"/>
                    </a:schemeClr>
                  </a:solidFill>
                </a:ln>
                <a:solidFill>
                  <a:schemeClr val="tx1"/>
                </a:solidFill>
                <a:effectLst>
                  <a:outerShdw blurRad="50800" dist="38100" dir="2700000" sx="101000" sy="101000" algn="tl" rotWithShape="0">
                    <a:prstClr val="black">
                      <a:alpha val="40000"/>
                    </a:prstClr>
                  </a:outerShdw>
                </a:effectLst>
                <a:latin typeface="HG丸ｺﾞｼｯｸM-PRO" panose="020F0600000000000000" pitchFamily="50" charset="-128"/>
                <a:ea typeface="HG丸ｺﾞｼｯｸM-PRO" panose="020F0600000000000000" pitchFamily="50" charset="-128"/>
              </a:rPr>
              <a:t>억엔</a:t>
            </a:r>
            <a:endParaRPr lang="ja-JP" altLang="en-US" sz="1050" dirty="0">
              <a:ln w="63500">
                <a:solidFill>
                  <a:schemeClr val="accent6">
                    <a:lumMod val="50000"/>
                  </a:schemeClr>
                </a:solidFill>
              </a:ln>
              <a:solidFill>
                <a:schemeClr val="tx1"/>
              </a:solidFill>
              <a:effectLst>
                <a:outerShdw blurRad="50800" dist="38100" dir="2700000" sx="101000" sy="101000" algn="tl" rotWithShape="0">
                  <a:prstClr val="black">
                    <a:alpha val="40000"/>
                  </a:prstClr>
                </a:outerShdw>
              </a:effectLst>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3132138" y="1274763"/>
            <a:ext cx="4113212" cy="563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300" dirty="0">
                <a:solidFill>
                  <a:srgbClr val="984807"/>
                </a:solidFill>
                <a:ea typeface="ＤＨＰ特太ゴシック体"/>
                <a:cs typeface="ＤＨＰ特太ゴシック体"/>
              </a:rPr>
              <a:t>（</a:t>
            </a:r>
            <a:r>
              <a:rPr lang="ko-KR" altLang="en-US" sz="1300" dirty="0">
                <a:solidFill>
                  <a:srgbClr val="984807"/>
                </a:solidFill>
                <a:ea typeface="ＤＨＰ特太ゴシック体"/>
                <a:cs typeface="ＤＨＰ特太ゴシック体"/>
              </a:rPr>
              <a:t>이중</a:t>
            </a:r>
            <a:r>
              <a:rPr lang="en-US" altLang="ko-KR" sz="1300" dirty="0">
                <a:solidFill>
                  <a:srgbClr val="984807"/>
                </a:solidFill>
                <a:ea typeface="ＤＨＰ特太ゴシック体"/>
                <a:cs typeface="ＤＨＰ特太ゴシック体"/>
              </a:rPr>
              <a:t>,</a:t>
            </a:r>
            <a:r>
              <a:rPr lang="ko-KR" altLang="en-US" sz="1300" dirty="0">
                <a:solidFill>
                  <a:srgbClr val="984807"/>
                </a:solidFill>
                <a:ea typeface="ＤＨＰ特太ゴシック体"/>
                <a:cs typeface="ＤＨＰ特太ゴシック体"/>
              </a:rPr>
              <a:t>지진재해</a:t>
            </a:r>
            <a:r>
              <a:rPr lang="ja-JP" altLang="en-US" sz="1300" dirty="0">
                <a:solidFill>
                  <a:srgbClr val="984807"/>
                </a:solidFill>
                <a:ea typeface="ＤＨＰ特太ゴシック体"/>
                <a:cs typeface="ＤＨＰ特太ゴシック体"/>
              </a:rPr>
              <a:t>・</a:t>
            </a:r>
            <a:r>
              <a:rPr lang="ko-KR" altLang="en-US" sz="1300" dirty="0">
                <a:solidFill>
                  <a:srgbClr val="984807"/>
                </a:solidFill>
                <a:ea typeface="ＤＨＰ特太ゴシック体"/>
                <a:cs typeface="ＤＨＰ特太ゴシック体"/>
              </a:rPr>
              <a:t>원전재해 </a:t>
            </a:r>
            <a:r>
              <a:rPr lang="ko-KR" altLang="en-US" sz="1300" dirty="0" smtClean="0">
                <a:solidFill>
                  <a:srgbClr val="984807"/>
                </a:solidFill>
                <a:ea typeface="ＤＨＰ特太ゴシック体"/>
                <a:cs typeface="ＤＨＰ特太ゴシック体"/>
              </a:rPr>
              <a:t>대응분 </a:t>
            </a:r>
            <a:r>
              <a:rPr lang="en-US" altLang="ko-KR" sz="1300" b="1" dirty="0" smtClean="0">
                <a:solidFill>
                  <a:srgbClr val="984807"/>
                </a:solidFill>
                <a:ea typeface="ＤＨＰ特太ゴシック体"/>
                <a:cs typeface="ＤＨＰ特太ゴシック体"/>
              </a:rPr>
              <a:t>10,287</a:t>
            </a:r>
            <a:r>
              <a:rPr lang="ko-KR" altLang="en-US" sz="1300" dirty="0" smtClean="0">
                <a:solidFill>
                  <a:srgbClr val="984807"/>
                </a:solidFill>
                <a:ea typeface="ＤＨＰ特太ゴシック体"/>
                <a:cs typeface="ＤＨＰ特太ゴシック体"/>
              </a:rPr>
              <a:t>억엔</a:t>
            </a:r>
            <a:r>
              <a:rPr lang="ja-JP" altLang="en-US" sz="1300" dirty="0">
                <a:solidFill>
                  <a:srgbClr val="984807"/>
                </a:solidFill>
                <a:ea typeface="ＤＨＰ特太ゴシック体"/>
                <a:cs typeface="ＤＨＰ特太ゴシック体"/>
              </a:rPr>
              <a:t>）</a:t>
            </a:r>
            <a:endParaRPr lang="ja-JP" altLang="en-US" sz="1300" dirty="0">
              <a:solidFill>
                <a:srgbClr val="984807"/>
              </a:solidFill>
            </a:endParaRPr>
          </a:p>
        </p:txBody>
      </p:sp>
      <p:sp>
        <p:nvSpPr>
          <p:cNvPr id="24582" name="AutoShape 16"/>
          <p:cNvSpPr>
            <a:spLocks noChangeArrowheads="1"/>
          </p:cNvSpPr>
          <p:nvPr/>
        </p:nvSpPr>
        <p:spPr bwMode="auto">
          <a:xfrm>
            <a:off x="53975" y="2484438"/>
            <a:ext cx="6708775" cy="2063750"/>
          </a:xfrm>
          <a:prstGeom prst="roundRect">
            <a:avLst>
              <a:gd name="adj" fmla="val 3181"/>
            </a:avLst>
          </a:prstGeom>
          <a:solidFill>
            <a:srgbClr val="00FF00"/>
          </a:solidFill>
          <a:ln w="28575">
            <a:solidFill>
              <a:srgbClr val="009900"/>
            </a:solidFill>
            <a:round/>
            <a:headEnd/>
            <a:tailEnd/>
          </a:ln>
        </p:spPr>
        <p:txBody>
          <a:bodyPr wrap="none" anchor="ctr"/>
          <a:lstStyle/>
          <a:p>
            <a:pPr algn="ctr"/>
            <a:endParaRPr lang="ja-JP" altLang="en-US">
              <a:latin typeface="Calibri" pitchFamily="34" charset="0"/>
            </a:endParaRPr>
          </a:p>
        </p:txBody>
      </p:sp>
      <p:sp>
        <p:nvSpPr>
          <p:cNvPr id="24583" name="AutoShape 17"/>
          <p:cNvSpPr>
            <a:spLocks noChangeArrowheads="1"/>
          </p:cNvSpPr>
          <p:nvPr/>
        </p:nvSpPr>
        <p:spPr bwMode="auto">
          <a:xfrm>
            <a:off x="182563" y="2740025"/>
            <a:ext cx="1547812" cy="541338"/>
          </a:xfrm>
          <a:prstGeom prst="roundRect">
            <a:avLst>
              <a:gd name="adj" fmla="val 11815"/>
            </a:avLst>
          </a:prstGeom>
          <a:solidFill>
            <a:srgbClr val="99CC00"/>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584" name="AutoShape 18"/>
          <p:cNvSpPr>
            <a:spLocks noChangeArrowheads="1"/>
          </p:cNvSpPr>
          <p:nvPr/>
        </p:nvSpPr>
        <p:spPr bwMode="auto">
          <a:xfrm>
            <a:off x="182563" y="3171825"/>
            <a:ext cx="1547812" cy="265113"/>
          </a:xfrm>
          <a:prstGeom prst="roundRect">
            <a:avLst>
              <a:gd name="adj" fmla="val 0"/>
            </a:avLst>
          </a:prstGeom>
          <a:solidFill>
            <a:srgbClr val="CCFF66"/>
          </a:solidFill>
          <a:ln w="19050">
            <a:solidFill>
              <a:schemeClr val="bg1"/>
            </a:solidFill>
            <a:round/>
            <a:headEnd/>
            <a:tailEnd/>
          </a:ln>
        </p:spPr>
        <p:txBody>
          <a:bodyPr wrap="none" anchor="ctr"/>
          <a:lstStyle/>
          <a:p>
            <a:endParaRPr lang="ja-JP" altLang="en-US">
              <a:latin typeface="Calibri" pitchFamily="34" charset="0"/>
            </a:endParaRPr>
          </a:p>
        </p:txBody>
      </p:sp>
      <p:sp>
        <p:nvSpPr>
          <p:cNvPr id="24585" name="AutoShape 19"/>
          <p:cNvSpPr>
            <a:spLocks noChangeArrowheads="1"/>
          </p:cNvSpPr>
          <p:nvPr/>
        </p:nvSpPr>
        <p:spPr bwMode="auto">
          <a:xfrm>
            <a:off x="182563" y="3436938"/>
            <a:ext cx="1547812" cy="1008062"/>
          </a:xfrm>
          <a:prstGeom prst="roundRect">
            <a:avLst>
              <a:gd name="adj" fmla="val 0"/>
            </a:avLst>
          </a:prstGeom>
          <a:solidFill>
            <a:schemeClr val="bg1"/>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586" name="Text Box 20"/>
          <p:cNvSpPr txBox="1">
            <a:spLocks noChangeArrowheads="1"/>
          </p:cNvSpPr>
          <p:nvPr/>
        </p:nvSpPr>
        <p:spPr bwMode="auto">
          <a:xfrm>
            <a:off x="552450" y="2825750"/>
            <a:ext cx="815975" cy="257175"/>
          </a:xfrm>
          <a:prstGeom prst="rect">
            <a:avLst/>
          </a:prstGeom>
          <a:noFill/>
          <a:ln w="9525">
            <a:noFill/>
            <a:miter lim="800000"/>
            <a:headEnd/>
            <a:tailEnd/>
          </a:ln>
        </p:spPr>
        <p:txBody>
          <a:bodyPr wrap="none">
            <a:spAutoFit/>
          </a:bodyPr>
          <a:lstStyle/>
          <a:p>
            <a:pPr algn="ctr">
              <a:lnSpc>
                <a:spcPct val="90000"/>
              </a:lnSpc>
            </a:pPr>
            <a:r>
              <a:rPr lang="ko-KR" altLang="en-US" sz="1200" b="1" dirty="0">
                <a:solidFill>
                  <a:schemeClr val="bg1"/>
                </a:solidFill>
                <a:latin typeface="Calibri" pitchFamily="34" charset="0"/>
                <a:ea typeface="Gulim" pitchFamily="34" charset="-127"/>
              </a:rPr>
              <a:t>환경 회복</a:t>
            </a:r>
          </a:p>
        </p:txBody>
      </p:sp>
      <p:sp>
        <p:nvSpPr>
          <p:cNvPr id="24587" name="Text Box 23"/>
          <p:cNvSpPr txBox="1">
            <a:spLocks noChangeArrowheads="1"/>
          </p:cNvSpPr>
          <p:nvPr/>
        </p:nvSpPr>
        <p:spPr bwMode="auto">
          <a:xfrm>
            <a:off x="63500" y="2474913"/>
            <a:ext cx="4398961" cy="307777"/>
          </a:xfrm>
          <a:prstGeom prst="rect">
            <a:avLst/>
          </a:prstGeom>
          <a:noFill/>
          <a:ln w="9525">
            <a:noFill/>
            <a:miter lim="800000"/>
            <a:headEnd/>
            <a:tailEnd/>
          </a:ln>
        </p:spPr>
        <p:txBody>
          <a:bodyPr wrap="none">
            <a:spAutoFit/>
          </a:bodyPr>
          <a:lstStyle/>
          <a:p>
            <a:r>
              <a:rPr lang="ko-KR" altLang="en-US" sz="1400" dirty="0">
                <a:solidFill>
                  <a:schemeClr val="bg1"/>
                </a:solidFill>
                <a:latin typeface="ＤＨＰ特太ゴシック体"/>
                <a:ea typeface="ＤＨＰ特太ゴシック体"/>
                <a:cs typeface="ＤＨＰ特太ゴシック体"/>
              </a:rPr>
              <a:t>안심하면서 사는 것</a:t>
            </a:r>
            <a:r>
              <a:rPr lang="ja-JP" altLang="en-US" sz="1400" dirty="0">
                <a:solidFill>
                  <a:schemeClr val="bg1"/>
                </a:solidFill>
                <a:latin typeface="ＤＨＰ特太ゴシック体"/>
                <a:ea typeface="ＤＨＰ特太ゴシック体"/>
                <a:cs typeface="ＤＨＰ特太ゴシック体"/>
              </a:rPr>
              <a:t>：</a:t>
            </a:r>
            <a:r>
              <a:rPr lang="en-US" altLang="ja-JP" sz="1400" dirty="0" smtClean="0">
                <a:solidFill>
                  <a:schemeClr val="bg1"/>
                </a:solidFill>
                <a:latin typeface="ＤＨＰ特太ゴシック体"/>
                <a:ea typeface="ＤＨＰ特太ゴシック体"/>
                <a:cs typeface="ＤＨＰ特太ゴシック体"/>
              </a:rPr>
              <a:t>4,010</a:t>
            </a:r>
            <a:r>
              <a:rPr lang="ko-KR" altLang="en-US" sz="1400" dirty="0" smtClean="0">
                <a:solidFill>
                  <a:schemeClr val="bg1"/>
                </a:solidFill>
                <a:latin typeface="ＤＨＰ特太ゴシック体"/>
                <a:ea typeface="ＤＨＰ特太ゴシック体"/>
                <a:cs typeface="ＤＨＰ特太ゴシック体"/>
              </a:rPr>
              <a:t>억엔</a:t>
            </a:r>
            <a:r>
              <a:rPr lang="ja-JP" altLang="en-US" sz="1100" b="1" dirty="0">
                <a:solidFill>
                  <a:schemeClr val="bg1"/>
                </a:solidFill>
                <a:latin typeface="ＭＳ ゴシック" pitchFamily="49" charset="-128"/>
                <a:ea typeface="ＭＳ ゴシック" pitchFamily="49" charset="-128"/>
              </a:rPr>
              <a:t>（</a:t>
            </a:r>
            <a:r>
              <a:rPr lang="ko-KR" altLang="en-US" sz="1100" b="1" dirty="0">
                <a:solidFill>
                  <a:schemeClr val="bg1"/>
                </a:solidFill>
                <a:latin typeface="ＭＳ ゴシック" pitchFamily="49" charset="-128"/>
                <a:ea typeface="Gulim" pitchFamily="34" charset="-127"/>
              </a:rPr>
              <a:t>제염</a:t>
            </a:r>
            <a:r>
              <a:rPr lang="ja-JP" altLang="en-US" sz="1100" b="1" dirty="0">
                <a:solidFill>
                  <a:schemeClr val="bg1"/>
                </a:solidFill>
                <a:latin typeface="ＭＳ ゴシック" pitchFamily="49" charset="-128"/>
                <a:ea typeface="ＭＳ ゴシック" pitchFamily="49" charset="-128"/>
              </a:rPr>
              <a:t>・</a:t>
            </a:r>
            <a:r>
              <a:rPr lang="ko-KR" altLang="en-US" sz="1100" b="1" dirty="0">
                <a:solidFill>
                  <a:schemeClr val="bg1"/>
                </a:solidFill>
                <a:latin typeface="ＭＳ ゴシック" pitchFamily="49" charset="-128"/>
                <a:ea typeface="Gulim" pitchFamily="34" charset="-127"/>
              </a:rPr>
              <a:t>건강 관리 등</a:t>
            </a:r>
            <a:r>
              <a:rPr lang="ja-JP" altLang="en-US" sz="1100" b="1" dirty="0">
                <a:solidFill>
                  <a:schemeClr val="bg1"/>
                </a:solidFill>
                <a:latin typeface="ＭＳ ゴシック" pitchFamily="49" charset="-128"/>
                <a:ea typeface="ＭＳ ゴシック" pitchFamily="49" charset="-128"/>
              </a:rPr>
              <a:t>）</a:t>
            </a:r>
          </a:p>
        </p:txBody>
      </p:sp>
      <p:sp>
        <p:nvSpPr>
          <p:cNvPr id="23" name="正方形/長方形 27"/>
          <p:cNvSpPr/>
          <p:nvPr/>
        </p:nvSpPr>
        <p:spPr>
          <a:xfrm>
            <a:off x="179388" y="3159125"/>
            <a:ext cx="1547812"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2,515</a:t>
            </a:r>
            <a:r>
              <a:rPr lang="ko-KR" altLang="en-US" sz="1600" dirty="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sp>
        <p:nvSpPr>
          <p:cNvPr id="24589" name="AutoShape 27"/>
          <p:cNvSpPr>
            <a:spLocks noChangeArrowheads="1"/>
          </p:cNvSpPr>
          <p:nvPr/>
        </p:nvSpPr>
        <p:spPr bwMode="auto">
          <a:xfrm>
            <a:off x="1830388" y="2736850"/>
            <a:ext cx="1547812" cy="541338"/>
          </a:xfrm>
          <a:prstGeom prst="roundRect">
            <a:avLst>
              <a:gd name="adj" fmla="val 11815"/>
            </a:avLst>
          </a:prstGeom>
          <a:solidFill>
            <a:srgbClr val="99CC00"/>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590" name="AutoShape 28"/>
          <p:cNvSpPr>
            <a:spLocks noChangeArrowheads="1"/>
          </p:cNvSpPr>
          <p:nvPr/>
        </p:nvSpPr>
        <p:spPr bwMode="auto">
          <a:xfrm>
            <a:off x="1830388" y="3168650"/>
            <a:ext cx="1547812" cy="265113"/>
          </a:xfrm>
          <a:prstGeom prst="roundRect">
            <a:avLst>
              <a:gd name="adj" fmla="val 0"/>
            </a:avLst>
          </a:prstGeom>
          <a:solidFill>
            <a:srgbClr val="CCFF66"/>
          </a:solidFill>
          <a:ln w="19050">
            <a:solidFill>
              <a:schemeClr val="bg1"/>
            </a:solidFill>
            <a:round/>
            <a:headEnd/>
            <a:tailEnd/>
          </a:ln>
        </p:spPr>
        <p:txBody>
          <a:bodyPr wrap="none" anchor="ctr"/>
          <a:lstStyle/>
          <a:p>
            <a:endParaRPr lang="ja-JP" altLang="en-US">
              <a:latin typeface="Calibri" pitchFamily="34" charset="0"/>
            </a:endParaRPr>
          </a:p>
        </p:txBody>
      </p:sp>
      <p:sp>
        <p:nvSpPr>
          <p:cNvPr id="24591" name="AutoShape 29"/>
          <p:cNvSpPr>
            <a:spLocks noChangeArrowheads="1"/>
          </p:cNvSpPr>
          <p:nvPr/>
        </p:nvSpPr>
        <p:spPr bwMode="auto">
          <a:xfrm>
            <a:off x="1844824" y="3424237"/>
            <a:ext cx="1547812" cy="1008063"/>
          </a:xfrm>
          <a:prstGeom prst="roundRect">
            <a:avLst>
              <a:gd name="adj" fmla="val 0"/>
            </a:avLst>
          </a:prstGeom>
          <a:solidFill>
            <a:schemeClr val="bg1"/>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592" name="Text Box 30"/>
          <p:cNvSpPr txBox="1">
            <a:spLocks noChangeArrowheads="1"/>
          </p:cNvSpPr>
          <p:nvPr/>
        </p:nvSpPr>
        <p:spPr bwMode="auto">
          <a:xfrm>
            <a:off x="2038350" y="2825750"/>
            <a:ext cx="1149350" cy="257175"/>
          </a:xfrm>
          <a:prstGeom prst="rect">
            <a:avLst/>
          </a:prstGeom>
          <a:noFill/>
          <a:ln w="9525">
            <a:noFill/>
            <a:miter lim="800000"/>
            <a:headEnd/>
            <a:tailEnd/>
          </a:ln>
        </p:spPr>
        <p:txBody>
          <a:bodyPr wrap="none">
            <a:spAutoFit/>
          </a:bodyPr>
          <a:lstStyle/>
          <a:p>
            <a:pPr algn="ctr">
              <a:lnSpc>
                <a:spcPct val="90000"/>
              </a:lnSpc>
            </a:pPr>
            <a:r>
              <a:rPr lang="ko-KR" altLang="en-US" sz="1200" b="1">
                <a:solidFill>
                  <a:schemeClr val="bg1"/>
                </a:solidFill>
                <a:latin typeface="Calibri" pitchFamily="34" charset="0"/>
                <a:ea typeface="Gulim" pitchFamily="34" charset="-127"/>
              </a:rPr>
              <a:t>생활 재건 지원</a:t>
            </a:r>
          </a:p>
        </p:txBody>
      </p:sp>
      <p:sp>
        <p:nvSpPr>
          <p:cNvPr id="24593" name="Text Box 31"/>
          <p:cNvSpPr txBox="1">
            <a:spLocks noChangeArrowheads="1"/>
          </p:cNvSpPr>
          <p:nvPr/>
        </p:nvSpPr>
        <p:spPr bwMode="auto">
          <a:xfrm>
            <a:off x="1820862" y="3447256"/>
            <a:ext cx="1584325" cy="757130"/>
          </a:xfrm>
          <a:prstGeom prst="rect">
            <a:avLst/>
          </a:prstGeom>
          <a:noFill/>
          <a:ln w="9525">
            <a:noFill/>
            <a:miter lim="800000"/>
            <a:headEnd/>
            <a:tailEnd/>
          </a:ln>
        </p:spPr>
        <p:txBody>
          <a:bodyPr>
            <a:spAutoFit/>
          </a:bodyPr>
          <a:lstStyle/>
          <a:p>
            <a:pPr>
              <a:lnSpc>
                <a:spcPct val="80000"/>
              </a:lnSpc>
            </a:pPr>
            <a:r>
              <a:rPr lang="ko-KR" altLang="en-US" sz="900" dirty="0">
                <a:latin typeface="Calibri" pitchFamily="34" charset="0"/>
                <a:ea typeface="Gulim" pitchFamily="34" charset="-127"/>
              </a:rPr>
              <a:t>현 내외의 피난자 지원</a:t>
            </a:r>
            <a:r>
              <a:rPr lang="en-US" altLang="ko-KR" sz="900" dirty="0">
                <a:latin typeface="Calibri" pitchFamily="34" charset="0"/>
                <a:ea typeface="Gulim" pitchFamily="34" charset="-127"/>
              </a:rPr>
              <a:t>, </a:t>
            </a:r>
            <a:r>
              <a:rPr lang="ko-KR" altLang="en-US" sz="900" dirty="0">
                <a:latin typeface="Calibri" pitchFamily="34" charset="0"/>
                <a:ea typeface="Gulim" pitchFamily="34" charset="-127"/>
              </a:rPr>
              <a:t>귀환에 대환대처 지원</a:t>
            </a:r>
            <a:r>
              <a:rPr lang="en-US" altLang="ko-KR" sz="900" dirty="0">
                <a:latin typeface="Calibri" pitchFamily="34" charset="0"/>
                <a:ea typeface="Gulim" pitchFamily="34" charset="-127"/>
              </a:rPr>
              <a:t>,</a:t>
            </a:r>
            <a:r>
              <a:rPr lang="ko-KR" altLang="en-US" sz="900" dirty="0">
                <a:latin typeface="Calibri" pitchFamily="34" charset="0"/>
                <a:ea typeface="Gulim" pitchFamily="34" charset="-127"/>
              </a:rPr>
              <a:t>귀한 후의 생활 재건 지원</a:t>
            </a:r>
            <a:r>
              <a:rPr lang="en-US" altLang="ko-KR" sz="900" dirty="0">
                <a:latin typeface="Calibri" pitchFamily="34" charset="0"/>
                <a:ea typeface="Gulim" pitchFamily="34" charset="-127"/>
              </a:rPr>
              <a:t>, </a:t>
            </a:r>
            <a:r>
              <a:rPr lang="ko-KR" altLang="en-US" sz="900" dirty="0">
                <a:latin typeface="Calibri" pitchFamily="34" charset="0"/>
                <a:ea typeface="Gulim" pitchFamily="34" charset="-127"/>
              </a:rPr>
              <a:t>장기 피난자의 생활 거</a:t>
            </a:r>
          </a:p>
          <a:p>
            <a:pPr>
              <a:lnSpc>
                <a:spcPct val="80000"/>
              </a:lnSpc>
            </a:pPr>
            <a:r>
              <a:rPr lang="ko-KR" altLang="en-US" sz="900" dirty="0">
                <a:latin typeface="Calibri" pitchFamily="34" charset="0"/>
                <a:ea typeface="Gulim" pitchFamily="34" charset="-127"/>
              </a:rPr>
              <a:t>점을 정비</a:t>
            </a:r>
            <a:r>
              <a:rPr lang="en-US" altLang="ko-KR" sz="900" dirty="0">
                <a:latin typeface="Calibri" pitchFamily="34" charset="0"/>
                <a:ea typeface="Gulim" pitchFamily="34" charset="-127"/>
              </a:rPr>
              <a:t>,</a:t>
            </a:r>
            <a:r>
              <a:rPr lang="ko-KR" altLang="en-US" sz="900" dirty="0">
                <a:latin typeface="Calibri" pitchFamily="34" charset="0"/>
                <a:ea typeface="Gulim" pitchFamily="34" charset="-127"/>
              </a:rPr>
              <a:t>오래 피난하는 사</a:t>
            </a:r>
          </a:p>
          <a:p>
            <a:pPr>
              <a:lnSpc>
                <a:spcPct val="80000"/>
              </a:lnSpc>
            </a:pPr>
            <a:r>
              <a:rPr lang="ko-KR" altLang="en-US" sz="900" dirty="0">
                <a:latin typeface="Calibri" pitchFamily="34" charset="0"/>
                <a:ea typeface="Gulim" pitchFamily="34" charset="-127"/>
              </a:rPr>
              <a:t>람에 대한 지원</a:t>
            </a:r>
          </a:p>
        </p:txBody>
      </p:sp>
      <p:sp>
        <p:nvSpPr>
          <p:cNvPr id="29" name="正方形/長方形 27"/>
          <p:cNvSpPr/>
          <p:nvPr/>
        </p:nvSpPr>
        <p:spPr>
          <a:xfrm>
            <a:off x="1827213" y="3155950"/>
            <a:ext cx="1547812"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866</a:t>
            </a:r>
            <a:r>
              <a:rPr lang="ko-KR" altLang="en-US" sz="1600" dirty="0" smtClean="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sp>
        <p:nvSpPr>
          <p:cNvPr id="24595" name="AutoShape 33"/>
          <p:cNvSpPr>
            <a:spLocks noChangeArrowheads="1"/>
          </p:cNvSpPr>
          <p:nvPr/>
        </p:nvSpPr>
        <p:spPr bwMode="auto">
          <a:xfrm>
            <a:off x="3471863" y="2730500"/>
            <a:ext cx="1547812" cy="541338"/>
          </a:xfrm>
          <a:prstGeom prst="roundRect">
            <a:avLst>
              <a:gd name="adj" fmla="val 11815"/>
            </a:avLst>
          </a:prstGeom>
          <a:solidFill>
            <a:srgbClr val="99CC00"/>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596" name="AutoShape 34"/>
          <p:cNvSpPr>
            <a:spLocks noChangeArrowheads="1"/>
          </p:cNvSpPr>
          <p:nvPr/>
        </p:nvSpPr>
        <p:spPr bwMode="auto">
          <a:xfrm>
            <a:off x="3471863" y="3162300"/>
            <a:ext cx="1547812" cy="265113"/>
          </a:xfrm>
          <a:prstGeom prst="roundRect">
            <a:avLst>
              <a:gd name="adj" fmla="val 0"/>
            </a:avLst>
          </a:prstGeom>
          <a:solidFill>
            <a:srgbClr val="99CC00"/>
          </a:solidFill>
          <a:ln w="19050">
            <a:solidFill>
              <a:schemeClr val="bg1"/>
            </a:solidFill>
            <a:round/>
            <a:headEnd/>
            <a:tailEnd/>
          </a:ln>
        </p:spPr>
        <p:txBody>
          <a:bodyPr wrap="none" anchor="ctr"/>
          <a:lstStyle/>
          <a:p>
            <a:endParaRPr lang="ja-JP" altLang="en-US">
              <a:latin typeface="Calibri" pitchFamily="34" charset="0"/>
            </a:endParaRPr>
          </a:p>
        </p:txBody>
      </p:sp>
      <p:sp>
        <p:nvSpPr>
          <p:cNvPr id="24597" name="AutoShape 35"/>
          <p:cNvSpPr>
            <a:spLocks noChangeArrowheads="1"/>
          </p:cNvSpPr>
          <p:nvPr/>
        </p:nvSpPr>
        <p:spPr bwMode="auto">
          <a:xfrm>
            <a:off x="3471863" y="3427413"/>
            <a:ext cx="1547812" cy="1008062"/>
          </a:xfrm>
          <a:prstGeom prst="roundRect">
            <a:avLst>
              <a:gd name="adj" fmla="val 0"/>
            </a:avLst>
          </a:prstGeom>
          <a:solidFill>
            <a:schemeClr val="bg1"/>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598" name="Text Box 36"/>
          <p:cNvSpPr txBox="1">
            <a:spLocks noChangeArrowheads="1"/>
          </p:cNvSpPr>
          <p:nvPr/>
        </p:nvSpPr>
        <p:spPr bwMode="auto">
          <a:xfrm>
            <a:off x="3514725" y="2743200"/>
            <a:ext cx="1441450" cy="422275"/>
          </a:xfrm>
          <a:prstGeom prst="rect">
            <a:avLst/>
          </a:prstGeom>
          <a:solidFill>
            <a:srgbClr val="99CC00"/>
          </a:solidFill>
          <a:ln w="9525">
            <a:noFill/>
            <a:miter lim="800000"/>
            <a:headEnd/>
            <a:tailEnd/>
          </a:ln>
        </p:spPr>
        <p:txBody>
          <a:bodyPr>
            <a:spAutoFit/>
          </a:bodyPr>
          <a:lstStyle/>
          <a:p>
            <a:pPr algn="ctr">
              <a:lnSpc>
                <a:spcPct val="90000"/>
              </a:lnSpc>
            </a:pPr>
            <a:r>
              <a:rPr lang="ko-KR" altLang="en-US" sz="1200" b="1">
                <a:solidFill>
                  <a:schemeClr val="bg1"/>
                </a:solidFill>
                <a:latin typeface="Calibri" pitchFamily="34" charset="0"/>
                <a:ea typeface="Gulim" pitchFamily="34" charset="-127"/>
              </a:rPr>
              <a:t>현민들의</a:t>
            </a:r>
          </a:p>
          <a:p>
            <a:pPr algn="ctr">
              <a:lnSpc>
                <a:spcPct val="90000"/>
              </a:lnSpc>
            </a:pPr>
            <a:r>
              <a:rPr lang="ko-KR" altLang="en-US" sz="1200" b="1">
                <a:solidFill>
                  <a:schemeClr val="bg1"/>
                </a:solidFill>
                <a:latin typeface="Calibri" pitchFamily="34" charset="0"/>
                <a:ea typeface="Gulim" pitchFamily="34" charset="-127"/>
              </a:rPr>
              <a:t>심신 건강 지키기</a:t>
            </a:r>
          </a:p>
        </p:txBody>
      </p:sp>
      <p:sp>
        <p:nvSpPr>
          <p:cNvPr id="24599" name="Text Box 37"/>
          <p:cNvSpPr txBox="1">
            <a:spLocks noChangeArrowheads="1"/>
          </p:cNvSpPr>
          <p:nvPr/>
        </p:nvSpPr>
        <p:spPr bwMode="auto">
          <a:xfrm>
            <a:off x="3449638" y="3429000"/>
            <a:ext cx="1584325" cy="530225"/>
          </a:xfrm>
          <a:prstGeom prst="rect">
            <a:avLst/>
          </a:prstGeom>
          <a:noFill/>
          <a:ln w="9525">
            <a:noFill/>
            <a:miter lim="800000"/>
            <a:headEnd/>
            <a:tailEnd/>
          </a:ln>
        </p:spPr>
        <p:txBody>
          <a:bodyPr>
            <a:spAutoFit/>
          </a:bodyPr>
          <a:lstStyle/>
          <a:p>
            <a:pPr>
              <a:lnSpc>
                <a:spcPct val="80000"/>
              </a:lnSpc>
            </a:pPr>
            <a:r>
              <a:rPr lang="ko-KR" altLang="en-US" sz="900">
                <a:latin typeface="Calibri" pitchFamily="34" charset="0"/>
                <a:ea typeface="Gulim" pitchFamily="34" charset="-127"/>
              </a:rPr>
              <a:t>현민의 건강 보유와 증진</a:t>
            </a:r>
            <a:r>
              <a:rPr lang="en-US" altLang="ko-KR" sz="900">
                <a:latin typeface="Calibri" pitchFamily="34" charset="0"/>
                <a:ea typeface="Gulim" pitchFamily="34" charset="-127"/>
              </a:rPr>
              <a:t>, </a:t>
            </a:r>
            <a:r>
              <a:rPr lang="ko-KR" altLang="en-US" sz="900">
                <a:latin typeface="Calibri" pitchFamily="34" charset="0"/>
                <a:ea typeface="Gulim" pitchFamily="34" charset="-127"/>
              </a:rPr>
              <a:t>지</a:t>
            </a:r>
          </a:p>
          <a:p>
            <a:pPr>
              <a:lnSpc>
                <a:spcPct val="80000"/>
              </a:lnSpc>
            </a:pPr>
            <a:r>
              <a:rPr lang="ko-KR" altLang="en-US" sz="900">
                <a:latin typeface="Calibri" pitchFamily="34" charset="0"/>
                <a:ea typeface="Gulim" pitchFamily="34" charset="-127"/>
              </a:rPr>
              <a:t>역 외료등을 재구축</a:t>
            </a:r>
            <a:r>
              <a:rPr lang="en-US" altLang="ko-KR" sz="900">
                <a:latin typeface="Calibri" pitchFamily="34" charset="0"/>
                <a:ea typeface="Gulim" pitchFamily="34" charset="-127"/>
              </a:rPr>
              <a:t>, </a:t>
            </a:r>
            <a:r>
              <a:rPr lang="ko-KR" altLang="en-US" sz="900">
                <a:latin typeface="Calibri" pitchFamily="34" charset="0"/>
                <a:ea typeface="Gulim" pitchFamily="34" charset="-127"/>
              </a:rPr>
              <a:t>첨단 의</a:t>
            </a:r>
          </a:p>
          <a:p>
            <a:pPr>
              <a:lnSpc>
                <a:spcPct val="80000"/>
              </a:lnSpc>
            </a:pPr>
            <a:r>
              <a:rPr lang="ko-KR" altLang="en-US" sz="900">
                <a:latin typeface="Calibri" pitchFamily="34" charset="0"/>
                <a:ea typeface="Gulim" pitchFamily="34" charset="-127"/>
              </a:rPr>
              <a:t>료 제공 체제의 정비</a:t>
            </a:r>
            <a:r>
              <a:rPr lang="en-US" altLang="ko-KR" sz="900">
                <a:latin typeface="Calibri" pitchFamily="34" charset="0"/>
                <a:ea typeface="Gulim" pitchFamily="34" charset="-127"/>
              </a:rPr>
              <a:t>, </a:t>
            </a:r>
            <a:r>
              <a:rPr lang="ko-KR" altLang="en-US" sz="900">
                <a:latin typeface="Calibri" pitchFamily="34" charset="0"/>
                <a:ea typeface="Gulim" pitchFamily="34" charset="-127"/>
              </a:rPr>
              <a:t>이재민</a:t>
            </a:r>
          </a:p>
          <a:p>
            <a:pPr>
              <a:lnSpc>
                <a:spcPct val="80000"/>
              </a:lnSpc>
            </a:pPr>
            <a:r>
              <a:rPr lang="ko-KR" altLang="en-US" sz="900">
                <a:latin typeface="Calibri" pitchFamily="34" charset="0"/>
                <a:ea typeface="Gulim" pitchFamily="34" charset="-127"/>
              </a:rPr>
              <a:t>의 심리 케어</a:t>
            </a:r>
          </a:p>
        </p:txBody>
      </p:sp>
      <p:sp>
        <p:nvSpPr>
          <p:cNvPr id="35" name="正方形/長方形 27"/>
          <p:cNvSpPr/>
          <p:nvPr/>
        </p:nvSpPr>
        <p:spPr>
          <a:xfrm>
            <a:off x="3468688" y="3149600"/>
            <a:ext cx="1547812" cy="282575"/>
          </a:xfrm>
          <a:prstGeom prst="rect">
            <a:avLst/>
          </a:prstGeom>
          <a:solidFill>
            <a:srgbClr val="CCFF6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396</a:t>
            </a:r>
            <a:r>
              <a:rPr lang="ko-KR" altLang="en-US" sz="1600" dirty="0" smtClean="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sp>
        <p:nvSpPr>
          <p:cNvPr id="24601" name="AutoShape 39"/>
          <p:cNvSpPr>
            <a:spLocks noChangeArrowheads="1"/>
          </p:cNvSpPr>
          <p:nvPr/>
        </p:nvSpPr>
        <p:spPr bwMode="auto">
          <a:xfrm>
            <a:off x="5119688" y="2727325"/>
            <a:ext cx="1547812" cy="541338"/>
          </a:xfrm>
          <a:prstGeom prst="roundRect">
            <a:avLst>
              <a:gd name="adj" fmla="val 11815"/>
            </a:avLst>
          </a:prstGeom>
          <a:solidFill>
            <a:srgbClr val="99CC00"/>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02" name="AutoShape 40"/>
          <p:cNvSpPr>
            <a:spLocks noChangeArrowheads="1"/>
          </p:cNvSpPr>
          <p:nvPr/>
        </p:nvSpPr>
        <p:spPr bwMode="auto">
          <a:xfrm>
            <a:off x="5119688" y="3159125"/>
            <a:ext cx="1547812" cy="265113"/>
          </a:xfrm>
          <a:prstGeom prst="roundRect">
            <a:avLst>
              <a:gd name="adj" fmla="val 0"/>
            </a:avLst>
          </a:prstGeom>
          <a:solidFill>
            <a:srgbClr val="CCFF66"/>
          </a:solidFill>
          <a:ln w="19050">
            <a:solidFill>
              <a:schemeClr val="bg1"/>
            </a:solidFill>
            <a:round/>
            <a:headEnd/>
            <a:tailEnd/>
          </a:ln>
        </p:spPr>
        <p:txBody>
          <a:bodyPr wrap="none" anchor="ctr"/>
          <a:lstStyle/>
          <a:p>
            <a:endParaRPr lang="ja-JP" altLang="en-US">
              <a:latin typeface="Calibri" pitchFamily="34" charset="0"/>
            </a:endParaRPr>
          </a:p>
        </p:txBody>
      </p:sp>
      <p:sp>
        <p:nvSpPr>
          <p:cNvPr id="24603" name="AutoShape 41"/>
          <p:cNvSpPr>
            <a:spLocks noChangeArrowheads="1"/>
          </p:cNvSpPr>
          <p:nvPr/>
        </p:nvSpPr>
        <p:spPr bwMode="auto">
          <a:xfrm>
            <a:off x="5119688" y="3424238"/>
            <a:ext cx="1547812" cy="1008062"/>
          </a:xfrm>
          <a:prstGeom prst="roundRect">
            <a:avLst>
              <a:gd name="adj" fmla="val 0"/>
            </a:avLst>
          </a:prstGeom>
          <a:solidFill>
            <a:schemeClr val="bg1"/>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04" name="Text Box 42"/>
          <p:cNvSpPr txBox="1">
            <a:spLocks noChangeArrowheads="1"/>
          </p:cNvSpPr>
          <p:nvPr/>
        </p:nvSpPr>
        <p:spPr bwMode="auto">
          <a:xfrm>
            <a:off x="5137150" y="2741613"/>
            <a:ext cx="1511300" cy="422275"/>
          </a:xfrm>
          <a:prstGeom prst="rect">
            <a:avLst/>
          </a:prstGeom>
          <a:noFill/>
          <a:ln w="9525">
            <a:noFill/>
            <a:miter lim="800000"/>
            <a:headEnd/>
            <a:tailEnd/>
          </a:ln>
        </p:spPr>
        <p:txBody>
          <a:bodyPr>
            <a:spAutoFit/>
          </a:bodyPr>
          <a:lstStyle/>
          <a:p>
            <a:pPr algn="ctr">
              <a:lnSpc>
                <a:spcPct val="90000"/>
              </a:lnSpc>
            </a:pPr>
            <a:r>
              <a:rPr lang="ko-KR" altLang="en-US" sz="1200" b="1">
                <a:solidFill>
                  <a:schemeClr val="bg1"/>
                </a:solidFill>
                <a:latin typeface="Calibri" pitchFamily="34" charset="0"/>
                <a:ea typeface="Gulim" pitchFamily="34" charset="-127"/>
              </a:rPr>
              <a:t>미래를 짊어진</a:t>
            </a:r>
            <a:endParaRPr lang="en-US" altLang="ko-KR" sz="1200" b="1">
              <a:solidFill>
                <a:schemeClr val="bg1"/>
              </a:solidFill>
              <a:latin typeface="Calibri" pitchFamily="34" charset="0"/>
              <a:ea typeface="Gulim" pitchFamily="34" charset="-127"/>
            </a:endParaRPr>
          </a:p>
          <a:p>
            <a:pPr algn="ctr">
              <a:lnSpc>
                <a:spcPct val="90000"/>
              </a:lnSpc>
            </a:pPr>
            <a:r>
              <a:rPr lang="ko-KR" altLang="en-US" sz="1200" b="1">
                <a:solidFill>
                  <a:schemeClr val="bg1"/>
                </a:solidFill>
                <a:latin typeface="Calibri" pitchFamily="34" charset="0"/>
                <a:ea typeface="Gulim" pitchFamily="34" charset="-127"/>
              </a:rPr>
              <a:t>아이</a:t>
            </a:r>
            <a:r>
              <a:rPr lang="ja-JP" altLang="en-US" sz="1200" b="1">
                <a:solidFill>
                  <a:schemeClr val="bg1"/>
                </a:solidFill>
                <a:latin typeface="Calibri" pitchFamily="34" charset="0"/>
              </a:rPr>
              <a:t>・</a:t>
            </a:r>
            <a:r>
              <a:rPr lang="ko-KR" altLang="en-US" sz="1200" b="1">
                <a:solidFill>
                  <a:schemeClr val="bg1"/>
                </a:solidFill>
                <a:latin typeface="Calibri" pitchFamily="34" charset="0"/>
                <a:ea typeface="Gulim" pitchFamily="34" charset="-127"/>
              </a:rPr>
              <a:t>젊은이 육성</a:t>
            </a:r>
          </a:p>
        </p:txBody>
      </p:sp>
      <p:sp>
        <p:nvSpPr>
          <p:cNvPr id="40" name="正方形/長方形 27"/>
          <p:cNvSpPr/>
          <p:nvPr/>
        </p:nvSpPr>
        <p:spPr>
          <a:xfrm>
            <a:off x="5116513" y="3146425"/>
            <a:ext cx="1547812"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233</a:t>
            </a:r>
            <a:r>
              <a:rPr lang="ko-KR" altLang="en-US" sz="1600" dirty="0" smtClean="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sp>
        <p:nvSpPr>
          <p:cNvPr id="24606" name="AutoShape 45"/>
          <p:cNvSpPr>
            <a:spLocks noChangeArrowheads="1"/>
          </p:cNvSpPr>
          <p:nvPr/>
        </p:nvSpPr>
        <p:spPr bwMode="auto">
          <a:xfrm>
            <a:off x="41275" y="4643438"/>
            <a:ext cx="6708775" cy="2063750"/>
          </a:xfrm>
          <a:prstGeom prst="roundRect">
            <a:avLst>
              <a:gd name="adj" fmla="val 3181"/>
            </a:avLst>
          </a:prstGeom>
          <a:solidFill>
            <a:srgbClr val="FF9933"/>
          </a:solidFill>
          <a:ln w="28575">
            <a:solidFill>
              <a:srgbClr val="FF6600"/>
            </a:solidFill>
            <a:round/>
            <a:headEnd/>
            <a:tailEnd/>
          </a:ln>
        </p:spPr>
        <p:txBody>
          <a:bodyPr wrap="none" anchor="ctr"/>
          <a:lstStyle/>
          <a:p>
            <a:pPr algn="ctr"/>
            <a:endParaRPr lang="ja-JP" altLang="en-US">
              <a:latin typeface="Calibri" pitchFamily="34" charset="0"/>
            </a:endParaRPr>
          </a:p>
        </p:txBody>
      </p:sp>
      <p:sp>
        <p:nvSpPr>
          <p:cNvPr id="24607" name="AutoShape 46"/>
          <p:cNvSpPr>
            <a:spLocks noChangeArrowheads="1"/>
          </p:cNvSpPr>
          <p:nvPr/>
        </p:nvSpPr>
        <p:spPr bwMode="auto">
          <a:xfrm>
            <a:off x="161925" y="4910138"/>
            <a:ext cx="1547813" cy="541337"/>
          </a:xfrm>
          <a:prstGeom prst="roundRect">
            <a:avLst>
              <a:gd name="adj" fmla="val 11815"/>
            </a:avLst>
          </a:prstGeom>
          <a:solidFill>
            <a:srgbClr val="FF6600"/>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08" name="AutoShape 47"/>
          <p:cNvSpPr>
            <a:spLocks noChangeArrowheads="1"/>
          </p:cNvSpPr>
          <p:nvPr/>
        </p:nvSpPr>
        <p:spPr bwMode="auto">
          <a:xfrm>
            <a:off x="161925" y="5341938"/>
            <a:ext cx="1547813" cy="265112"/>
          </a:xfrm>
          <a:prstGeom prst="roundRect">
            <a:avLst>
              <a:gd name="adj" fmla="val 0"/>
            </a:avLst>
          </a:prstGeom>
          <a:solidFill>
            <a:srgbClr val="FFCC00"/>
          </a:solidFill>
          <a:ln w="19050">
            <a:solidFill>
              <a:schemeClr val="bg1"/>
            </a:solidFill>
            <a:round/>
            <a:headEnd/>
            <a:tailEnd/>
          </a:ln>
        </p:spPr>
        <p:txBody>
          <a:bodyPr wrap="none" anchor="ctr"/>
          <a:lstStyle/>
          <a:p>
            <a:endParaRPr lang="ja-JP" altLang="en-US">
              <a:latin typeface="Calibri" pitchFamily="34" charset="0"/>
            </a:endParaRPr>
          </a:p>
        </p:txBody>
      </p:sp>
      <p:sp>
        <p:nvSpPr>
          <p:cNvPr id="24609" name="AutoShape 48"/>
          <p:cNvSpPr>
            <a:spLocks noChangeArrowheads="1"/>
          </p:cNvSpPr>
          <p:nvPr/>
        </p:nvSpPr>
        <p:spPr bwMode="auto">
          <a:xfrm>
            <a:off x="161925" y="5607050"/>
            <a:ext cx="1547813" cy="1008063"/>
          </a:xfrm>
          <a:prstGeom prst="roundRect">
            <a:avLst>
              <a:gd name="adj" fmla="val 0"/>
            </a:avLst>
          </a:prstGeom>
          <a:solidFill>
            <a:schemeClr val="bg1"/>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10" name="Text Box 49"/>
          <p:cNvSpPr txBox="1">
            <a:spLocks noChangeArrowheads="1"/>
          </p:cNvSpPr>
          <p:nvPr/>
        </p:nvSpPr>
        <p:spPr bwMode="auto">
          <a:xfrm>
            <a:off x="293688" y="4999038"/>
            <a:ext cx="1298575" cy="257175"/>
          </a:xfrm>
          <a:prstGeom prst="rect">
            <a:avLst/>
          </a:prstGeom>
          <a:noFill/>
          <a:ln w="9525">
            <a:noFill/>
            <a:miter lim="800000"/>
            <a:headEnd/>
            <a:tailEnd/>
          </a:ln>
        </p:spPr>
        <p:txBody>
          <a:bodyPr wrap="none">
            <a:spAutoFit/>
          </a:bodyPr>
          <a:lstStyle/>
          <a:p>
            <a:pPr algn="ctr">
              <a:lnSpc>
                <a:spcPct val="90000"/>
              </a:lnSpc>
            </a:pPr>
            <a:r>
              <a:rPr lang="ko-KR" altLang="en-US" sz="1200" b="1">
                <a:solidFill>
                  <a:schemeClr val="bg1"/>
                </a:solidFill>
                <a:latin typeface="Calibri" pitchFamily="34" charset="0"/>
                <a:ea typeface="Gulim" pitchFamily="34" charset="-127"/>
              </a:rPr>
              <a:t>농림 수산업 재생</a:t>
            </a:r>
          </a:p>
        </p:txBody>
      </p:sp>
      <p:sp>
        <p:nvSpPr>
          <p:cNvPr id="24611" name="Text Box 50"/>
          <p:cNvSpPr txBox="1">
            <a:spLocks noChangeArrowheads="1"/>
          </p:cNvSpPr>
          <p:nvPr/>
        </p:nvSpPr>
        <p:spPr bwMode="auto">
          <a:xfrm>
            <a:off x="73025" y="4643438"/>
            <a:ext cx="4629794" cy="307777"/>
          </a:xfrm>
          <a:prstGeom prst="rect">
            <a:avLst/>
          </a:prstGeom>
          <a:noFill/>
          <a:ln w="9525">
            <a:noFill/>
            <a:miter lim="800000"/>
            <a:headEnd/>
            <a:tailEnd/>
          </a:ln>
        </p:spPr>
        <p:txBody>
          <a:bodyPr wrap="none">
            <a:spAutoFit/>
          </a:bodyPr>
          <a:lstStyle/>
          <a:p>
            <a:r>
              <a:rPr lang="ko-KR" altLang="en-US" sz="1400" dirty="0">
                <a:solidFill>
                  <a:schemeClr val="bg1"/>
                </a:solidFill>
                <a:latin typeface="ＤＨＰ特太ゴシック体"/>
                <a:ea typeface="ＤＨＰ特太ゴシック体"/>
                <a:cs typeface="ＤＨＰ特太ゴシック体"/>
              </a:rPr>
              <a:t>고향에서 일하는 것</a:t>
            </a:r>
            <a:r>
              <a:rPr lang="ja-JP" altLang="en-US" sz="1400" dirty="0">
                <a:solidFill>
                  <a:schemeClr val="bg1"/>
                </a:solidFill>
                <a:latin typeface="ＤＨＰ特太ゴシック体"/>
                <a:ea typeface="ＤＨＰ特太ゴシック体"/>
                <a:cs typeface="ＤＨＰ特太ゴシック体"/>
              </a:rPr>
              <a:t>：</a:t>
            </a:r>
            <a:r>
              <a:rPr lang="en-US" altLang="ja-JP" sz="1400" dirty="0" smtClean="0">
                <a:solidFill>
                  <a:schemeClr val="bg1"/>
                </a:solidFill>
                <a:latin typeface="ＤＨＰ特太ゴシック体"/>
                <a:ea typeface="ＤＨＰ特太ゴシック体"/>
                <a:cs typeface="ＤＨＰ特太ゴシック体"/>
              </a:rPr>
              <a:t>2,276</a:t>
            </a:r>
            <a:r>
              <a:rPr lang="ko-KR" altLang="en-US" sz="1400" dirty="0" smtClean="0">
                <a:solidFill>
                  <a:schemeClr val="bg1"/>
                </a:solidFill>
                <a:latin typeface="ＤＨＰ特太ゴシック体"/>
                <a:ea typeface="ＤＨＰ特太ゴシック体"/>
                <a:cs typeface="ＤＨＰ特太ゴシック体"/>
              </a:rPr>
              <a:t>억엔</a:t>
            </a:r>
            <a:r>
              <a:rPr lang="ja-JP" altLang="en-US" sz="1100" b="1" dirty="0">
                <a:solidFill>
                  <a:schemeClr val="bg1"/>
                </a:solidFill>
                <a:latin typeface="Calibri" pitchFamily="34" charset="0"/>
                <a:ea typeface="ＭＳ ゴシック" pitchFamily="49" charset="-128"/>
              </a:rPr>
              <a:t>（</a:t>
            </a:r>
            <a:r>
              <a:rPr lang="ko-KR" altLang="en-US" sz="1100" b="1" dirty="0">
                <a:solidFill>
                  <a:schemeClr val="bg1"/>
                </a:solidFill>
                <a:latin typeface="Calibri" pitchFamily="34" charset="0"/>
                <a:ea typeface="Gulim" pitchFamily="34" charset="-127"/>
              </a:rPr>
              <a:t>산업 진흥</a:t>
            </a:r>
            <a:r>
              <a:rPr lang="ja-JP" altLang="en-US" sz="1100" b="1" dirty="0">
                <a:solidFill>
                  <a:schemeClr val="bg1"/>
                </a:solidFill>
                <a:latin typeface="Calibri" pitchFamily="34" charset="0"/>
                <a:ea typeface="ＭＳ ゴシック" pitchFamily="49" charset="-128"/>
              </a:rPr>
              <a:t>・</a:t>
            </a:r>
            <a:r>
              <a:rPr lang="ko-KR" altLang="en-US" sz="1100" b="1" dirty="0">
                <a:solidFill>
                  <a:schemeClr val="bg1"/>
                </a:solidFill>
                <a:latin typeface="Calibri" pitchFamily="34" charset="0"/>
                <a:ea typeface="Gulim" pitchFamily="34" charset="-127"/>
              </a:rPr>
              <a:t>고용 창출 등</a:t>
            </a:r>
            <a:r>
              <a:rPr lang="ja-JP" altLang="en-US" sz="1100" b="1" dirty="0">
                <a:solidFill>
                  <a:schemeClr val="bg1"/>
                </a:solidFill>
                <a:latin typeface="Calibri" pitchFamily="34" charset="0"/>
                <a:ea typeface="ＭＳ ゴシック" pitchFamily="49" charset="-128"/>
              </a:rPr>
              <a:t>）</a:t>
            </a:r>
          </a:p>
        </p:txBody>
      </p:sp>
      <p:sp>
        <p:nvSpPr>
          <p:cNvPr id="24612" name="Text Box 51"/>
          <p:cNvSpPr txBox="1">
            <a:spLocks noChangeArrowheads="1"/>
          </p:cNvSpPr>
          <p:nvPr/>
        </p:nvSpPr>
        <p:spPr bwMode="auto">
          <a:xfrm>
            <a:off x="139700" y="5608638"/>
            <a:ext cx="1489075" cy="535531"/>
          </a:xfrm>
          <a:prstGeom prst="rect">
            <a:avLst/>
          </a:prstGeom>
          <a:noFill/>
          <a:ln w="9525">
            <a:noFill/>
            <a:miter lim="800000"/>
            <a:headEnd/>
            <a:tailEnd/>
          </a:ln>
        </p:spPr>
        <p:txBody>
          <a:bodyPr>
            <a:spAutoFit/>
          </a:bodyPr>
          <a:lstStyle/>
          <a:p>
            <a:pPr>
              <a:lnSpc>
                <a:spcPct val="80000"/>
              </a:lnSpc>
            </a:pPr>
            <a:r>
              <a:rPr lang="ko-KR" altLang="en-US" sz="900" dirty="0">
                <a:latin typeface="Calibri" pitchFamily="34" charset="0"/>
                <a:ea typeface="Gulim" pitchFamily="34" charset="-127"/>
              </a:rPr>
              <a:t>안전</a:t>
            </a:r>
            <a:r>
              <a:rPr lang="ja-JP" altLang="en-US" sz="900" dirty="0">
                <a:latin typeface="Calibri" pitchFamily="34" charset="0"/>
              </a:rPr>
              <a:t>・</a:t>
            </a:r>
            <a:r>
              <a:rPr lang="ko-KR" altLang="en-US" sz="900" dirty="0">
                <a:latin typeface="Calibri" pitchFamily="34" charset="0"/>
                <a:ea typeface="Gulim" pitchFamily="34" charset="-127"/>
              </a:rPr>
              <a:t> 안심을 제공하는 대처</a:t>
            </a:r>
            <a:r>
              <a:rPr lang="en-US" altLang="ko-KR" sz="900" dirty="0">
                <a:latin typeface="Calibri" pitchFamily="34" charset="0"/>
                <a:ea typeface="Gulim" pitchFamily="34" charset="-127"/>
              </a:rPr>
              <a:t>, </a:t>
            </a:r>
            <a:r>
              <a:rPr lang="ko-KR" altLang="en-US" sz="900" dirty="0">
                <a:latin typeface="Calibri" pitchFamily="34" charset="0"/>
                <a:ea typeface="Gulim" pitchFamily="34" charset="-127"/>
              </a:rPr>
              <a:t>농업</a:t>
            </a:r>
            <a:r>
              <a:rPr lang="ja-JP" altLang="en-US" sz="900" dirty="0">
                <a:latin typeface="Calibri" pitchFamily="34" charset="0"/>
              </a:rPr>
              <a:t>・</a:t>
            </a:r>
            <a:r>
              <a:rPr lang="ko-KR" altLang="en-US" sz="900" dirty="0">
                <a:latin typeface="Calibri" pitchFamily="34" charset="0"/>
                <a:ea typeface="Gulim" pitchFamily="34" charset="-127"/>
              </a:rPr>
              <a:t>삼림림업</a:t>
            </a:r>
            <a:r>
              <a:rPr lang="ja-JP" altLang="en-US" sz="900" dirty="0">
                <a:latin typeface="Calibri" pitchFamily="34" charset="0"/>
              </a:rPr>
              <a:t>・</a:t>
            </a:r>
            <a:r>
              <a:rPr lang="ko-KR" altLang="en-US" sz="900" dirty="0">
                <a:latin typeface="Gulim" panose="020B0600000101010101" pitchFamily="34" charset="-127"/>
                <a:ea typeface="Gulim" panose="020B0600000101010101" pitchFamily="34" charset="-127"/>
              </a:rPr>
              <a:t>수산업의 </a:t>
            </a:r>
            <a:r>
              <a:rPr lang="ko-KR" altLang="ja-JP" sz="900" dirty="0">
                <a:latin typeface="Gulim" panose="020B0600000101010101" pitchFamily="34" charset="-127"/>
                <a:ea typeface="Gulim" panose="020B0600000101010101" pitchFamily="34" charset="-127"/>
              </a:rPr>
              <a:t>재생</a:t>
            </a:r>
            <a:r>
              <a:rPr lang="en-US" altLang="ko-KR" sz="900" dirty="0" smtClean="0">
                <a:latin typeface="Gulim" panose="020B0600000101010101" pitchFamily="34" charset="-127"/>
                <a:ea typeface="Gulim" panose="020B0600000101010101" pitchFamily="34" charset="-127"/>
              </a:rPr>
              <a:t>, </a:t>
            </a:r>
            <a:r>
              <a:rPr lang="ko-KR" altLang="en-US" sz="900" dirty="0">
                <a:latin typeface="Gulim" panose="020B0600000101010101" pitchFamily="34" charset="-127"/>
                <a:ea typeface="Gulim" panose="020B0600000101010101" pitchFamily="34" charset="-127"/>
              </a:rPr>
              <a:t>구역 </a:t>
            </a:r>
            <a:r>
              <a:rPr lang="ko-KR" altLang="en-US" sz="900" dirty="0">
                <a:latin typeface="Calibri" pitchFamily="34" charset="0"/>
                <a:ea typeface="Gulim" pitchFamily="34" charset="-127"/>
              </a:rPr>
              <a:t>재검토에의 대응</a:t>
            </a:r>
          </a:p>
        </p:txBody>
      </p:sp>
      <p:sp>
        <p:nvSpPr>
          <p:cNvPr id="48" name="正方形/長方形 27"/>
          <p:cNvSpPr/>
          <p:nvPr/>
        </p:nvSpPr>
        <p:spPr>
          <a:xfrm>
            <a:off x="158750" y="5329238"/>
            <a:ext cx="1547813"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619</a:t>
            </a:r>
            <a:r>
              <a:rPr lang="ko-KR" altLang="en-US" sz="1600" dirty="0" smtClean="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sp>
        <p:nvSpPr>
          <p:cNvPr id="24614" name="AutoShape 53"/>
          <p:cNvSpPr>
            <a:spLocks noChangeArrowheads="1"/>
          </p:cNvSpPr>
          <p:nvPr/>
        </p:nvSpPr>
        <p:spPr bwMode="auto">
          <a:xfrm>
            <a:off x="1809750" y="4906963"/>
            <a:ext cx="1547813" cy="541337"/>
          </a:xfrm>
          <a:prstGeom prst="roundRect">
            <a:avLst>
              <a:gd name="adj" fmla="val 11815"/>
            </a:avLst>
          </a:prstGeom>
          <a:solidFill>
            <a:srgbClr val="FF6600"/>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15" name="AutoShape 54"/>
          <p:cNvSpPr>
            <a:spLocks noChangeArrowheads="1"/>
          </p:cNvSpPr>
          <p:nvPr/>
        </p:nvSpPr>
        <p:spPr bwMode="auto">
          <a:xfrm>
            <a:off x="1809750" y="5338763"/>
            <a:ext cx="1547813" cy="265112"/>
          </a:xfrm>
          <a:prstGeom prst="roundRect">
            <a:avLst>
              <a:gd name="adj" fmla="val 0"/>
            </a:avLst>
          </a:prstGeom>
          <a:solidFill>
            <a:srgbClr val="FFCC00"/>
          </a:solidFill>
          <a:ln w="19050">
            <a:solidFill>
              <a:schemeClr val="bg1"/>
            </a:solidFill>
            <a:round/>
            <a:headEnd/>
            <a:tailEnd/>
          </a:ln>
        </p:spPr>
        <p:txBody>
          <a:bodyPr wrap="none" anchor="ctr"/>
          <a:lstStyle/>
          <a:p>
            <a:endParaRPr lang="ja-JP" altLang="en-US">
              <a:latin typeface="Calibri" pitchFamily="34" charset="0"/>
            </a:endParaRPr>
          </a:p>
        </p:txBody>
      </p:sp>
      <p:sp>
        <p:nvSpPr>
          <p:cNvPr id="24616" name="AutoShape 55"/>
          <p:cNvSpPr>
            <a:spLocks noChangeArrowheads="1"/>
          </p:cNvSpPr>
          <p:nvPr/>
        </p:nvSpPr>
        <p:spPr bwMode="auto">
          <a:xfrm>
            <a:off x="1809750" y="5603875"/>
            <a:ext cx="1547813" cy="1008063"/>
          </a:xfrm>
          <a:prstGeom prst="roundRect">
            <a:avLst>
              <a:gd name="adj" fmla="val 0"/>
            </a:avLst>
          </a:prstGeom>
          <a:solidFill>
            <a:schemeClr val="bg1"/>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17" name="Text Box 56"/>
          <p:cNvSpPr txBox="1">
            <a:spLocks noChangeArrowheads="1"/>
          </p:cNvSpPr>
          <p:nvPr/>
        </p:nvSpPr>
        <p:spPr bwMode="auto">
          <a:xfrm>
            <a:off x="1954213" y="4995863"/>
            <a:ext cx="1263650" cy="257175"/>
          </a:xfrm>
          <a:prstGeom prst="rect">
            <a:avLst/>
          </a:prstGeom>
          <a:noFill/>
          <a:ln w="9525">
            <a:noFill/>
            <a:miter lim="800000"/>
            <a:headEnd/>
            <a:tailEnd/>
          </a:ln>
        </p:spPr>
        <p:txBody>
          <a:bodyPr wrap="none">
            <a:spAutoFit/>
          </a:bodyPr>
          <a:lstStyle/>
          <a:p>
            <a:pPr algn="ctr">
              <a:lnSpc>
                <a:spcPct val="90000"/>
              </a:lnSpc>
            </a:pPr>
            <a:r>
              <a:rPr lang="ko-KR" altLang="en-US" sz="1200" b="1">
                <a:solidFill>
                  <a:schemeClr val="bg1"/>
                </a:solidFill>
                <a:latin typeface="Calibri" pitchFamily="34" charset="0"/>
                <a:ea typeface="Gulim" pitchFamily="34" charset="-127"/>
              </a:rPr>
              <a:t>중소기업등 부흥</a:t>
            </a:r>
          </a:p>
        </p:txBody>
      </p:sp>
      <p:sp>
        <p:nvSpPr>
          <p:cNvPr id="24618" name="Text Box 57"/>
          <p:cNvSpPr txBox="1">
            <a:spLocks noChangeArrowheads="1"/>
          </p:cNvSpPr>
          <p:nvPr/>
        </p:nvSpPr>
        <p:spPr bwMode="auto">
          <a:xfrm>
            <a:off x="1773238" y="5580063"/>
            <a:ext cx="1584325" cy="530225"/>
          </a:xfrm>
          <a:prstGeom prst="rect">
            <a:avLst/>
          </a:prstGeom>
          <a:noFill/>
          <a:ln w="9525">
            <a:noFill/>
            <a:miter lim="800000"/>
            <a:headEnd/>
            <a:tailEnd/>
          </a:ln>
        </p:spPr>
        <p:txBody>
          <a:bodyPr>
            <a:spAutoFit/>
          </a:bodyPr>
          <a:lstStyle/>
          <a:p>
            <a:pPr>
              <a:lnSpc>
                <a:spcPct val="80000"/>
              </a:lnSpc>
            </a:pPr>
            <a:r>
              <a:rPr lang="ko-KR" altLang="en-US" sz="900">
                <a:latin typeface="Calibri" pitchFamily="34" charset="0"/>
                <a:ea typeface="Gulim" pitchFamily="34" charset="-127"/>
              </a:rPr>
              <a:t>현내 중소기업등의 진흥</a:t>
            </a:r>
            <a:r>
              <a:rPr lang="en-US" altLang="ko-KR" sz="900">
                <a:latin typeface="Calibri" pitchFamily="34" charset="0"/>
                <a:ea typeface="Gulim" pitchFamily="34" charset="-127"/>
              </a:rPr>
              <a:t>,</a:t>
            </a:r>
            <a:r>
              <a:rPr lang="ko-KR" altLang="en-US" sz="900">
                <a:latin typeface="Calibri" pitchFamily="34" charset="0"/>
                <a:ea typeface="Gulim" pitchFamily="34" charset="-127"/>
              </a:rPr>
              <a:t>기</a:t>
            </a:r>
          </a:p>
          <a:p>
            <a:pPr>
              <a:lnSpc>
                <a:spcPct val="80000"/>
              </a:lnSpc>
            </a:pPr>
            <a:r>
              <a:rPr lang="ko-KR" altLang="en-US" sz="900">
                <a:latin typeface="Calibri" pitchFamily="34" charset="0"/>
                <a:ea typeface="Gulim" pitchFamily="34" charset="-127"/>
              </a:rPr>
              <a:t>업 유치를 촉진</a:t>
            </a:r>
            <a:r>
              <a:rPr lang="en-US" altLang="ko-KR" sz="900">
                <a:latin typeface="Calibri" pitchFamily="34" charset="0"/>
                <a:ea typeface="Gulim" pitchFamily="34" charset="-127"/>
              </a:rPr>
              <a:t>, </a:t>
            </a:r>
            <a:r>
              <a:rPr lang="ko-KR" altLang="en-US" sz="900">
                <a:latin typeface="Calibri" pitchFamily="34" charset="0"/>
                <a:ea typeface="Gulim" pitchFamily="34" charset="-127"/>
              </a:rPr>
              <a:t>새로운 시대</a:t>
            </a:r>
          </a:p>
          <a:p>
            <a:pPr>
              <a:lnSpc>
                <a:spcPct val="80000"/>
              </a:lnSpc>
            </a:pPr>
            <a:r>
              <a:rPr lang="ko-KR" altLang="en-US" sz="900">
                <a:latin typeface="Calibri" pitchFamily="34" charset="0"/>
                <a:ea typeface="Gulim" pitchFamily="34" charset="-127"/>
              </a:rPr>
              <a:t>를 리드할 생산업을 창출</a:t>
            </a:r>
            <a:r>
              <a:rPr lang="en-US" altLang="ko-KR" sz="900">
                <a:latin typeface="Calibri" pitchFamily="34" charset="0"/>
                <a:ea typeface="Gulim" pitchFamily="34" charset="-127"/>
              </a:rPr>
              <a:t>, </a:t>
            </a:r>
            <a:r>
              <a:rPr lang="ko-KR" altLang="en-US" sz="900">
                <a:latin typeface="Calibri" pitchFamily="34" charset="0"/>
                <a:ea typeface="Gulim" pitchFamily="34" charset="-127"/>
              </a:rPr>
              <a:t>구역 재검토에의 대응</a:t>
            </a:r>
          </a:p>
        </p:txBody>
      </p:sp>
      <p:sp>
        <p:nvSpPr>
          <p:cNvPr id="54" name="正方形/長方形 27"/>
          <p:cNvSpPr/>
          <p:nvPr/>
        </p:nvSpPr>
        <p:spPr>
          <a:xfrm>
            <a:off x="1806575" y="5326063"/>
            <a:ext cx="1547813"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1,450</a:t>
            </a:r>
            <a:r>
              <a:rPr lang="ko-KR" altLang="en-US" sz="1600" dirty="0" smtClean="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sp>
        <p:nvSpPr>
          <p:cNvPr id="24620" name="AutoShape 59"/>
          <p:cNvSpPr>
            <a:spLocks noChangeArrowheads="1"/>
          </p:cNvSpPr>
          <p:nvPr/>
        </p:nvSpPr>
        <p:spPr bwMode="auto">
          <a:xfrm>
            <a:off x="3451225" y="4900613"/>
            <a:ext cx="1547813" cy="541337"/>
          </a:xfrm>
          <a:prstGeom prst="roundRect">
            <a:avLst>
              <a:gd name="adj" fmla="val 11815"/>
            </a:avLst>
          </a:prstGeom>
          <a:solidFill>
            <a:srgbClr val="FF6600"/>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21" name="AutoShape 60"/>
          <p:cNvSpPr>
            <a:spLocks noChangeArrowheads="1"/>
          </p:cNvSpPr>
          <p:nvPr/>
        </p:nvSpPr>
        <p:spPr bwMode="auto">
          <a:xfrm>
            <a:off x="3451225" y="5332413"/>
            <a:ext cx="1547813" cy="265112"/>
          </a:xfrm>
          <a:prstGeom prst="roundRect">
            <a:avLst>
              <a:gd name="adj" fmla="val 0"/>
            </a:avLst>
          </a:prstGeom>
          <a:solidFill>
            <a:srgbClr val="FFCC00"/>
          </a:solidFill>
          <a:ln w="19050">
            <a:solidFill>
              <a:schemeClr val="bg1"/>
            </a:solidFill>
            <a:round/>
            <a:headEnd/>
            <a:tailEnd/>
          </a:ln>
        </p:spPr>
        <p:txBody>
          <a:bodyPr wrap="none" anchor="ctr"/>
          <a:lstStyle/>
          <a:p>
            <a:endParaRPr lang="ja-JP" altLang="en-US">
              <a:latin typeface="Calibri" pitchFamily="34" charset="0"/>
            </a:endParaRPr>
          </a:p>
        </p:txBody>
      </p:sp>
      <p:sp>
        <p:nvSpPr>
          <p:cNvPr id="24622" name="AutoShape 61"/>
          <p:cNvSpPr>
            <a:spLocks noChangeArrowheads="1"/>
          </p:cNvSpPr>
          <p:nvPr/>
        </p:nvSpPr>
        <p:spPr bwMode="auto">
          <a:xfrm>
            <a:off x="3451225" y="5597525"/>
            <a:ext cx="1547813" cy="1008063"/>
          </a:xfrm>
          <a:prstGeom prst="roundRect">
            <a:avLst>
              <a:gd name="adj" fmla="val 0"/>
            </a:avLst>
          </a:prstGeom>
          <a:solidFill>
            <a:schemeClr val="bg1"/>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23" name="Text Box 62"/>
          <p:cNvSpPr txBox="1">
            <a:spLocks noChangeArrowheads="1"/>
          </p:cNvSpPr>
          <p:nvPr/>
        </p:nvSpPr>
        <p:spPr bwMode="auto">
          <a:xfrm>
            <a:off x="3430588" y="4913313"/>
            <a:ext cx="1590675" cy="422275"/>
          </a:xfrm>
          <a:prstGeom prst="rect">
            <a:avLst/>
          </a:prstGeom>
          <a:noFill/>
          <a:ln w="9525">
            <a:noFill/>
            <a:miter lim="800000"/>
            <a:headEnd/>
            <a:tailEnd/>
          </a:ln>
        </p:spPr>
        <p:txBody>
          <a:bodyPr>
            <a:spAutoFit/>
          </a:bodyPr>
          <a:lstStyle/>
          <a:p>
            <a:pPr algn="ctr">
              <a:lnSpc>
                <a:spcPct val="90000"/>
              </a:lnSpc>
            </a:pPr>
            <a:r>
              <a:rPr lang="ko-KR" altLang="en-US" sz="1200" b="1">
                <a:solidFill>
                  <a:schemeClr val="bg1"/>
                </a:solidFill>
                <a:latin typeface="Calibri" pitchFamily="34" charset="0"/>
                <a:ea typeface="Gulim" pitchFamily="34" charset="-127"/>
              </a:rPr>
              <a:t>재생 가능 에너지</a:t>
            </a:r>
          </a:p>
          <a:p>
            <a:pPr algn="ctr">
              <a:lnSpc>
                <a:spcPct val="90000"/>
              </a:lnSpc>
            </a:pPr>
            <a:r>
              <a:rPr lang="ko-KR" altLang="en-US" sz="1200" b="1">
                <a:solidFill>
                  <a:schemeClr val="bg1"/>
                </a:solidFill>
                <a:latin typeface="Calibri" pitchFamily="34" charset="0"/>
                <a:ea typeface="Gulim" pitchFamily="34" charset="-127"/>
              </a:rPr>
              <a:t>추진</a:t>
            </a:r>
          </a:p>
        </p:txBody>
      </p:sp>
      <p:sp>
        <p:nvSpPr>
          <p:cNvPr id="24624" name="Text Box 63"/>
          <p:cNvSpPr txBox="1">
            <a:spLocks noChangeArrowheads="1"/>
          </p:cNvSpPr>
          <p:nvPr/>
        </p:nvSpPr>
        <p:spPr bwMode="auto">
          <a:xfrm>
            <a:off x="3400426" y="5595938"/>
            <a:ext cx="1655763" cy="639762"/>
          </a:xfrm>
          <a:prstGeom prst="rect">
            <a:avLst/>
          </a:prstGeom>
          <a:noFill/>
          <a:ln w="9525">
            <a:noFill/>
            <a:miter lim="800000"/>
            <a:headEnd/>
            <a:tailEnd/>
          </a:ln>
        </p:spPr>
        <p:txBody>
          <a:bodyPr>
            <a:spAutoFit/>
          </a:bodyPr>
          <a:lstStyle/>
          <a:p>
            <a:pPr>
              <a:lnSpc>
                <a:spcPct val="80000"/>
              </a:lnSpc>
            </a:pPr>
            <a:r>
              <a:rPr lang="ko-KR" altLang="en-US" sz="900" dirty="0">
                <a:latin typeface="Calibri" pitchFamily="34" charset="0"/>
                <a:ea typeface="Gulim" pitchFamily="34" charset="-127"/>
              </a:rPr>
              <a:t>재생 가능 에너지의 도입 확</a:t>
            </a:r>
          </a:p>
          <a:p>
            <a:pPr>
              <a:lnSpc>
                <a:spcPct val="80000"/>
              </a:lnSpc>
            </a:pPr>
            <a:r>
              <a:rPr lang="ko-KR" altLang="en-US" sz="900" dirty="0">
                <a:latin typeface="Calibri" pitchFamily="34" charset="0"/>
                <a:ea typeface="Gulim" pitchFamily="34" charset="-127"/>
              </a:rPr>
              <a:t>대</a:t>
            </a:r>
            <a:r>
              <a:rPr lang="en-US" altLang="ko-KR" sz="900" dirty="0">
                <a:latin typeface="Calibri" pitchFamily="34" charset="0"/>
                <a:ea typeface="Gulim" pitchFamily="34" charset="-127"/>
              </a:rPr>
              <a:t>, </a:t>
            </a:r>
            <a:r>
              <a:rPr lang="ko-KR" altLang="en-US" sz="900" dirty="0">
                <a:latin typeface="Calibri" pitchFamily="34" charset="0"/>
                <a:ea typeface="Gulim" pitchFamily="34" charset="-127"/>
              </a:rPr>
              <a:t>연구 개발 거점과 연계</a:t>
            </a:r>
            <a:r>
              <a:rPr lang="en-US" altLang="ko-KR" sz="900" dirty="0">
                <a:latin typeface="Calibri" pitchFamily="34" charset="0"/>
                <a:ea typeface="Gulim" pitchFamily="34" charset="-127"/>
              </a:rPr>
              <a:t>,</a:t>
            </a:r>
          </a:p>
          <a:p>
            <a:pPr>
              <a:lnSpc>
                <a:spcPct val="80000"/>
              </a:lnSpc>
            </a:pPr>
            <a:r>
              <a:rPr lang="ko-KR" altLang="en-US" sz="900" dirty="0">
                <a:latin typeface="Calibri" pitchFamily="34" charset="0"/>
                <a:ea typeface="Gulim" pitchFamily="34" charset="-127"/>
              </a:rPr>
              <a:t>관련 한업을 유치</a:t>
            </a:r>
            <a:r>
              <a:rPr lang="en-US" altLang="ko-KR" sz="900" dirty="0">
                <a:latin typeface="Calibri" pitchFamily="34" charset="0"/>
                <a:ea typeface="Gulim" pitchFamily="34" charset="-127"/>
              </a:rPr>
              <a:t>, </a:t>
            </a:r>
            <a:r>
              <a:rPr lang="ko-KR" altLang="en-US" sz="900" dirty="0">
                <a:latin typeface="Calibri" pitchFamily="34" charset="0"/>
                <a:ea typeface="Gulim" pitchFamily="34" charset="-127"/>
              </a:rPr>
              <a:t>현내 기업</a:t>
            </a:r>
          </a:p>
          <a:p>
            <a:pPr>
              <a:lnSpc>
                <a:spcPct val="80000"/>
              </a:lnSpc>
            </a:pPr>
            <a:r>
              <a:rPr lang="ko-KR" altLang="en-US" sz="900" dirty="0">
                <a:latin typeface="Calibri" pitchFamily="34" charset="0"/>
                <a:ea typeface="Gulim" pitchFamily="34" charset="-127"/>
              </a:rPr>
              <a:t>참가와 거래 지원</a:t>
            </a:r>
            <a:r>
              <a:rPr lang="en-US" altLang="ko-KR" sz="900" dirty="0">
                <a:latin typeface="Calibri" pitchFamily="34" charset="0"/>
                <a:ea typeface="Gulim" pitchFamily="34" charset="-127"/>
              </a:rPr>
              <a:t>, </a:t>
            </a:r>
            <a:r>
              <a:rPr lang="ko-KR" altLang="en-US" sz="900" dirty="0">
                <a:latin typeface="Calibri" pitchFamily="34" charset="0"/>
                <a:ea typeface="Gulim" pitchFamily="34" charset="-127"/>
              </a:rPr>
              <a:t>재생 가능 </a:t>
            </a:r>
          </a:p>
          <a:p>
            <a:pPr>
              <a:lnSpc>
                <a:spcPct val="80000"/>
              </a:lnSpc>
            </a:pPr>
            <a:r>
              <a:rPr lang="ko-KR" altLang="en-US" sz="900" dirty="0">
                <a:latin typeface="Calibri" pitchFamily="34" charset="0"/>
                <a:ea typeface="Gulim" pitchFamily="34" charset="-127"/>
              </a:rPr>
              <a:t>에너지의 지방소비 추진</a:t>
            </a:r>
          </a:p>
        </p:txBody>
      </p:sp>
      <p:sp>
        <p:nvSpPr>
          <p:cNvPr id="60" name="正方形/長方形 27"/>
          <p:cNvSpPr/>
          <p:nvPr/>
        </p:nvSpPr>
        <p:spPr>
          <a:xfrm>
            <a:off x="3448050" y="5319713"/>
            <a:ext cx="1547813"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96</a:t>
            </a:r>
            <a:r>
              <a:rPr lang="ko-KR" altLang="en-US" sz="1600" dirty="0" smtClean="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sp>
        <p:nvSpPr>
          <p:cNvPr id="24626" name="AutoShape 65"/>
          <p:cNvSpPr>
            <a:spLocks noChangeArrowheads="1"/>
          </p:cNvSpPr>
          <p:nvPr/>
        </p:nvSpPr>
        <p:spPr bwMode="auto">
          <a:xfrm>
            <a:off x="5099050" y="4897438"/>
            <a:ext cx="1547813" cy="541337"/>
          </a:xfrm>
          <a:prstGeom prst="roundRect">
            <a:avLst>
              <a:gd name="adj" fmla="val 11815"/>
            </a:avLst>
          </a:prstGeom>
          <a:solidFill>
            <a:srgbClr val="FF6600"/>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27" name="AutoShape 66"/>
          <p:cNvSpPr>
            <a:spLocks noChangeArrowheads="1"/>
          </p:cNvSpPr>
          <p:nvPr/>
        </p:nvSpPr>
        <p:spPr bwMode="auto">
          <a:xfrm>
            <a:off x="5099050" y="5329238"/>
            <a:ext cx="1547813" cy="265112"/>
          </a:xfrm>
          <a:prstGeom prst="roundRect">
            <a:avLst>
              <a:gd name="adj" fmla="val 0"/>
            </a:avLst>
          </a:prstGeom>
          <a:solidFill>
            <a:srgbClr val="FFCC00"/>
          </a:solidFill>
          <a:ln w="19050">
            <a:solidFill>
              <a:schemeClr val="bg1"/>
            </a:solidFill>
            <a:round/>
            <a:headEnd/>
            <a:tailEnd/>
          </a:ln>
        </p:spPr>
        <p:txBody>
          <a:bodyPr wrap="none" anchor="ctr"/>
          <a:lstStyle/>
          <a:p>
            <a:endParaRPr lang="ja-JP" altLang="en-US">
              <a:latin typeface="Calibri" pitchFamily="34" charset="0"/>
            </a:endParaRPr>
          </a:p>
        </p:txBody>
      </p:sp>
      <p:sp>
        <p:nvSpPr>
          <p:cNvPr id="24628" name="AutoShape 67"/>
          <p:cNvSpPr>
            <a:spLocks noChangeArrowheads="1"/>
          </p:cNvSpPr>
          <p:nvPr/>
        </p:nvSpPr>
        <p:spPr bwMode="auto">
          <a:xfrm>
            <a:off x="5099050" y="5594350"/>
            <a:ext cx="1547813" cy="1008063"/>
          </a:xfrm>
          <a:prstGeom prst="roundRect">
            <a:avLst>
              <a:gd name="adj" fmla="val 0"/>
            </a:avLst>
          </a:prstGeom>
          <a:solidFill>
            <a:schemeClr val="bg1"/>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29" name="Text Box 68"/>
          <p:cNvSpPr txBox="1">
            <a:spLocks noChangeArrowheads="1"/>
          </p:cNvSpPr>
          <p:nvPr/>
        </p:nvSpPr>
        <p:spPr bwMode="auto">
          <a:xfrm>
            <a:off x="5141913" y="4986338"/>
            <a:ext cx="1482725" cy="257175"/>
          </a:xfrm>
          <a:prstGeom prst="rect">
            <a:avLst/>
          </a:prstGeom>
          <a:noFill/>
          <a:ln w="9525">
            <a:noFill/>
            <a:miter lim="800000"/>
            <a:headEnd/>
            <a:tailEnd/>
          </a:ln>
        </p:spPr>
        <p:txBody>
          <a:bodyPr wrap="none">
            <a:spAutoFit/>
          </a:bodyPr>
          <a:lstStyle/>
          <a:p>
            <a:pPr algn="ctr">
              <a:lnSpc>
                <a:spcPct val="90000"/>
              </a:lnSpc>
            </a:pPr>
            <a:r>
              <a:rPr lang="ko-KR" altLang="en-US" sz="1200" b="1">
                <a:solidFill>
                  <a:schemeClr val="bg1"/>
                </a:solidFill>
                <a:latin typeface="Calibri" pitchFamily="34" charset="0"/>
                <a:ea typeface="Gulim" pitchFamily="34" charset="-127"/>
              </a:rPr>
              <a:t>의료 관련 산업 집적</a:t>
            </a:r>
          </a:p>
        </p:txBody>
      </p:sp>
      <p:sp>
        <p:nvSpPr>
          <p:cNvPr id="24630" name="Text Box 69"/>
          <p:cNvSpPr txBox="1">
            <a:spLocks noChangeArrowheads="1"/>
          </p:cNvSpPr>
          <p:nvPr/>
        </p:nvSpPr>
        <p:spPr bwMode="auto">
          <a:xfrm>
            <a:off x="5076825" y="5595938"/>
            <a:ext cx="1584325" cy="311150"/>
          </a:xfrm>
          <a:prstGeom prst="rect">
            <a:avLst/>
          </a:prstGeom>
          <a:noFill/>
          <a:ln w="9525">
            <a:noFill/>
            <a:miter lim="800000"/>
            <a:headEnd/>
            <a:tailEnd/>
          </a:ln>
        </p:spPr>
        <p:txBody>
          <a:bodyPr>
            <a:spAutoFit/>
          </a:bodyPr>
          <a:lstStyle/>
          <a:p>
            <a:pPr>
              <a:lnSpc>
                <a:spcPct val="80000"/>
              </a:lnSpc>
            </a:pPr>
            <a:r>
              <a:rPr lang="ko-KR" altLang="en-US" sz="900">
                <a:latin typeface="Calibri" pitchFamily="34" charset="0"/>
                <a:ea typeface="Gulim" pitchFamily="34" charset="-127"/>
              </a:rPr>
              <a:t>의료 복지 기기 산업을 집적</a:t>
            </a:r>
            <a:r>
              <a:rPr lang="en-US" altLang="ko-KR" sz="900">
                <a:latin typeface="Calibri" pitchFamily="34" charset="0"/>
                <a:ea typeface="Gulim" pitchFamily="34" charset="-127"/>
              </a:rPr>
              <a:t>,</a:t>
            </a:r>
          </a:p>
          <a:p>
            <a:pPr>
              <a:lnSpc>
                <a:spcPct val="80000"/>
              </a:lnSpc>
            </a:pPr>
            <a:r>
              <a:rPr lang="ko-KR" altLang="en-US" sz="900">
                <a:latin typeface="Calibri" pitchFamily="34" charset="0"/>
                <a:ea typeface="Gulim" pitchFamily="34" charset="-127"/>
              </a:rPr>
              <a:t>창약 거점을 정비</a:t>
            </a:r>
          </a:p>
        </p:txBody>
      </p:sp>
      <p:sp>
        <p:nvSpPr>
          <p:cNvPr id="66" name="正方形/長方形 27"/>
          <p:cNvSpPr/>
          <p:nvPr/>
        </p:nvSpPr>
        <p:spPr>
          <a:xfrm>
            <a:off x="5095875" y="5316538"/>
            <a:ext cx="1547813"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111</a:t>
            </a:r>
            <a:r>
              <a:rPr lang="ko-KR" altLang="en-US" sz="1600" dirty="0" smtClean="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sp>
        <p:nvSpPr>
          <p:cNvPr id="24632" name="AutoShape 71"/>
          <p:cNvSpPr>
            <a:spLocks noChangeArrowheads="1"/>
          </p:cNvSpPr>
          <p:nvPr/>
        </p:nvSpPr>
        <p:spPr bwMode="auto">
          <a:xfrm>
            <a:off x="55563" y="6802438"/>
            <a:ext cx="6708775" cy="2063750"/>
          </a:xfrm>
          <a:prstGeom prst="roundRect">
            <a:avLst>
              <a:gd name="adj" fmla="val 3181"/>
            </a:avLst>
          </a:prstGeom>
          <a:solidFill>
            <a:srgbClr val="3399FF"/>
          </a:solidFill>
          <a:ln w="28575">
            <a:solidFill>
              <a:srgbClr val="3333CC"/>
            </a:solidFill>
            <a:round/>
            <a:headEnd/>
            <a:tailEnd/>
          </a:ln>
        </p:spPr>
        <p:txBody>
          <a:bodyPr wrap="none" anchor="ctr"/>
          <a:lstStyle/>
          <a:p>
            <a:pPr algn="ctr"/>
            <a:endParaRPr lang="ja-JP" altLang="en-US">
              <a:latin typeface="Calibri" pitchFamily="34" charset="0"/>
            </a:endParaRPr>
          </a:p>
        </p:txBody>
      </p:sp>
      <p:sp>
        <p:nvSpPr>
          <p:cNvPr id="24633" name="AutoShape 72"/>
          <p:cNvSpPr>
            <a:spLocks noChangeArrowheads="1"/>
          </p:cNvSpPr>
          <p:nvPr/>
        </p:nvSpPr>
        <p:spPr bwMode="auto">
          <a:xfrm>
            <a:off x="176213" y="7091363"/>
            <a:ext cx="1547812" cy="541337"/>
          </a:xfrm>
          <a:prstGeom prst="roundRect">
            <a:avLst>
              <a:gd name="adj" fmla="val 11815"/>
            </a:avLst>
          </a:prstGeom>
          <a:solidFill>
            <a:srgbClr val="0066FF"/>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34" name="AutoShape 73"/>
          <p:cNvSpPr>
            <a:spLocks noChangeArrowheads="1"/>
          </p:cNvSpPr>
          <p:nvPr/>
        </p:nvSpPr>
        <p:spPr bwMode="auto">
          <a:xfrm>
            <a:off x="176213" y="7523163"/>
            <a:ext cx="1547812" cy="265112"/>
          </a:xfrm>
          <a:prstGeom prst="roundRect">
            <a:avLst>
              <a:gd name="adj" fmla="val 0"/>
            </a:avLst>
          </a:prstGeom>
          <a:solidFill>
            <a:srgbClr val="99CCFF"/>
          </a:solidFill>
          <a:ln w="19050">
            <a:solidFill>
              <a:schemeClr val="bg1"/>
            </a:solidFill>
            <a:round/>
            <a:headEnd/>
            <a:tailEnd/>
          </a:ln>
        </p:spPr>
        <p:txBody>
          <a:bodyPr wrap="none" anchor="ctr"/>
          <a:lstStyle/>
          <a:p>
            <a:endParaRPr lang="ja-JP" altLang="en-US">
              <a:latin typeface="Calibri" pitchFamily="34" charset="0"/>
            </a:endParaRPr>
          </a:p>
        </p:txBody>
      </p:sp>
      <p:sp>
        <p:nvSpPr>
          <p:cNvPr id="24635" name="AutoShape 74"/>
          <p:cNvSpPr>
            <a:spLocks noChangeArrowheads="1"/>
          </p:cNvSpPr>
          <p:nvPr/>
        </p:nvSpPr>
        <p:spPr bwMode="auto">
          <a:xfrm>
            <a:off x="176213" y="7788275"/>
            <a:ext cx="1547812" cy="1008063"/>
          </a:xfrm>
          <a:prstGeom prst="roundRect">
            <a:avLst>
              <a:gd name="adj" fmla="val 0"/>
            </a:avLst>
          </a:prstGeom>
          <a:solidFill>
            <a:schemeClr val="bg1"/>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36" name="Text Box 75"/>
          <p:cNvSpPr txBox="1">
            <a:spLocks noChangeArrowheads="1"/>
          </p:cNvSpPr>
          <p:nvPr/>
        </p:nvSpPr>
        <p:spPr bwMode="auto">
          <a:xfrm>
            <a:off x="133350" y="7180263"/>
            <a:ext cx="1638300" cy="257175"/>
          </a:xfrm>
          <a:prstGeom prst="rect">
            <a:avLst/>
          </a:prstGeom>
          <a:noFill/>
          <a:ln w="9525">
            <a:noFill/>
            <a:miter lim="800000"/>
            <a:headEnd/>
            <a:tailEnd/>
          </a:ln>
        </p:spPr>
        <p:txBody>
          <a:bodyPr wrap="none">
            <a:spAutoFit/>
          </a:bodyPr>
          <a:lstStyle/>
          <a:p>
            <a:pPr algn="ctr">
              <a:lnSpc>
                <a:spcPct val="90000"/>
              </a:lnSpc>
            </a:pPr>
            <a:r>
              <a:rPr lang="ko-KR" altLang="en-US" sz="1200" b="1">
                <a:solidFill>
                  <a:schemeClr val="bg1"/>
                </a:solidFill>
                <a:latin typeface="Calibri" pitchFamily="34" charset="0"/>
                <a:ea typeface="Gulim" pitchFamily="34" charset="-127"/>
              </a:rPr>
              <a:t>후쿠시마</a:t>
            </a:r>
            <a:r>
              <a:rPr lang="ja-JP" altLang="en-US" sz="1200" b="1">
                <a:solidFill>
                  <a:schemeClr val="bg1"/>
                </a:solidFill>
                <a:latin typeface="Calibri" pitchFamily="34" charset="0"/>
              </a:rPr>
              <a:t>・</a:t>
            </a:r>
            <a:r>
              <a:rPr lang="ko-KR" altLang="en-US" sz="1200" b="1">
                <a:solidFill>
                  <a:schemeClr val="bg1"/>
                </a:solidFill>
                <a:latin typeface="Calibri" pitchFamily="34" charset="0"/>
                <a:ea typeface="Gulim" pitchFamily="34" charset="-127"/>
              </a:rPr>
              <a:t>유대 만들기</a:t>
            </a:r>
          </a:p>
        </p:txBody>
      </p:sp>
      <p:sp>
        <p:nvSpPr>
          <p:cNvPr id="24637" name="Text Box 76"/>
          <p:cNvSpPr txBox="1">
            <a:spLocks noChangeArrowheads="1"/>
          </p:cNvSpPr>
          <p:nvPr/>
        </p:nvSpPr>
        <p:spPr bwMode="auto">
          <a:xfrm>
            <a:off x="88900" y="6807200"/>
            <a:ext cx="5905784" cy="307777"/>
          </a:xfrm>
          <a:prstGeom prst="rect">
            <a:avLst/>
          </a:prstGeom>
          <a:noFill/>
          <a:ln w="9525">
            <a:noFill/>
            <a:miter lim="800000"/>
            <a:headEnd/>
            <a:tailEnd/>
          </a:ln>
        </p:spPr>
        <p:txBody>
          <a:bodyPr wrap="none">
            <a:spAutoFit/>
          </a:bodyPr>
          <a:lstStyle/>
          <a:p>
            <a:r>
              <a:rPr lang="ko-KR" altLang="en-US" sz="1400" dirty="0">
                <a:solidFill>
                  <a:schemeClr val="bg1"/>
                </a:solidFill>
                <a:latin typeface="ＤＨＰ特太ゴシック体"/>
                <a:ea typeface="ＤＨＰ特太ゴシック体"/>
                <a:cs typeface="ＤＨＰ特太ゴシック体"/>
              </a:rPr>
              <a:t>마을 만들기</a:t>
            </a:r>
            <a:r>
              <a:rPr lang="en-US" altLang="ko-KR" sz="1400" dirty="0">
                <a:solidFill>
                  <a:schemeClr val="bg1"/>
                </a:solidFill>
                <a:latin typeface="ＤＨＰ特太ゴシック体"/>
                <a:ea typeface="ＤＨＰ特太ゴシック体"/>
                <a:cs typeface="ＤＨＰ特太ゴシック体"/>
              </a:rPr>
              <a:t>, </a:t>
            </a:r>
            <a:r>
              <a:rPr lang="ko-KR" altLang="en-US" sz="1400" dirty="0">
                <a:solidFill>
                  <a:schemeClr val="bg1"/>
                </a:solidFill>
                <a:latin typeface="ＤＨＰ特太ゴシック体"/>
                <a:ea typeface="ＤＨＰ特太ゴシック体"/>
                <a:cs typeface="ＤＨＰ特太ゴシック体"/>
              </a:rPr>
              <a:t>사람들과 교류</a:t>
            </a:r>
            <a:r>
              <a:rPr lang="ja-JP" altLang="en-US" sz="1400" dirty="0">
                <a:solidFill>
                  <a:schemeClr val="bg1"/>
                </a:solidFill>
                <a:latin typeface="ＤＨＰ特太ゴシック体"/>
                <a:ea typeface="ＤＨＰ特太ゴシック体"/>
                <a:cs typeface="ＤＨＰ特太ゴシック体"/>
              </a:rPr>
              <a:t>：</a:t>
            </a:r>
            <a:r>
              <a:rPr lang="en-US" altLang="ja-JP" sz="1400" dirty="0" smtClean="0">
                <a:solidFill>
                  <a:schemeClr val="bg1"/>
                </a:solidFill>
                <a:latin typeface="ＤＨＰ特太ゴシック体"/>
                <a:ea typeface="ＤＨＰ特太ゴシック体"/>
                <a:cs typeface="ＤＨＰ特太ゴシック体"/>
              </a:rPr>
              <a:t>1,868</a:t>
            </a:r>
            <a:r>
              <a:rPr lang="ko-KR" altLang="en-US" sz="1400" dirty="0" smtClean="0">
                <a:solidFill>
                  <a:schemeClr val="bg1"/>
                </a:solidFill>
                <a:latin typeface="ＤＨＰ特太ゴシック体"/>
                <a:ea typeface="ＤＨＰ特太ゴシック体"/>
                <a:cs typeface="ＤＨＰ特太ゴシック体"/>
              </a:rPr>
              <a:t>억엔</a:t>
            </a:r>
            <a:r>
              <a:rPr lang="ja-JP" altLang="en-US" sz="1100" b="1" dirty="0">
                <a:solidFill>
                  <a:schemeClr val="bg1"/>
                </a:solidFill>
                <a:latin typeface="ＭＳ ゴシック" pitchFamily="49" charset="-128"/>
                <a:ea typeface="ＭＳ ゴシック" pitchFamily="49" charset="-128"/>
              </a:rPr>
              <a:t>（</a:t>
            </a:r>
            <a:r>
              <a:rPr lang="ko-KR" altLang="en-US" sz="1100" b="1" dirty="0">
                <a:solidFill>
                  <a:schemeClr val="bg1"/>
                </a:solidFill>
                <a:latin typeface="ＭＳ ゴシック" pitchFamily="49" charset="-128"/>
                <a:ea typeface="Gulim" pitchFamily="34" charset="-127"/>
              </a:rPr>
              <a:t>유대 만들기</a:t>
            </a:r>
            <a:r>
              <a:rPr lang="ja-JP" altLang="en-US" sz="1100" b="1" dirty="0">
                <a:solidFill>
                  <a:schemeClr val="bg1"/>
                </a:solidFill>
                <a:latin typeface="ＭＳ ゴシック" pitchFamily="49" charset="-128"/>
                <a:ea typeface="ＭＳ ゴシック" pitchFamily="49" charset="-128"/>
              </a:rPr>
              <a:t>・</a:t>
            </a:r>
            <a:r>
              <a:rPr lang="ko-KR" altLang="en-US" sz="1100" b="1" dirty="0">
                <a:solidFill>
                  <a:schemeClr val="bg1"/>
                </a:solidFill>
                <a:latin typeface="ＭＳ ゴシック" pitchFamily="49" charset="-128"/>
                <a:ea typeface="Gulim" pitchFamily="34" charset="-127"/>
              </a:rPr>
              <a:t>부흥 마을 만들기 등</a:t>
            </a:r>
            <a:r>
              <a:rPr lang="ja-JP" altLang="en-US" sz="1100" b="1" dirty="0">
                <a:solidFill>
                  <a:schemeClr val="bg1"/>
                </a:solidFill>
                <a:latin typeface="ＭＳ ゴシック" pitchFamily="49" charset="-128"/>
                <a:ea typeface="ＭＳ ゴシック" pitchFamily="49" charset="-128"/>
              </a:rPr>
              <a:t>）</a:t>
            </a:r>
          </a:p>
        </p:txBody>
      </p:sp>
      <p:sp>
        <p:nvSpPr>
          <p:cNvPr id="24638" name="Text Box 77"/>
          <p:cNvSpPr txBox="1">
            <a:spLocks noChangeArrowheads="1"/>
          </p:cNvSpPr>
          <p:nvPr/>
        </p:nvSpPr>
        <p:spPr bwMode="auto">
          <a:xfrm>
            <a:off x="153988" y="7789863"/>
            <a:ext cx="1584325" cy="639762"/>
          </a:xfrm>
          <a:prstGeom prst="rect">
            <a:avLst/>
          </a:prstGeom>
          <a:noFill/>
          <a:ln w="9525">
            <a:noFill/>
            <a:miter lim="800000"/>
            <a:headEnd/>
            <a:tailEnd/>
          </a:ln>
        </p:spPr>
        <p:txBody>
          <a:bodyPr>
            <a:spAutoFit/>
          </a:bodyPr>
          <a:lstStyle/>
          <a:p>
            <a:pPr>
              <a:lnSpc>
                <a:spcPct val="80000"/>
              </a:lnSpc>
            </a:pPr>
            <a:r>
              <a:rPr lang="ko-KR" altLang="en-US" sz="900">
                <a:latin typeface="Calibri" pitchFamily="34" charset="0"/>
                <a:ea typeface="Gulim" pitchFamily="34" charset="-127"/>
              </a:rPr>
              <a:t>피난자나 후쿠시마를 응원</a:t>
            </a:r>
          </a:p>
          <a:p>
            <a:pPr>
              <a:lnSpc>
                <a:spcPct val="80000"/>
              </a:lnSpc>
            </a:pPr>
            <a:r>
              <a:rPr lang="ko-KR" altLang="en-US" sz="900">
                <a:latin typeface="Calibri" pitchFamily="34" charset="0"/>
                <a:ea typeface="Gulim" pitchFamily="34" charset="-127"/>
              </a:rPr>
              <a:t>해주는 사람과 유대 만들기</a:t>
            </a:r>
            <a:r>
              <a:rPr lang="en-US" altLang="ko-KR" sz="900">
                <a:latin typeface="Calibri" pitchFamily="34" charset="0"/>
                <a:ea typeface="Gulim" pitchFamily="34" charset="-127"/>
              </a:rPr>
              <a:t>,</a:t>
            </a:r>
          </a:p>
          <a:p>
            <a:pPr>
              <a:lnSpc>
                <a:spcPct val="80000"/>
              </a:lnSpc>
            </a:pPr>
            <a:r>
              <a:rPr lang="ko-KR" altLang="en-US" sz="900">
                <a:latin typeface="Calibri" pitchFamily="34" charset="0"/>
                <a:ea typeface="Gulim" pitchFamily="34" charset="-127"/>
              </a:rPr>
              <a:t>부흥에 대한 대처나 정보를 발신</a:t>
            </a:r>
            <a:r>
              <a:rPr lang="en-US" altLang="ko-KR" sz="900">
                <a:latin typeface="Calibri" pitchFamily="34" charset="0"/>
                <a:ea typeface="Gulim" pitchFamily="34" charset="-127"/>
              </a:rPr>
              <a:t>, </a:t>
            </a:r>
            <a:r>
              <a:rPr lang="ko-KR" altLang="en-US" sz="900">
                <a:latin typeface="Calibri" pitchFamily="34" charset="0"/>
                <a:ea typeface="Gulim" pitchFamily="34" charset="-127"/>
              </a:rPr>
              <a:t>피난자과 유대를 유지</a:t>
            </a:r>
          </a:p>
          <a:p>
            <a:pPr>
              <a:lnSpc>
                <a:spcPct val="80000"/>
              </a:lnSpc>
            </a:pPr>
            <a:endParaRPr lang="en-US" altLang="ko-KR" sz="900">
              <a:latin typeface="Calibri" pitchFamily="34" charset="0"/>
              <a:ea typeface="Gulim" pitchFamily="34" charset="-127"/>
            </a:endParaRPr>
          </a:p>
        </p:txBody>
      </p:sp>
      <p:sp>
        <p:nvSpPr>
          <p:cNvPr id="74" name="正方形/長方形 27"/>
          <p:cNvSpPr/>
          <p:nvPr/>
        </p:nvSpPr>
        <p:spPr>
          <a:xfrm>
            <a:off x="173038" y="7510463"/>
            <a:ext cx="1547812"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63</a:t>
            </a:r>
            <a:r>
              <a:rPr lang="ko-KR" altLang="en-US" sz="1600" dirty="0" smtClean="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sp>
        <p:nvSpPr>
          <p:cNvPr id="24640" name="AutoShape 79"/>
          <p:cNvSpPr>
            <a:spLocks noChangeArrowheads="1"/>
          </p:cNvSpPr>
          <p:nvPr/>
        </p:nvSpPr>
        <p:spPr bwMode="auto">
          <a:xfrm>
            <a:off x="1824038" y="7088188"/>
            <a:ext cx="1547812" cy="541337"/>
          </a:xfrm>
          <a:prstGeom prst="roundRect">
            <a:avLst>
              <a:gd name="adj" fmla="val 11815"/>
            </a:avLst>
          </a:prstGeom>
          <a:solidFill>
            <a:srgbClr val="0066FF"/>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41" name="AutoShape 80"/>
          <p:cNvSpPr>
            <a:spLocks noChangeArrowheads="1"/>
          </p:cNvSpPr>
          <p:nvPr/>
        </p:nvSpPr>
        <p:spPr bwMode="auto">
          <a:xfrm>
            <a:off x="1824038" y="7519988"/>
            <a:ext cx="1547812" cy="265112"/>
          </a:xfrm>
          <a:prstGeom prst="roundRect">
            <a:avLst>
              <a:gd name="adj" fmla="val 0"/>
            </a:avLst>
          </a:prstGeom>
          <a:solidFill>
            <a:srgbClr val="99CCFF"/>
          </a:solidFill>
          <a:ln w="19050">
            <a:solidFill>
              <a:schemeClr val="bg1"/>
            </a:solidFill>
            <a:round/>
            <a:headEnd/>
            <a:tailEnd/>
          </a:ln>
        </p:spPr>
        <p:txBody>
          <a:bodyPr wrap="none" anchor="ctr"/>
          <a:lstStyle/>
          <a:p>
            <a:endParaRPr lang="ja-JP" altLang="en-US">
              <a:latin typeface="Calibri" pitchFamily="34" charset="0"/>
            </a:endParaRPr>
          </a:p>
        </p:txBody>
      </p:sp>
      <p:sp>
        <p:nvSpPr>
          <p:cNvPr id="24642" name="AutoShape 81"/>
          <p:cNvSpPr>
            <a:spLocks noChangeArrowheads="1"/>
          </p:cNvSpPr>
          <p:nvPr/>
        </p:nvSpPr>
        <p:spPr bwMode="auto">
          <a:xfrm>
            <a:off x="1824038" y="7785100"/>
            <a:ext cx="1547812" cy="1008063"/>
          </a:xfrm>
          <a:prstGeom prst="roundRect">
            <a:avLst>
              <a:gd name="adj" fmla="val 0"/>
            </a:avLst>
          </a:prstGeom>
          <a:solidFill>
            <a:schemeClr val="bg1"/>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43" name="Text Box 82"/>
          <p:cNvSpPr txBox="1">
            <a:spLocks noChangeArrowheads="1"/>
          </p:cNvSpPr>
          <p:nvPr/>
        </p:nvSpPr>
        <p:spPr bwMode="auto">
          <a:xfrm>
            <a:off x="1801813" y="7177088"/>
            <a:ext cx="1597025" cy="257175"/>
          </a:xfrm>
          <a:prstGeom prst="rect">
            <a:avLst/>
          </a:prstGeom>
          <a:noFill/>
          <a:ln w="9525">
            <a:noFill/>
            <a:miter lim="800000"/>
            <a:headEnd/>
            <a:tailEnd/>
          </a:ln>
        </p:spPr>
        <p:txBody>
          <a:bodyPr wrap="none">
            <a:spAutoFit/>
          </a:bodyPr>
          <a:lstStyle/>
          <a:p>
            <a:pPr algn="ctr">
              <a:lnSpc>
                <a:spcPct val="90000"/>
              </a:lnSpc>
            </a:pPr>
            <a:r>
              <a:rPr lang="ko-KR" altLang="en-US" sz="1200" b="1">
                <a:solidFill>
                  <a:schemeClr val="bg1"/>
                </a:solidFill>
                <a:latin typeface="Calibri" pitchFamily="34" charset="0"/>
                <a:ea typeface="Gulim" pitchFamily="34" charset="-127"/>
              </a:rPr>
              <a:t>후쿠시마의 관광 교류</a:t>
            </a:r>
          </a:p>
        </p:txBody>
      </p:sp>
      <p:sp>
        <p:nvSpPr>
          <p:cNvPr id="24644" name="Text Box 83"/>
          <p:cNvSpPr txBox="1">
            <a:spLocks noChangeArrowheads="1"/>
          </p:cNvSpPr>
          <p:nvPr/>
        </p:nvSpPr>
        <p:spPr bwMode="auto">
          <a:xfrm>
            <a:off x="1801813" y="7786688"/>
            <a:ext cx="1584325" cy="420687"/>
          </a:xfrm>
          <a:prstGeom prst="rect">
            <a:avLst/>
          </a:prstGeom>
          <a:noFill/>
          <a:ln w="9525">
            <a:noFill/>
            <a:miter lim="800000"/>
            <a:headEnd/>
            <a:tailEnd/>
          </a:ln>
        </p:spPr>
        <p:txBody>
          <a:bodyPr>
            <a:spAutoFit/>
          </a:bodyPr>
          <a:lstStyle/>
          <a:p>
            <a:pPr>
              <a:lnSpc>
                <a:spcPct val="80000"/>
              </a:lnSpc>
            </a:pPr>
            <a:r>
              <a:rPr lang="ko-KR" altLang="en-US" sz="900">
                <a:latin typeface="Calibri" pitchFamily="34" charset="0"/>
                <a:ea typeface="Gulim" pitchFamily="34" charset="-127"/>
              </a:rPr>
              <a:t>관광 부흥 캠폐인을 실시</a:t>
            </a:r>
            <a:r>
              <a:rPr lang="en-US" altLang="ko-KR" sz="900">
                <a:latin typeface="Calibri" pitchFamily="34" charset="0"/>
                <a:ea typeface="Gulim" pitchFamily="34" charset="-127"/>
              </a:rPr>
              <a:t>, </a:t>
            </a:r>
            <a:r>
              <a:rPr lang="ko-KR" altLang="en-US" sz="900">
                <a:latin typeface="Calibri" pitchFamily="34" charset="0"/>
                <a:ea typeface="Gulim" pitchFamily="34" charset="-127"/>
              </a:rPr>
              <a:t>교</a:t>
            </a:r>
          </a:p>
          <a:p>
            <a:pPr>
              <a:lnSpc>
                <a:spcPct val="80000"/>
              </a:lnSpc>
            </a:pPr>
            <a:r>
              <a:rPr lang="ko-KR" altLang="en-US" sz="900">
                <a:latin typeface="Calibri" pitchFamily="34" charset="0"/>
                <a:ea typeface="Gulim" pitchFamily="34" charset="-127"/>
              </a:rPr>
              <a:t>육 여행의 재생등 관광과 다</a:t>
            </a:r>
          </a:p>
          <a:p>
            <a:pPr>
              <a:lnSpc>
                <a:spcPct val="80000"/>
              </a:lnSpc>
            </a:pPr>
            <a:r>
              <a:rPr lang="ko-KR" altLang="en-US" sz="900">
                <a:latin typeface="Calibri" pitchFamily="34" charset="0"/>
                <a:ea typeface="Gulim" pitchFamily="34" charset="-127"/>
              </a:rPr>
              <a:t>양한 교류를 추진</a:t>
            </a:r>
          </a:p>
        </p:txBody>
      </p:sp>
      <p:sp>
        <p:nvSpPr>
          <p:cNvPr id="80" name="正方形/長方形 27"/>
          <p:cNvSpPr/>
          <p:nvPr/>
        </p:nvSpPr>
        <p:spPr>
          <a:xfrm>
            <a:off x="1820863" y="7507288"/>
            <a:ext cx="1547812"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12</a:t>
            </a:r>
            <a:r>
              <a:rPr lang="ko-KR" altLang="en-US" sz="1600" dirty="0" smtClean="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sp>
        <p:nvSpPr>
          <p:cNvPr id="24646" name="AutoShape 85"/>
          <p:cNvSpPr>
            <a:spLocks noChangeArrowheads="1"/>
          </p:cNvSpPr>
          <p:nvPr/>
        </p:nvSpPr>
        <p:spPr bwMode="auto">
          <a:xfrm>
            <a:off x="3465513" y="7081838"/>
            <a:ext cx="1547812" cy="541337"/>
          </a:xfrm>
          <a:prstGeom prst="roundRect">
            <a:avLst>
              <a:gd name="adj" fmla="val 11815"/>
            </a:avLst>
          </a:prstGeom>
          <a:solidFill>
            <a:srgbClr val="0066FF"/>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47" name="AutoShape 86"/>
          <p:cNvSpPr>
            <a:spLocks noChangeArrowheads="1"/>
          </p:cNvSpPr>
          <p:nvPr/>
        </p:nvSpPr>
        <p:spPr bwMode="auto">
          <a:xfrm>
            <a:off x="3465513" y="7513638"/>
            <a:ext cx="1547812" cy="265112"/>
          </a:xfrm>
          <a:prstGeom prst="roundRect">
            <a:avLst>
              <a:gd name="adj" fmla="val 0"/>
            </a:avLst>
          </a:prstGeom>
          <a:solidFill>
            <a:srgbClr val="99CCFF"/>
          </a:solidFill>
          <a:ln w="19050">
            <a:solidFill>
              <a:schemeClr val="bg1"/>
            </a:solidFill>
            <a:round/>
            <a:headEnd/>
            <a:tailEnd/>
          </a:ln>
        </p:spPr>
        <p:txBody>
          <a:bodyPr wrap="none" anchor="ctr"/>
          <a:lstStyle/>
          <a:p>
            <a:endParaRPr lang="ja-JP" altLang="en-US">
              <a:latin typeface="Calibri" pitchFamily="34" charset="0"/>
            </a:endParaRPr>
          </a:p>
        </p:txBody>
      </p:sp>
      <p:sp>
        <p:nvSpPr>
          <p:cNvPr id="24648" name="AutoShape 87"/>
          <p:cNvSpPr>
            <a:spLocks noChangeArrowheads="1"/>
          </p:cNvSpPr>
          <p:nvPr/>
        </p:nvSpPr>
        <p:spPr bwMode="auto">
          <a:xfrm>
            <a:off x="3465513" y="7778750"/>
            <a:ext cx="1547812" cy="1008063"/>
          </a:xfrm>
          <a:prstGeom prst="roundRect">
            <a:avLst>
              <a:gd name="adj" fmla="val 0"/>
            </a:avLst>
          </a:prstGeom>
          <a:solidFill>
            <a:schemeClr val="bg1"/>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49" name="Text Box 88"/>
          <p:cNvSpPr txBox="1">
            <a:spLocks noChangeArrowheads="1"/>
          </p:cNvSpPr>
          <p:nvPr/>
        </p:nvSpPr>
        <p:spPr bwMode="auto">
          <a:xfrm>
            <a:off x="3595688" y="7094538"/>
            <a:ext cx="1298575" cy="422275"/>
          </a:xfrm>
          <a:prstGeom prst="rect">
            <a:avLst/>
          </a:prstGeom>
          <a:noFill/>
          <a:ln w="9525">
            <a:noFill/>
            <a:miter lim="800000"/>
            <a:headEnd/>
            <a:tailEnd/>
          </a:ln>
        </p:spPr>
        <p:txBody>
          <a:bodyPr wrap="none">
            <a:spAutoFit/>
          </a:bodyPr>
          <a:lstStyle/>
          <a:p>
            <a:pPr algn="ctr">
              <a:lnSpc>
                <a:spcPct val="90000"/>
              </a:lnSpc>
            </a:pPr>
            <a:r>
              <a:rPr lang="ko-KR" altLang="en-US" sz="1200" b="1">
                <a:solidFill>
                  <a:schemeClr val="bg1"/>
                </a:solidFill>
                <a:latin typeface="Calibri" pitchFamily="34" charset="0"/>
                <a:ea typeface="Gulim" pitchFamily="34" charset="-127"/>
              </a:rPr>
              <a:t>해일 재해지 등 </a:t>
            </a:r>
          </a:p>
          <a:p>
            <a:pPr algn="ctr">
              <a:lnSpc>
                <a:spcPct val="90000"/>
              </a:lnSpc>
            </a:pPr>
            <a:r>
              <a:rPr lang="ko-KR" altLang="en-US" sz="1200" b="1">
                <a:solidFill>
                  <a:schemeClr val="bg1"/>
                </a:solidFill>
                <a:latin typeface="Calibri" pitchFamily="34" charset="0"/>
                <a:ea typeface="Gulim" pitchFamily="34" charset="-127"/>
              </a:rPr>
              <a:t>부흥 마을 만들기</a:t>
            </a:r>
          </a:p>
        </p:txBody>
      </p:sp>
      <p:sp>
        <p:nvSpPr>
          <p:cNvPr id="24650" name="Text Box 89"/>
          <p:cNvSpPr txBox="1">
            <a:spLocks noChangeArrowheads="1"/>
          </p:cNvSpPr>
          <p:nvPr/>
        </p:nvSpPr>
        <p:spPr bwMode="auto">
          <a:xfrm>
            <a:off x="3443288" y="7780338"/>
            <a:ext cx="1584325" cy="749300"/>
          </a:xfrm>
          <a:prstGeom prst="rect">
            <a:avLst/>
          </a:prstGeom>
          <a:noFill/>
          <a:ln w="9525">
            <a:noFill/>
            <a:miter lim="800000"/>
            <a:headEnd/>
            <a:tailEnd/>
          </a:ln>
        </p:spPr>
        <p:txBody>
          <a:bodyPr>
            <a:spAutoFit/>
          </a:bodyPr>
          <a:lstStyle/>
          <a:p>
            <a:pPr>
              <a:lnSpc>
                <a:spcPct val="80000"/>
              </a:lnSpc>
            </a:pPr>
            <a:r>
              <a:rPr lang="ko-KR" altLang="en-US" sz="900">
                <a:latin typeface="Calibri" pitchFamily="34" charset="0"/>
                <a:ea typeface="Gulim" pitchFamily="34" charset="-127"/>
              </a:rPr>
              <a:t>종합적인 방재력 향상</a:t>
            </a:r>
            <a:r>
              <a:rPr lang="en-US" altLang="ko-KR" sz="900">
                <a:latin typeface="Calibri" pitchFamily="34" charset="0"/>
                <a:ea typeface="Gulim" pitchFamily="34" charset="-127"/>
              </a:rPr>
              <a:t>, </a:t>
            </a:r>
            <a:r>
              <a:rPr lang="ko-KR" altLang="en-US" sz="900">
                <a:latin typeface="Calibri" pitchFamily="34" charset="0"/>
                <a:ea typeface="Gulim" pitchFamily="34" charset="-127"/>
              </a:rPr>
              <a:t>지역</a:t>
            </a:r>
          </a:p>
          <a:p>
            <a:pPr>
              <a:lnSpc>
                <a:spcPct val="80000"/>
              </a:lnSpc>
            </a:pPr>
            <a:r>
              <a:rPr lang="ko-KR" altLang="en-US" sz="900">
                <a:latin typeface="Calibri" pitchFamily="34" charset="0"/>
                <a:ea typeface="Gulim" pitchFamily="34" charset="-127"/>
              </a:rPr>
              <a:t>방재 계획등을 재검토</a:t>
            </a:r>
            <a:r>
              <a:rPr lang="en-US" altLang="ko-KR" sz="900">
                <a:latin typeface="Calibri" pitchFamily="34" charset="0"/>
                <a:ea typeface="Gulim" pitchFamily="34" charset="-127"/>
              </a:rPr>
              <a:t>, </a:t>
            </a:r>
            <a:r>
              <a:rPr lang="ko-KR" altLang="en-US" sz="900">
                <a:latin typeface="Calibri" pitchFamily="34" charset="0"/>
                <a:ea typeface="Gulim" pitchFamily="34" charset="-127"/>
              </a:rPr>
              <a:t>방재</a:t>
            </a:r>
          </a:p>
          <a:p>
            <a:pPr>
              <a:lnSpc>
                <a:spcPct val="80000"/>
              </a:lnSpc>
            </a:pPr>
            <a:r>
              <a:rPr lang="ko-KR" altLang="en-US" sz="900">
                <a:latin typeface="Calibri" pitchFamily="34" charset="0"/>
                <a:ea typeface="Gulim" pitchFamily="34" charset="-127"/>
              </a:rPr>
              <a:t>의식이 많은 사람과 지역 만</a:t>
            </a:r>
          </a:p>
          <a:p>
            <a:pPr>
              <a:lnSpc>
                <a:spcPct val="80000"/>
              </a:lnSpc>
            </a:pPr>
            <a:r>
              <a:rPr lang="ko-KR" altLang="en-US" sz="900">
                <a:latin typeface="Calibri" pitchFamily="34" charset="0"/>
                <a:ea typeface="Gulim" pitchFamily="34" charset="-127"/>
              </a:rPr>
              <a:t>들기</a:t>
            </a:r>
            <a:r>
              <a:rPr lang="en-US" altLang="ko-KR" sz="900">
                <a:latin typeface="Calibri" pitchFamily="34" charset="0"/>
                <a:ea typeface="Gulim" pitchFamily="34" charset="-127"/>
              </a:rPr>
              <a:t>, </a:t>
            </a:r>
            <a:r>
              <a:rPr lang="ko-KR" altLang="en-US" sz="900">
                <a:latin typeface="Calibri" pitchFamily="34" charset="0"/>
                <a:ea typeface="Gulim" pitchFamily="34" charset="-127"/>
              </a:rPr>
              <a:t>토지 이용의 개편이나 </a:t>
            </a:r>
          </a:p>
          <a:p>
            <a:pPr>
              <a:lnSpc>
                <a:spcPct val="80000"/>
              </a:lnSpc>
            </a:pPr>
            <a:r>
              <a:rPr lang="ko-KR" altLang="en-US" sz="900">
                <a:latin typeface="Calibri" pitchFamily="34" charset="0"/>
                <a:ea typeface="Gulim" pitchFamily="34" charset="-127"/>
              </a:rPr>
              <a:t>부흥 도시 만들기 계획 책정</a:t>
            </a:r>
          </a:p>
          <a:p>
            <a:pPr>
              <a:lnSpc>
                <a:spcPct val="80000"/>
              </a:lnSpc>
            </a:pPr>
            <a:r>
              <a:rPr lang="ko-KR" altLang="en-US" sz="900">
                <a:latin typeface="Calibri" pitchFamily="34" charset="0"/>
                <a:ea typeface="Gulim" pitchFamily="34" charset="-127"/>
              </a:rPr>
              <a:t>및 실시</a:t>
            </a:r>
            <a:endParaRPr lang="en-US" altLang="ko-KR" sz="900">
              <a:latin typeface="Calibri" pitchFamily="34" charset="0"/>
              <a:ea typeface="Gulim" pitchFamily="34" charset="-127"/>
            </a:endParaRPr>
          </a:p>
        </p:txBody>
      </p:sp>
      <p:sp>
        <p:nvSpPr>
          <p:cNvPr id="86" name="正方形/長方形 27"/>
          <p:cNvSpPr/>
          <p:nvPr/>
        </p:nvSpPr>
        <p:spPr>
          <a:xfrm>
            <a:off x="3462338" y="7500938"/>
            <a:ext cx="1547812"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1,247</a:t>
            </a:r>
            <a:r>
              <a:rPr lang="ko-KR" altLang="en-US" sz="1600" dirty="0" smtClean="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sp>
        <p:nvSpPr>
          <p:cNvPr id="24652" name="AutoShape 91"/>
          <p:cNvSpPr>
            <a:spLocks noChangeArrowheads="1"/>
          </p:cNvSpPr>
          <p:nvPr/>
        </p:nvSpPr>
        <p:spPr bwMode="auto">
          <a:xfrm>
            <a:off x="5113338" y="7078663"/>
            <a:ext cx="1547812" cy="541337"/>
          </a:xfrm>
          <a:prstGeom prst="roundRect">
            <a:avLst>
              <a:gd name="adj" fmla="val 11815"/>
            </a:avLst>
          </a:prstGeom>
          <a:solidFill>
            <a:srgbClr val="0066FF"/>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53" name="AutoShape 92"/>
          <p:cNvSpPr>
            <a:spLocks noChangeArrowheads="1"/>
          </p:cNvSpPr>
          <p:nvPr/>
        </p:nvSpPr>
        <p:spPr bwMode="auto">
          <a:xfrm>
            <a:off x="5113338" y="7510463"/>
            <a:ext cx="1547812" cy="265112"/>
          </a:xfrm>
          <a:prstGeom prst="roundRect">
            <a:avLst>
              <a:gd name="adj" fmla="val 0"/>
            </a:avLst>
          </a:prstGeom>
          <a:solidFill>
            <a:srgbClr val="99CCFF"/>
          </a:solidFill>
          <a:ln w="19050">
            <a:solidFill>
              <a:schemeClr val="bg1"/>
            </a:solidFill>
            <a:round/>
            <a:headEnd/>
            <a:tailEnd/>
          </a:ln>
        </p:spPr>
        <p:txBody>
          <a:bodyPr wrap="none" anchor="ctr"/>
          <a:lstStyle/>
          <a:p>
            <a:endParaRPr lang="ja-JP" altLang="en-US">
              <a:latin typeface="Calibri" pitchFamily="34" charset="0"/>
            </a:endParaRPr>
          </a:p>
        </p:txBody>
      </p:sp>
      <p:sp>
        <p:nvSpPr>
          <p:cNvPr id="24654" name="AutoShape 93"/>
          <p:cNvSpPr>
            <a:spLocks noChangeArrowheads="1"/>
          </p:cNvSpPr>
          <p:nvPr/>
        </p:nvSpPr>
        <p:spPr bwMode="auto">
          <a:xfrm>
            <a:off x="5111750" y="7775575"/>
            <a:ext cx="1549400" cy="1008063"/>
          </a:xfrm>
          <a:prstGeom prst="roundRect">
            <a:avLst>
              <a:gd name="adj" fmla="val 0"/>
            </a:avLst>
          </a:prstGeom>
          <a:solidFill>
            <a:schemeClr val="bg1"/>
          </a:solidFill>
          <a:ln w="19050">
            <a:solidFill>
              <a:schemeClr val="bg1"/>
            </a:solidFill>
            <a:round/>
            <a:headEnd/>
            <a:tailEnd/>
          </a:ln>
        </p:spPr>
        <p:txBody>
          <a:bodyPr wrap="none" anchor="ctr"/>
          <a:lstStyle/>
          <a:p>
            <a:pPr algn="ctr"/>
            <a:endParaRPr lang="ja-JP" altLang="en-US">
              <a:latin typeface="Calibri" pitchFamily="34" charset="0"/>
            </a:endParaRPr>
          </a:p>
        </p:txBody>
      </p:sp>
      <p:sp>
        <p:nvSpPr>
          <p:cNvPr id="24655" name="Text Box 94"/>
          <p:cNvSpPr txBox="1">
            <a:spLocks noChangeArrowheads="1"/>
          </p:cNvSpPr>
          <p:nvPr/>
        </p:nvSpPr>
        <p:spPr bwMode="auto">
          <a:xfrm>
            <a:off x="5153025" y="7110413"/>
            <a:ext cx="1447800" cy="422275"/>
          </a:xfrm>
          <a:prstGeom prst="rect">
            <a:avLst/>
          </a:prstGeom>
          <a:noFill/>
          <a:ln w="9525">
            <a:noFill/>
            <a:miter lim="800000"/>
            <a:headEnd/>
            <a:tailEnd/>
          </a:ln>
        </p:spPr>
        <p:txBody>
          <a:bodyPr wrap="none">
            <a:spAutoFit/>
          </a:bodyPr>
          <a:lstStyle/>
          <a:p>
            <a:pPr algn="ctr">
              <a:lnSpc>
                <a:spcPct val="90000"/>
              </a:lnSpc>
            </a:pPr>
            <a:r>
              <a:rPr lang="ko-KR" altLang="en-US" sz="1200" b="1">
                <a:solidFill>
                  <a:schemeClr val="bg1"/>
                </a:solidFill>
                <a:latin typeface="Calibri" pitchFamily="34" charset="0"/>
                <a:ea typeface="Gulim" pitchFamily="34" charset="-127"/>
              </a:rPr>
              <a:t>현토 연계 축</a:t>
            </a:r>
            <a:r>
              <a:rPr lang="ja-JP" altLang="en-US" sz="1200" b="1">
                <a:solidFill>
                  <a:schemeClr val="bg1"/>
                </a:solidFill>
                <a:latin typeface="Calibri" pitchFamily="34" charset="0"/>
              </a:rPr>
              <a:t>・</a:t>
            </a:r>
            <a:r>
              <a:rPr lang="ko-KR" altLang="en-US" sz="1200" b="1">
                <a:solidFill>
                  <a:schemeClr val="bg1"/>
                </a:solidFill>
                <a:latin typeface="Calibri" pitchFamily="34" charset="0"/>
                <a:ea typeface="Gulim" pitchFamily="34" charset="-127"/>
              </a:rPr>
              <a:t>교류</a:t>
            </a:r>
          </a:p>
          <a:p>
            <a:pPr algn="ctr">
              <a:lnSpc>
                <a:spcPct val="90000"/>
              </a:lnSpc>
            </a:pPr>
            <a:r>
              <a:rPr lang="ko-KR" altLang="en-US" sz="1200" b="1">
                <a:solidFill>
                  <a:schemeClr val="bg1"/>
                </a:solidFill>
                <a:latin typeface="Calibri" pitchFamily="34" charset="0"/>
                <a:ea typeface="Gulim" pitchFamily="34" charset="-127"/>
              </a:rPr>
              <a:t>네트워크 기반 강화</a:t>
            </a:r>
          </a:p>
        </p:txBody>
      </p:sp>
      <p:sp>
        <p:nvSpPr>
          <p:cNvPr id="24656" name="Text Box 95"/>
          <p:cNvSpPr txBox="1">
            <a:spLocks noChangeArrowheads="1"/>
          </p:cNvSpPr>
          <p:nvPr/>
        </p:nvSpPr>
        <p:spPr bwMode="auto">
          <a:xfrm>
            <a:off x="5089525" y="7777163"/>
            <a:ext cx="1674813" cy="858837"/>
          </a:xfrm>
          <a:prstGeom prst="rect">
            <a:avLst/>
          </a:prstGeom>
          <a:noFill/>
          <a:ln w="9525">
            <a:noFill/>
            <a:miter lim="800000"/>
            <a:headEnd/>
            <a:tailEnd/>
          </a:ln>
        </p:spPr>
        <p:txBody>
          <a:bodyPr>
            <a:spAutoFit/>
          </a:bodyPr>
          <a:lstStyle/>
          <a:p>
            <a:pPr>
              <a:lnSpc>
                <a:spcPct val="80000"/>
              </a:lnSpc>
            </a:pPr>
            <a:r>
              <a:rPr lang="en-US" altLang="ko-KR" sz="900">
                <a:latin typeface="Calibri" pitchFamily="34" charset="0"/>
                <a:ea typeface="HGｺﾞｼｯｸM" pitchFamily="49" charset="-128"/>
              </a:rPr>
              <a:t>‘</a:t>
            </a:r>
            <a:r>
              <a:rPr lang="ko-KR" altLang="en-US" sz="900">
                <a:latin typeface="Calibri" pitchFamily="34" charset="0"/>
                <a:ea typeface="Gulim" pitchFamily="34" charset="-127"/>
              </a:rPr>
              <a:t>하마 지역 축</a:t>
            </a:r>
            <a:r>
              <a:rPr lang="en-US" altLang="ko-KR" sz="900">
                <a:latin typeface="Calibri" pitchFamily="34" charset="0"/>
                <a:ea typeface="Gulim" pitchFamily="34" charset="-127"/>
              </a:rPr>
              <a:t>’</a:t>
            </a:r>
            <a:r>
              <a:rPr lang="ko-KR" altLang="en-US" sz="900">
                <a:latin typeface="Calibri" pitchFamily="34" charset="0"/>
                <a:ea typeface="Gulim" pitchFamily="34" charset="-127"/>
              </a:rPr>
              <a:t>의 조기 복구와</a:t>
            </a:r>
          </a:p>
          <a:p>
            <a:pPr>
              <a:lnSpc>
                <a:spcPct val="80000"/>
              </a:lnSpc>
            </a:pPr>
            <a:r>
              <a:rPr lang="ko-KR" altLang="en-US" sz="900">
                <a:latin typeface="Calibri" pitchFamily="34" charset="0"/>
                <a:ea typeface="Gulim" pitchFamily="34" charset="-127"/>
              </a:rPr>
              <a:t>정비</a:t>
            </a:r>
            <a:r>
              <a:rPr lang="en-US" altLang="ko-KR" sz="900">
                <a:latin typeface="Calibri" pitchFamily="34" charset="0"/>
                <a:ea typeface="Gulim" pitchFamily="34" charset="-127"/>
              </a:rPr>
              <a:t>, </a:t>
            </a:r>
            <a:r>
              <a:rPr lang="ko-KR" altLang="en-US" sz="900">
                <a:latin typeface="Calibri" pitchFamily="34" charset="0"/>
                <a:ea typeface="Gulim" pitchFamily="34" charset="-127"/>
              </a:rPr>
              <a:t>생활 지원 도로의 정비</a:t>
            </a:r>
            <a:r>
              <a:rPr lang="en-US" altLang="ko-KR" sz="900">
                <a:latin typeface="Calibri" pitchFamily="34" charset="0"/>
                <a:ea typeface="Gulim" pitchFamily="34" charset="-127"/>
              </a:rPr>
              <a:t>,</a:t>
            </a:r>
          </a:p>
          <a:p>
            <a:pPr>
              <a:lnSpc>
                <a:spcPct val="80000"/>
              </a:lnSpc>
            </a:pPr>
            <a:r>
              <a:rPr lang="ko-KR" altLang="en-US" sz="900">
                <a:latin typeface="Calibri" pitchFamily="34" charset="0"/>
                <a:ea typeface="Gulim" pitchFamily="34" charset="-127"/>
              </a:rPr>
              <a:t>도로 네트워크 구축</a:t>
            </a:r>
            <a:r>
              <a:rPr lang="en-US" altLang="ko-KR" sz="900">
                <a:latin typeface="Calibri" pitchFamily="34" charset="0"/>
                <a:ea typeface="Gulim" pitchFamily="34" charset="-127"/>
              </a:rPr>
              <a:t>, </a:t>
            </a:r>
            <a:r>
              <a:rPr lang="ko-KR" altLang="en-US" sz="900">
                <a:latin typeface="Calibri" pitchFamily="34" charset="0"/>
                <a:ea typeface="Gulim" pitchFamily="34" charset="-127"/>
              </a:rPr>
              <a:t>물류와</a:t>
            </a:r>
          </a:p>
          <a:p>
            <a:pPr>
              <a:lnSpc>
                <a:spcPct val="80000"/>
              </a:lnSpc>
            </a:pPr>
            <a:r>
              <a:rPr lang="ko-KR" altLang="en-US" sz="900">
                <a:latin typeface="Calibri" pitchFamily="34" charset="0"/>
                <a:ea typeface="Gulim" pitchFamily="34" charset="-127"/>
              </a:rPr>
              <a:t>관광의 부흥을 위한 기반 정비</a:t>
            </a:r>
          </a:p>
          <a:p>
            <a:pPr>
              <a:lnSpc>
                <a:spcPct val="80000"/>
              </a:lnSpc>
            </a:pPr>
            <a:r>
              <a:rPr lang="en-US" altLang="ko-KR" sz="900">
                <a:latin typeface="Calibri" pitchFamily="34" charset="0"/>
                <a:ea typeface="Gulim" pitchFamily="34" charset="-127"/>
              </a:rPr>
              <a:t>JR</a:t>
            </a:r>
            <a:r>
              <a:rPr lang="ko-KR" altLang="en-US" sz="900">
                <a:latin typeface="Calibri" pitchFamily="34" charset="0"/>
                <a:ea typeface="Gulim" pitchFamily="34" charset="-127"/>
              </a:rPr>
              <a:t>조반 선과 다다미 선의 조기 </a:t>
            </a:r>
          </a:p>
          <a:p>
            <a:pPr>
              <a:lnSpc>
                <a:spcPct val="80000"/>
              </a:lnSpc>
            </a:pPr>
            <a:r>
              <a:rPr lang="ko-KR" altLang="en-US" sz="900">
                <a:latin typeface="Calibri" pitchFamily="34" charset="0"/>
                <a:ea typeface="Gulim" pitchFamily="34" charset="-127"/>
              </a:rPr>
              <a:t>복구</a:t>
            </a:r>
            <a:r>
              <a:rPr lang="en-US" altLang="ko-KR" sz="900">
                <a:latin typeface="Calibri" pitchFamily="34" charset="0"/>
                <a:ea typeface="Gulim" pitchFamily="34" charset="-127"/>
              </a:rPr>
              <a:t>, </a:t>
            </a:r>
            <a:r>
              <a:rPr lang="ko-KR" altLang="en-US" sz="900">
                <a:latin typeface="Calibri" pitchFamily="34" charset="0"/>
                <a:ea typeface="Gulim" pitchFamily="34" charset="-127"/>
              </a:rPr>
              <a:t>광역적인 연계와 연락</a:t>
            </a:r>
          </a:p>
          <a:p>
            <a:pPr>
              <a:lnSpc>
                <a:spcPct val="80000"/>
              </a:lnSpc>
            </a:pPr>
            <a:r>
              <a:rPr lang="ko-KR" altLang="en-US" sz="900">
                <a:latin typeface="Calibri" pitchFamily="34" charset="0"/>
                <a:ea typeface="Gulim" pitchFamily="34" charset="-127"/>
              </a:rPr>
              <a:t>체제의 구축</a:t>
            </a:r>
          </a:p>
        </p:txBody>
      </p:sp>
      <p:sp>
        <p:nvSpPr>
          <p:cNvPr id="92" name="正方形/長方形 27"/>
          <p:cNvSpPr/>
          <p:nvPr/>
        </p:nvSpPr>
        <p:spPr>
          <a:xfrm>
            <a:off x="5110163" y="7497763"/>
            <a:ext cx="1547812"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546</a:t>
            </a:r>
            <a:r>
              <a:rPr lang="ko-KR" altLang="en-US" sz="1600" dirty="0" smtClean="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pic>
        <p:nvPicPr>
          <p:cNvPr id="24658" name="Picture 96" descr="概要版用_除染"/>
          <p:cNvPicPr>
            <a:picLocks noChangeAspect="1" noChangeArrowheads="1"/>
          </p:cNvPicPr>
          <p:nvPr/>
        </p:nvPicPr>
        <p:blipFill>
          <a:blip r:embed="rId5"/>
          <a:srcRect/>
          <a:stretch>
            <a:fillRect/>
          </a:stretch>
        </p:blipFill>
        <p:spPr bwMode="auto">
          <a:xfrm>
            <a:off x="1047750" y="3851275"/>
            <a:ext cx="715963" cy="635000"/>
          </a:xfrm>
          <a:prstGeom prst="rect">
            <a:avLst/>
          </a:prstGeom>
          <a:noFill/>
          <a:ln w="9525">
            <a:noFill/>
            <a:miter lim="800000"/>
            <a:headEnd/>
            <a:tailEnd/>
          </a:ln>
        </p:spPr>
      </p:pic>
      <p:pic>
        <p:nvPicPr>
          <p:cNvPr id="24659" name="Picture 97"/>
          <p:cNvPicPr>
            <a:picLocks noChangeAspect="1" noChangeArrowheads="1"/>
          </p:cNvPicPr>
          <p:nvPr/>
        </p:nvPicPr>
        <p:blipFill>
          <a:blip r:embed="rId6"/>
          <a:srcRect/>
          <a:stretch>
            <a:fillRect/>
          </a:stretch>
        </p:blipFill>
        <p:spPr bwMode="auto">
          <a:xfrm>
            <a:off x="3851275" y="3946525"/>
            <a:ext cx="790575" cy="463550"/>
          </a:xfrm>
          <a:prstGeom prst="rect">
            <a:avLst/>
          </a:prstGeom>
          <a:noFill/>
          <a:ln w="9525">
            <a:noFill/>
            <a:miter lim="800000"/>
            <a:headEnd/>
            <a:tailEnd/>
          </a:ln>
        </p:spPr>
      </p:pic>
      <p:pic>
        <p:nvPicPr>
          <p:cNvPr id="24660" name="Picture 98" descr="学校"/>
          <p:cNvPicPr>
            <a:picLocks noChangeAspect="1" noChangeArrowheads="1"/>
          </p:cNvPicPr>
          <p:nvPr/>
        </p:nvPicPr>
        <p:blipFill>
          <a:blip r:embed="rId7"/>
          <a:srcRect/>
          <a:stretch>
            <a:fillRect/>
          </a:stretch>
        </p:blipFill>
        <p:spPr bwMode="auto">
          <a:xfrm>
            <a:off x="5353050" y="4078288"/>
            <a:ext cx="406400" cy="317500"/>
          </a:xfrm>
          <a:prstGeom prst="rect">
            <a:avLst/>
          </a:prstGeom>
          <a:noFill/>
          <a:ln w="9525">
            <a:noFill/>
            <a:miter lim="800000"/>
            <a:headEnd/>
            <a:tailEnd/>
          </a:ln>
        </p:spPr>
      </p:pic>
      <p:pic>
        <p:nvPicPr>
          <p:cNvPr id="24661" name="Picture 99" descr="energy"/>
          <p:cNvPicPr>
            <a:picLocks noChangeAspect="1" noChangeArrowheads="1"/>
          </p:cNvPicPr>
          <p:nvPr/>
        </p:nvPicPr>
        <p:blipFill>
          <a:blip r:embed="rId8"/>
          <a:srcRect/>
          <a:stretch>
            <a:fillRect/>
          </a:stretch>
        </p:blipFill>
        <p:spPr bwMode="auto">
          <a:xfrm>
            <a:off x="4048125" y="6181725"/>
            <a:ext cx="900113" cy="411163"/>
          </a:xfrm>
          <a:prstGeom prst="rect">
            <a:avLst/>
          </a:prstGeom>
          <a:noFill/>
          <a:ln w="9525">
            <a:noFill/>
            <a:miter lim="800000"/>
            <a:headEnd/>
            <a:tailEnd/>
          </a:ln>
        </p:spPr>
      </p:pic>
      <p:pic>
        <p:nvPicPr>
          <p:cNvPr id="24662" name="Picture 100" descr="solar"/>
          <p:cNvPicPr>
            <a:picLocks noChangeAspect="1" noChangeArrowheads="1"/>
          </p:cNvPicPr>
          <p:nvPr/>
        </p:nvPicPr>
        <p:blipFill>
          <a:blip r:embed="rId9"/>
          <a:srcRect/>
          <a:stretch>
            <a:fillRect/>
          </a:stretch>
        </p:blipFill>
        <p:spPr bwMode="auto">
          <a:xfrm>
            <a:off x="3757613" y="6394450"/>
            <a:ext cx="576262" cy="207963"/>
          </a:xfrm>
          <a:prstGeom prst="rect">
            <a:avLst/>
          </a:prstGeom>
          <a:noFill/>
          <a:ln w="9525">
            <a:noFill/>
            <a:miter lim="800000"/>
            <a:headEnd/>
            <a:tailEnd/>
          </a:ln>
        </p:spPr>
      </p:pic>
      <p:pic>
        <p:nvPicPr>
          <p:cNvPr id="24663" name="Picture 101" descr="概要版用_思いやり2"/>
          <p:cNvPicPr>
            <a:picLocks noChangeAspect="1" noChangeArrowheads="1"/>
          </p:cNvPicPr>
          <p:nvPr/>
        </p:nvPicPr>
        <p:blipFill>
          <a:blip r:embed="rId10"/>
          <a:srcRect/>
          <a:stretch>
            <a:fillRect/>
          </a:stretch>
        </p:blipFill>
        <p:spPr bwMode="auto">
          <a:xfrm>
            <a:off x="1071563" y="8467725"/>
            <a:ext cx="431800" cy="327025"/>
          </a:xfrm>
          <a:prstGeom prst="rect">
            <a:avLst/>
          </a:prstGeom>
          <a:noFill/>
          <a:ln w="9525">
            <a:noFill/>
            <a:miter lim="800000"/>
            <a:headEnd/>
            <a:tailEnd/>
          </a:ln>
        </p:spPr>
      </p:pic>
      <p:pic>
        <p:nvPicPr>
          <p:cNvPr id="24664" name="Picture 102"/>
          <p:cNvPicPr>
            <a:picLocks noChangeAspect="1" noChangeArrowheads="1"/>
          </p:cNvPicPr>
          <p:nvPr/>
        </p:nvPicPr>
        <p:blipFill>
          <a:blip r:embed="rId11"/>
          <a:srcRect/>
          <a:stretch>
            <a:fillRect/>
          </a:stretch>
        </p:blipFill>
        <p:spPr bwMode="auto">
          <a:xfrm>
            <a:off x="403225" y="8394700"/>
            <a:ext cx="568325" cy="390525"/>
          </a:xfrm>
          <a:prstGeom prst="rect">
            <a:avLst/>
          </a:prstGeom>
          <a:noFill/>
          <a:ln w="9525">
            <a:noFill/>
            <a:miter lim="800000"/>
            <a:headEnd/>
            <a:tailEnd/>
          </a:ln>
        </p:spPr>
      </p:pic>
      <p:pic>
        <p:nvPicPr>
          <p:cNvPr id="24665" name="Picture 103" descr="お城2"/>
          <p:cNvPicPr>
            <a:picLocks noChangeAspect="1" noChangeArrowheads="1"/>
          </p:cNvPicPr>
          <p:nvPr/>
        </p:nvPicPr>
        <p:blipFill>
          <a:blip r:embed="rId12"/>
          <a:srcRect/>
          <a:stretch>
            <a:fillRect/>
          </a:stretch>
        </p:blipFill>
        <p:spPr bwMode="auto">
          <a:xfrm>
            <a:off x="179388" y="9324975"/>
            <a:ext cx="504825" cy="612775"/>
          </a:xfrm>
          <a:prstGeom prst="rect">
            <a:avLst/>
          </a:prstGeom>
          <a:noFill/>
          <a:ln w="9525">
            <a:noFill/>
            <a:miter lim="800000"/>
            <a:headEnd/>
            <a:tailEnd/>
          </a:ln>
        </p:spPr>
      </p:pic>
      <p:pic>
        <p:nvPicPr>
          <p:cNvPr id="24666" name="Picture 104"/>
          <p:cNvPicPr>
            <a:picLocks noChangeAspect="1" noChangeArrowheads="1"/>
          </p:cNvPicPr>
          <p:nvPr/>
        </p:nvPicPr>
        <p:blipFill>
          <a:blip r:embed="rId13"/>
          <a:srcRect/>
          <a:stretch>
            <a:fillRect/>
          </a:stretch>
        </p:blipFill>
        <p:spPr bwMode="auto">
          <a:xfrm>
            <a:off x="5373688" y="5940425"/>
            <a:ext cx="720725" cy="612775"/>
          </a:xfrm>
          <a:prstGeom prst="rect">
            <a:avLst/>
          </a:prstGeom>
          <a:noFill/>
          <a:ln w="9525">
            <a:noFill/>
            <a:miter lim="800000"/>
            <a:headEnd/>
            <a:tailEnd/>
          </a:ln>
        </p:spPr>
      </p:pic>
      <p:pic>
        <p:nvPicPr>
          <p:cNvPr id="24667" name="Picture 105" descr="medical_ca_029"/>
          <p:cNvPicPr>
            <a:picLocks noChangeAspect="1" noChangeArrowheads="1"/>
          </p:cNvPicPr>
          <p:nvPr/>
        </p:nvPicPr>
        <p:blipFill>
          <a:blip r:embed="rId14"/>
          <a:srcRect/>
          <a:stretch>
            <a:fillRect/>
          </a:stretch>
        </p:blipFill>
        <p:spPr bwMode="auto">
          <a:xfrm>
            <a:off x="6026150" y="6107113"/>
            <a:ext cx="431800" cy="431800"/>
          </a:xfrm>
          <a:prstGeom prst="rect">
            <a:avLst/>
          </a:prstGeom>
          <a:noFill/>
          <a:ln w="9525">
            <a:noFill/>
            <a:miter lim="800000"/>
            <a:headEnd/>
            <a:tailEnd/>
          </a:ln>
        </p:spPr>
      </p:pic>
      <p:pic>
        <p:nvPicPr>
          <p:cNvPr id="24668" name="Picture 106"/>
          <p:cNvPicPr>
            <a:picLocks noChangeAspect="1" noChangeArrowheads="1"/>
          </p:cNvPicPr>
          <p:nvPr/>
        </p:nvPicPr>
        <p:blipFill>
          <a:blip r:embed="rId15"/>
          <a:srcRect/>
          <a:stretch>
            <a:fillRect/>
          </a:stretch>
        </p:blipFill>
        <p:spPr bwMode="auto">
          <a:xfrm>
            <a:off x="323850" y="3938588"/>
            <a:ext cx="647700" cy="500062"/>
          </a:xfrm>
          <a:prstGeom prst="rect">
            <a:avLst/>
          </a:prstGeom>
          <a:noFill/>
          <a:ln w="9525">
            <a:noFill/>
            <a:miter lim="800000"/>
            <a:headEnd/>
            <a:tailEnd/>
          </a:ln>
        </p:spPr>
      </p:pic>
      <p:sp>
        <p:nvSpPr>
          <p:cNvPr id="24669" name="Text Box 24"/>
          <p:cNvSpPr txBox="1">
            <a:spLocks noChangeArrowheads="1"/>
          </p:cNvSpPr>
          <p:nvPr/>
        </p:nvSpPr>
        <p:spPr bwMode="auto">
          <a:xfrm>
            <a:off x="160338" y="3438525"/>
            <a:ext cx="1584325" cy="639763"/>
          </a:xfrm>
          <a:prstGeom prst="rect">
            <a:avLst/>
          </a:prstGeom>
          <a:noFill/>
          <a:ln w="9525">
            <a:noFill/>
            <a:miter lim="800000"/>
            <a:headEnd/>
            <a:tailEnd/>
          </a:ln>
        </p:spPr>
        <p:txBody>
          <a:bodyPr>
            <a:spAutoFit/>
          </a:bodyPr>
          <a:lstStyle/>
          <a:p>
            <a:pPr>
              <a:lnSpc>
                <a:spcPct val="80000"/>
              </a:lnSpc>
            </a:pPr>
            <a:r>
              <a:rPr lang="ko-KR" altLang="en-US" sz="900" dirty="0">
                <a:latin typeface="Calibri" pitchFamily="34" charset="0"/>
                <a:ea typeface="Gulim" pitchFamily="34" charset="-127"/>
              </a:rPr>
              <a:t>제염을 추진</a:t>
            </a:r>
            <a:r>
              <a:rPr lang="en-US" altLang="ko-KR" sz="900" dirty="0">
                <a:latin typeface="Calibri" pitchFamily="34" charset="0"/>
                <a:ea typeface="Gulim" pitchFamily="34" charset="-127"/>
              </a:rPr>
              <a:t>,</a:t>
            </a:r>
            <a:r>
              <a:rPr lang="ko-KR" altLang="en-US" sz="900" dirty="0">
                <a:latin typeface="Calibri" pitchFamily="34" charset="0"/>
                <a:ea typeface="Gulim" pitchFamily="34" charset="-127"/>
              </a:rPr>
              <a:t>식품의 안전 확</a:t>
            </a:r>
          </a:p>
          <a:p>
            <a:pPr>
              <a:lnSpc>
                <a:spcPct val="80000"/>
              </a:lnSpc>
            </a:pPr>
            <a:r>
              <a:rPr lang="ko-KR" altLang="en-US" sz="900" dirty="0">
                <a:latin typeface="Calibri" pitchFamily="34" charset="0"/>
                <a:ea typeface="Gulim" pitchFamily="34" charset="-127"/>
              </a:rPr>
              <a:t>보</a:t>
            </a:r>
            <a:r>
              <a:rPr lang="en-US" altLang="ko-KR" sz="900" dirty="0">
                <a:latin typeface="Calibri" pitchFamily="34" charset="0"/>
                <a:ea typeface="Gulim" pitchFamily="34" charset="-127"/>
              </a:rPr>
              <a:t>,</a:t>
            </a:r>
            <a:r>
              <a:rPr lang="ko-KR" altLang="en-US" sz="900" dirty="0">
                <a:latin typeface="Calibri" pitchFamily="34" charset="0"/>
                <a:ea typeface="Gulim" pitchFamily="34" charset="-127"/>
              </a:rPr>
              <a:t>폐기물 등의 처리</a:t>
            </a:r>
            <a:r>
              <a:rPr lang="en-US" altLang="ko-KR" sz="900" dirty="0">
                <a:latin typeface="Calibri" pitchFamily="34" charset="0"/>
                <a:ea typeface="Gulim" pitchFamily="34" charset="-127"/>
              </a:rPr>
              <a:t>,</a:t>
            </a:r>
            <a:r>
              <a:rPr lang="ko-KR" altLang="en-US" sz="900" dirty="0">
                <a:latin typeface="Calibri" pitchFamily="34" charset="0"/>
                <a:ea typeface="Gulim" pitchFamily="34" charset="-127"/>
              </a:rPr>
              <a:t>환경회복에 대한 연구 기능등을 대비한 거점을 정비</a:t>
            </a:r>
          </a:p>
        </p:txBody>
      </p:sp>
      <p:pic>
        <p:nvPicPr>
          <p:cNvPr id="24670" name="Picture 108" descr="kachiku"/>
          <p:cNvPicPr>
            <a:picLocks noChangeAspect="1" noChangeArrowheads="1"/>
          </p:cNvPicPr>
          <p:nvPr/>
        </p:nvPicPr>
        <p:blipFill>
          <a:blip r:embed="rId16"/>
          <a:srcRect/>
          <a:stretch>
            <a:fillRect/>
          </a:stretch>
        </p:blipFill>
        <p:spPr bwMode="auto">
          <a:xfrm>
            <a:off x="228600" y="6143625"/>
            <a:ext cx="576263" cy="446088"/>
          </a:xfrm>
          <a:prstGeom prst="rect">
            <a:avLst/>
          </a:prstGeom>
          <a:noFill/>
          <a:ln w="9525">
            <a:noFill/>
            <a:miter lim="800000"/>
            <a:headEnd/>
            <a:tailEnd/>
          </a:ln>
        </p:spPr>
      </p:pic>
      <p:pic>
        <p:nvPicPr>
          <p:cNvPr id="24671" name="Picture 109" descr="魚取り"/>
          <p:cNvPicPr>
            <a:picLocks noChangeAspect="1" noChangeArrowheads="1"/>
          </p:cNvPicPr>
          <p:nvPr/>
        </p:nvPicPr>
        <p:blipFill>
          <a:blip r:embed="rId17"/>
          <a:srcRect/>
          <a:stretch>
            <a:fillRect/>
          </a:stretch>
        </p:blipFill>
        <p:spPr bwMode="auto">
          <a:xfrm>
            <a:off x="1020763" y="6151563"/>
            <a:ext cx="684212" cy="423862"/>
          </a:xfrm>
          <a:prstGeom prst="rect">
            <a:avLst/>
          </a:prstGeom>
          <a:noFill/>
          <a:ln w="9525">
            <a:noFill/>
            <a:miter lim="800000"/>
            <a:headEnd/>
            <a:tailEnd/>
          </a:ln>
        </p:spPr>
      </p:pic>
      <p:pic>
        <p:nvPicPr>
          <p:cNvPr id="24672" name="Picture 110" descr="nougyou"/>
          <p:cNvPicPr>
            <a:picLocks noChangeAspect="1" noChangeArrowheads="1"/>
          </p:cNvPicPr>
          <p:nvPr/>
        </p:nvPicPr>
        <p:blipFill>
          <a:blip r:embed="rId18"/>
          <a:srcRect/>
          <a:stretch>
            <a:fillRect/>
          </a:stretch>
        </p:blipFill>
        <p:spPr bwMode="auto">
          <a:xfrm>
            <a:off x="692150" y="6011863"/>
            <a:ext cx="504825" cy="579437"/>
          </a:xfrm>
          <a:prstGeom prst="rect">
            <a:avLst/>
          </a:prstGeom>
          <a:noFill/>
          <a:ln w="9525">
            <a:noFill/>
            <a:miter lim="800000"/>
            <a:headEnd/>
            <a:tailEnd/>
          </a:ln>
        </p:spPr>
      </p:pic>
      <p:pic>
        <p:nvPicPr>
          <p:cNvPr id="24673" name="Picture 111" descr="shougakusei2"/>
          <p:cNvPicPr>
            <a:picLocks noChangeAspect="1" noChangeArrowheads="1"/>
          </p:cNvPicPr>
          <p:nvPr/>
        </p:nvPicPr>
        <p:blipFill>
          <a:blip r:embed="rId19"/>
          <a:srcRect/>
          <a:stretch>
            <a:fillRect/>
          </a:stretch>
        </p:blipFill>
        <p:spPr bwMode="auto">
          <a:xfrm>
            <a:off x="5734050" y="3978275"/>
            <a:ext cx="742950" cy="485775"/>
          </a:xfrm>
          <a:prstGeom prst="rect">
            <a:avLst/>
          </a:prstGeom>
          <a:noFill/>
          <a:ln w="9525">
            <a:noFill/>
            <a:miter lim="800000"/>
            <a:headEnd/>
            <a:tailEnd/>
          </a:ln>
        </p:spPr>
      </p:pic>
      <p:pic>
        <p:nvPicPr>
          <p:cNvPr id="24674" name="Picture 112"/>
          <p:cNvPicPr>
            <a:picLocks noChangeAspect="1" noChangeArrowheads="1"/>
          </p:cNvPicPr>
          <p:nvPr/>
        </p:nvPicPr>
        <p:blipFill>
          <a:blip r:embed="rId20"/>
          <a:srcRect/>
          <a:stretch>
            <a:fillRect/>
          </a:stretch>
        </p:blipFill>
        <p:spPr bwMode="auto">
          <a:xfrm>
            <a:off x="2305050" y="6094413"/>
            <a:ext cx="627063" cy="495300"/>
          </a:xfrm>
          <a:prstGeom prst="rect">
            <a:avLst/>
          </a:prstGeom>
          <a:noFill/>
          <a:ln w="9525">
            <a:noFill/>
            <a:miter lim="800000"/>
            <a:headEnd/>
            <a:tailEnd/>
          </a:ln>
        </p:spPr>
      </p:pic>
      <p:pic>
        <p:nvPicPr>
          <p:cNvPr id="24675" name="Picture 114" descr="家族の図"/>
          <p:cNvPicPr>
            <a:picLocks noChangeAspect="1" noChangeArrowheads="1"/>
          </p:cNvPicPr>
          <p:nvPr/>
        </p:nvPicPr>
        <p:blipFill>
          <a:blip r:embed="rId21"/>
          <a:srcRect/>
          <a:stretch>
            <a:fillRect/>
          </a:stretch>
        </p:blipFill>
        <p:spPr bwMode="auto">
          <a:xfrm>
            <a:off x="2627313" y="4060825"/>
            <a:ext cx="757237" cy="381000"/>
          </a:xfrm>
          <a:prstGeom prst="rect">
            <a:avLst/>
          </a:prstGeom>
          <a:noFill/>
          <a:ln w="9525">
            <a:noFill/>
            <a:miter lim="800000"/>
            <a:headEnd/>
            <a:tailEnd/>
          </a:ln>
        </p:spPr>
      </p:pic>
      <p:pic>
        <p:nvPicPr>
          <p:cNvPr id="24676" name="Picture 115" descr="kiki_0031"/>
          <p:cNvPicPr>
            <a:picLocks noChangeAspect="1" noChangeArrowheads="1"/>
          </p:cNvPicPr>
          <p:nvPr/>
        </p:nvPicPr>
        <p:blipFill>
          <a:blip r:embed="rId22"/>
          <a:srcRect/>
          <a:stretch>
            <a:fillRect/>
          </a:stretch>
        </p:blipFill>
        <p:spPr bwMode="auto">
          <a:xfrm rot="-511625">
            <a:off x="1920875" y="6215063"/>
            <a:ext cx="360363" cy="315912"/>
          </a:xfrm>
          <a:prstGeom prst="rect">
            <a:avLst/>
          </a:prstGeom>
          <a:noFill/>
          <a:ln w="9525">
            <a:noFill/>
            <a:miter lim="800000"/>
            <a:headEnd/>
            <a:tailEnd/>
          </a:ln>
        </p:spPr>
      </p:pic>
      <p:sp>
        <p:nvSpPr>
          <p:cNvPr id="24677" name="Text Box 43"/>
          <p:cNvSpPr txBox="1">
            <a:spLocks noChangeArrowheads="1"/>
          </p:cNvSpPr>
          <p:nvPr/>
        </p:nvSpPr>
        <p:spPr bwMode="auto">
          <a:xfrm>
            <a:off x="5097463" y="3425825"/>
            <a:ext cx="1584325" cy="749300"/>
          </a:xfrm>
          <a:prstGeom prst="rect">
            <a:avLst/>
          </a:prstGeom>
          <a:noFill/>
          <a:ln w="9525">
            <a:noFill/>
            <a:miter lim="800000"/>
            <a:headEnd/>
            <a:tailEnd/>
          </a:ln>
        </p:spPr>
        <p:txBody>
          <a:bodyPr>
            <a:spAutoFit/>
          </a:bodyPr>
          <a:lstStyle/>
          <a:p>
            <a:pPr>
              <a:lnSpc>
                <a:spcPct val="80000"/>
              </a:lnSpc>
            </a:pPr>
            <a:r>
              <a:rPr lang="ko-KR" altLang="en-US" sz="900">
                <a:latin typeface="Calibri" pitchFamily="34" charset="0"/>
                <a:ea typeface="Gulim" pitchFamily="34" charset="-127"/>
              </a:rPr>
              <a:t>일본에서 가장 안심하고 아</a:t>
            </a:r>
          </a:p>
          <a:p>
            <a:pPr>
              <a:lnSpc>
                <a:spcPct val="80000"/>
              </a:lnSpc>
            </a:pPr>
            <a:r>
              <a:rPr lang="ko-KR" altLang="en-US" sz="900">
                <a:latin typeface="Calibri" pitchFamily="34" charset="0"/>
                <a:ea typeface="Gulim" pitchFamily="34" charset="-127"/>
              </a:rPr>
              <a:t>이를 낳고 키울 수 있는  환</a:t>
            </a:r>
          </a:p>
          <a:p>
            <a:pPr>
              <a:lnSpc>
                <a:spcPct val="80000"/>
              </a:lnSpc>
            </a:pPr>
            <a:r>
              <a:rPr lang="ko-KR" altLang="en-US" sz="900">
                <a:latin typeface="Calibri" pitchFamily="34" charset="0"/>
                <a:ea typeface="Gulim" pitchFamily="34" charset="-127"/>
              </a:rPr>
              <a:t>경 만들기</a:t>
            </a:r>
            <a:r>
              <a:rPr lang="en-US" altLang="ko-KR" sz="900">
                <a:latin typeface="Calibri" pitchFamily="34" charset="0"/>
                <a:ea typeface="Gulim" pitchFamily="34" charset="-127"/>
              </a:rPr>
              <a:t>, </a:t>
            </a:r>
            <a:r>
              <a:rPr lang="ko-KR" altLang="en-US" sz="900">
                <a:latin typeface="Calibri" pitchFamily="34" charset="0"/>
                <a:ea typeface="Gulim" pitchFamily="34" charset="-127"/>
              </a:rPr>
              <a:t>끈기 있는  사람을 육성</a:t>
            </a:r>
            <a:r>
              <a:rPr lang="en-US" altLang="ko-KR" sz="900">
                <a:latin typeface="Calibri" pitchFamily="34" charset="0"/>
                <a:ea typeface="Gulim" pitchFamily="34" charset="-127"/>
              </a:rPr>
              <a:t>, </a:t>
            </a:r>
            <a:r>
              <a:rPr lang="ko-KR" altLang="en-US" sz="900">
                <a:latin typeface="Calibri" pitchFamily="34" charset="0"/>
                <a:ea typeface="Gulim" pitchFamily="34" charset="-127"/>
              </a:rPr>
              <a:t>후쿠시마의 </a:t>
            </a:r>
          </a:p>
          <a:p>
            <a:pPr>
              <a:lnSpc>
                <a:spcPct val="80000"/>
              </a:lnSpc>
            </a:pPr>
            <a:r>
              <a:rPr lang="ko-KR" altLang="en-US" sz="900">
                <a:latin typeface="Calibri" pitchFamily="34" charset="0"/>
                <a:ea typeface="Gulim" pitchFamily="34" charset="-127"/>
              </a:rPr>
              <a:t>미래 산업을 짊어지는 사람을 육성</a:t>
            </a:r>
          </a:p>
        </p:txBody>
      </p:sp>
      <p:sp>
        <p:nvSpPr>
          <p:cNvPr id="116" name="正方形/長方形 115"/>
          <p:cNvSpPr/>
          <p:nvPr/>
        </p:nvSpPr>
        <p:spPr>
          <a:xfrm>
            <a:off x="25400" y="995363"/>
            <a:ext cx="6807200" cy="261937"/>
          </a:xfrm>
          <a:prstGeom prst="rect">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ja-JP" altLang="en-US" sz="1100" b="1" dirty="0">
              <a:solidFill>
                <a:schemeClr val="bg1"/>
              </a:solidFill>
              <a:latin typeface="ＭＳ Ｐゴシック" charset="-128"/>
              <a:ea typeface="ＤＨＰ特太ゴシック体" pitchFamily="2" charset="-128"/>
            </a:endParaRPr>
          </a:p>
        </p:txBody>
      </p:sp>
      <p:sp>
        <p:nvSpPr>
          <p:cNvPr id="120" name="正方形/長方形 119"/>
          <p:cNvSpPr/>
          <p:nvPr/>
        </p:nvSpPr>
        <p:spPr>
          <a:xfrm>
            <a:off x="-74613" y="1000125"/>
            <a:ext cx="1974851" cy="27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400" dirty="0" smtClean="0">
                <a:solidFill>
                  <a:schemeClr val="bg1"/>
                </a:solidFill>
                <a:latin typeface="ＤＨＰ特太ゴシック体"/>
                <a:ea typeface="ＤＨＰ特太ゴシック体"/>
                <a:cs typeface="ＤＨＰ特太ゴシック体"/>
              </a:rPr>
              <a:t>2015</a:t>
            </a:r>
            <a:r>
              <a:rPr lang="ko-KR" altLang="en-US" sz="1400" dirty="0" smtClean="0">
                <a:solidFill>
                  <a:schemeClr val="bg1"/>
                </a:solidFill>
                <a:latin typeface="ＤＨＰ特太ゴシック体"/>
                <a:ea typeface="ＤＨＰ特太ゴシック体"/>
                <a:cs typeface="ＤＨＰ特太ゴシック体"/>
              </a:rPr>
              <a:t>년도 </a:t>
            </a:r>
            <a:r>
              <a:rPr lang="ko-KR" altLang="en-US" sz="1400" dirty="0">
                <a:solidFill>
                  <a:schemeClr val="bg1"/>
                </a:solidFill>
                <a:latin typeface="ＤＨＰ特太ゴシック体"/>
                <a:ea typeface="ＤＨＰ特太ゴシック体"/>
                <a:cs typeface="ＤＨＰ特太ゴシック体"/>
              </a:rPr>
              <a:t>당초 예산</a:t>
            </a:r>
            <a:endParaRPr lang="ja-JP" altLang="en-US" sz="1400" dirty="0">
              <a:solidFill>
                <a:schemeClr val="bg1"/>
              </a:solidFill>
              <a:latin typeface="ＤＨＰ特太ゴシック体"/>
              <a:ea typeface="ＤＨＰ特太ゴシック体"/>
              <a:cs typeface="ＤＨＰ特太ゴシック体"/>
            </a:endParaRPr>
          </a:p>
        </p:txBody>
      </p:sp>
      <p:sp>
        <p:nvSpPr>
          <p:cNvPr id="122" name="フッター プレースホルダー 4"/>
          <p:cNvSpPr>
            <a:spLocks noGrp="1"/>
          </p:cNvSpPr>
          <p:nvPr>
            <p:ph type="ftr" sz="quarter" idx="11"/>
          </p:nvPr>
        </p:nvSpPr>
        <p:spPr>
          <a:xfrm>
            <a:off x="5192713" y="8748713"/>
            <a:ext cx="2171700" cy="485775"/>
          </a:xfrm>
        </p:spPr>
        <p:txBody>
          <a:bodyPr wrap="square" numCol="1" anchorCtr="0" compatLnSpc="1">
            <a:prstTxWarp prst="textNoShape">
              <a:avLst/>
            </a:prstTxWarp>
          </a:bodyPr>
          <a:lstStyle/>
          <a:p>
            <a:pPr fontAlgn="base">
              <a:spcBef>
                <a:spcPct val="0"/>
              </a:spcBef>
              <a:spcAft>
                <a:spcPct val="0"/>
              </a:spcAft>
              <a:defRPr/>
            </a:pPr>
            <a:r>
              <a:rPr lang="ja-JP" altLang="en-US" sz="1000" smtClean="0">
                <a:solidFill>
                  <a:srgbClr val="898989"/>
                </a:solidFill>
              </a:rPr>
              <a:t>（</a:t>
            </a:r>
            <a:r>
              <a:rPr lang="ko-KR" altLang="en-US" sz="1000" smtClean="0">
                <a:solidFill>
                  <a:srgbClr val="898989"/>
                </a:solidFill>
                <a:ea typeface="Gulim" pitchFamily="34" charset="-127"/>
              </a:rPr>
              <a:t>재게 사업을 포함</a:t>
            </a:r>
            <a:r>
              <a:rPr lang="ja-JP" altLang="en-US" sz="1000" smtClean="0">
                <a:solidFill>
                  <a:srgbClr val="898989"/>
                </a:solidFill>
              </a:rPr>
              <a:t>）</a:t>
            </a:r>
          </a:p>
        </p:txBody>
      </p:sp>
      <p:sp>
        <p:nvSpPr>
          <p:cNvPr id="123" name="正方形/長方形 122"/>
          <p:cNvSpPr/>
          <p:nvPr/>
        </p:nvSpPr>
        <p:spPr>
          <a:xfrm>
            <a:off x="166692" y="1771452"/>
            <a:ext cx="3405186" cy="565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ko-KR" sz="3200" b="1" dirty="0" smtClean="0">
                <a:ln w="6350">
                  <a:solidFill>
                    <a:schemeClr val="bg1"/>
                  </a:solidFill>
                </a:ln>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7,145</a:t>
            </a:r>
            <a:r>
              <a:rPr lang="ko-KR" altLang="en-US" sz="3200" b="1" dirty="0" smtClean="0">
                <a:ln w="6350">
                  <a:solidFill>
                    <a:schemeClr val="bg1"/>
                  </a:solidFill>
                </a:ln>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억엔</a:t>
            </a:r>
            <a:r>
              <a:rPr lang="ja-JP" altLang="en-US" sz="3200" b="1" dirty="0" smtClean="0">
                <a:ln w="6350">
                  <a:solidFill>
                    <a:schemeClr val="bg1"/>
                  </a:solidFill>
                </a:ln>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a:t>
            </a:r>
            <a:endParaRPr lang="ja-JP" altLang="en-US" sz="1050" b="1" dirty="0">
              <a:ln w="6350">
                <a:solidFill>
                  <a:schemeClr val="bg1"/>
                </a:solidFill>
              </a:ln>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nvGrpSpPr>
          <p:cNvPr id="24682" name="グループ化 22"/>
          <p:cNvGrpSpPr>
            <a:grpSpLocks/>
          </p:cNvGrpSpPr>
          <p:nvPr/>
        </p:nvGrpSpPr>
        <p:grpSpPr bwMode="auto">
          <a:xfrm>
            <a:off x="77788" y="1835150"/>
            <a:ext cx="6704012" cy="530225"/>
            <a:chOff x="76993" y="1727200"/>
            <a:chExt cx="6704013" cy="504825"/>
          </a:xfrm>
        </p:grpSpPr>
        <p:sp>
          <p:nvSpPr>
            <p:cNvPr id="10" name="正方形/長方形 9"/>
            <p:cNvSpPr/>
            <p:nvPr/>
          </p:nvSpPr>
          <p:spPr>
            <a:xfrm>
              <a:off x="4801394" y="1727200"/>
              <a:ext cx="1792287" cy="140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1050" dirty="0">
                <a:solidFill>
                  <a:schemeClr val="accent6">
                    <a:lumMod val="50000"/>
                  </a:schemeClr>
                </a:solidFill>
              </a:endParaRPr>
            </a:p>
          </p:txBody>
        </p:sp>
        <p:sp>
          <p:nvSpPr>
            <p:cNvPr id="24693" name="AutoShape 10"/>
            <p:cNvSpPr>
              <a:spLocks noChangeArrowheads="1"/>
            </p:cNvSpPr>
            <p:nvPr/>
          </p:nvSpPr>
          <p:spPr bwMode="auto">
            <a:xfrm>
              <a:off x="76993" y="1744663"/>
              <a:ext cx="3103563" cy="487362"/>
            </a:xfrm>
            <a:prstGeom prst="roundRect">
              <a:avLst>
                <a:gd name="adj" fmla="val 7315"/>
              </a:avLst>
            </a:prstGeom>
            <a:solidFill>
              <a:srgbClr val="FF6699"/>
            </a:solidFill>
            <a:ln w="28575">
              <a:solidFill>
                <a:srgbClr val="FF6699"/>
              </a:solidFill>
              <a:round/>
              <a:headEnd/>
              <a:tailEnd/>
            </a:ln>
          </p:spPr>
          <p:txBody>
            <a:bodyPr wrap="none" anchor="ctr"/>
            <a:lstStyle/>
            <a:p>
              <a:pPr algn="ctr"/>
              <a:endParaRPr lang="ja-JP" altLang="en-US">
                <a:latin typeface="Calibri" pitchFamily="34" charset="0"/>
              </a:endParaRPr>
            </a:p>
          </p:txBody>
        </p:sp>
        <p:sp>
          <p:nvSpPr>
            <p:cNvPr id="24694" name="AutoShape 11"/>
            <p:cNvSpPr>
              <a:spLocks noChangeArrowheads="1"/>
            </p:cNvSpPr>
            <p:nvPr/>
          </p:nvSpPr>
          <p:spPr bwMode="auto">
            <a:xfrm>
              <a:off x="2964656" y="1744663"/>
              <a:ext cx="3816350" cy="487362"/>
            </a:xfrm>
            <a:prstGeom prst="roundRect">
              <a:avLst>
                <a:gd name="adj" fmla="val 0"/>
              </a:avLst>
            </a:prstGeom>
            <a:solidFill>
              <a:schemeClr val="bg1"/>
            </a:solidFill>
            <a:ln w="28575">
              <a:solidFill>
                <a:srgbClr val="FF6699"/>
              </a:solidFill>
              <a:round/>
              <a:headEnd/>
              <a:tailEnd/>
            </a:ln>
          </p:spPr>
          <p:txBody>
            <a:bodyPr wrap="none" anchor="ctr"/>
            <a:lstStyle/>
            <a:p>
              <a:pPr algn="ctr"/>
              <a:endParaRPr lang="ja-JP" altLang="en-US">
                <a:latin typeface="Calibri" pitchFamily="34" charset="0"/>
              </a:endParaRPr>
            </a:p>
          </p:txBody>
        </p:sp>
        <p:sp>
          <p:nvSpPr>
            <p:cNvPr id="24695" name="AutoShape 12"/>
            <p:cNvSpPr>
              <a:spLocks noChangeArrowheads="1"/>
            </p:cNvSpPr>
            <p:nvPr/>
          </p:nvSpPr>
          <p:spPr bwMode="auto">
            <a:xfrm>
              <a:off x="1812131" y="1744663"/>
              <a:ext cx="1584325" cy="487362"/>
            </a:xfrm>
            <a:prstGeom prst="roundRect">
              <a:avLst>
                <a:gd name="adj" fmla="val 0"/>
              </a:avLst>
            </a:prstGeom>
            <a:solidFill>
              <a:srgbClr val="FFCCFF"/>
            </a:solidFill>
            <a:ln w="28575">
              <a:solidFill>
                <a:srgbClr val="FF6699"/>
              </a:solidFill>
              <a:round/>
              <a:headEnd/>
              <a:tailEnd/>
            </a:ln>
          </p:spPr>
          <p:txBody>
            <a:bodyPr wrap="none" anchor="ctr"/>
            <a:lstStyle/>
            <a:p>
              <a:endParaRPr lang="ja-JP" altLang="en-US">
                <a:latin typeface="Calibri" pitchFamily="34" charset="0"/>
              </a:endParaRPr>
            </a:p>
          </p:txBody>
        </p:sp>
        <p:sp>
          <p:nvSpPr>
            <p:cNvPr id="24696" name="Text Box 13"/>
            <p:cNvSpPr txBox="1">
              <a:spLocks noChangeArrowheads="1"/>
            </p:cNvSpPr>
            <p:nvPr/>
          </p:nvSpPr>
          <p:spPr bwMode="auto">
            <a:xfrm>
              <a:off x="127793" y="1854162"/>
              <a:ext cx="1673225" cy="261481"/>
            </a:xfrm>
            <a:prstGeom prst="rect">
              <a:avLst/>
            </a:prstGeom>
            <a:noFill/>
            <a:ln w="9525">
              <a:noFill/>
              <a:miter lim="800000"/>
              <a:headEnd/>
              <a:tailEnd/>
            </a:ln>
          </p:spPr>
          <p:txBody>
            <a:bodyPr wrap="none">
              <a:spAutoFit/>
            </a:bodyPr>
            <a:lstStyle/>
            <a:p>
              <a:r>
                <a:rPr lang="ko-KR" altLang="en-US" sz="1200" b="1" dirty="0">
                  <a:solidFill>
                    <a:schemeClr val="bg1"/>
                  </a:solidFill>
                  <a:latin typeface="Calibri" pitchFamily="34" charset="0"/>
                  <a:ea typeface="Gulim" pitchFamily="34" charset="-127"/>
                </a:rPr>
                <a:t>인구 감소</a:t>
              </a:r>
              <a:r>
                <a:rPr lang="ja-JP" altLang="en-US" sz="1200" b="1" dirty="0">
                  <a:solidFill>
                    <a:schemeClr val="bg1"/>
                  </a:solidFill>
                  <a:latin typeface="Calibri" pitchFamily="34" charset="0"/>
                  <a:ea typeface="HGPｺﾞｼｯｸM" pitchFamily="50" charset="-128"/>
                </a:rPr>
                <a:t>・</a:t>
              </a:r>
              <a:r>
                <a:rPr lang="ko-KR" altLang="en-US" sz="1200" b="1" dirty="0">
                  <a:solidFill>
                    <a:schemeClr val="bg1"/>
                  </a:solidFill>
                  <a:latin typeface="Calibri" pitchFamily="34" charset="0"/>
                  <a:ea typeface="Gulim" pitchFamily="34" charset="-127"/>
                </a:rPr>
                <a:t>고령화 대책</a:t>
              </a:r>
            </a:p>
          </p:txBody>
        </p:sp>
        <p:sp>
          <p:nvSpPr>
            <p:cNvPr id="15" name="正方形/長方形 27"/>
            <p:cNvSpPr/>
            <p:nvPr/>
          </p:nvSpPr>
          <p:spPr>
            <a:xfrm>
              <a:off x="2002630" y="1849628"/>
              <a:ext cx="1319213" cy="28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smtClean="0">
                  <a:solidFill>
                    <a:schemeClr val="tx1"/>
                  </a:solidFill>
                  <a:latin typeface="ＤＨＰ特太ゴシック体"/>
                  <a:ea typeface="ＤＨＰ特太ゴシック体"/>
                  <a:cs typeface="ＤＨＰ特太ゴシック体"/>
                </a:rPr>
                <a:t>1,491</a:t>
              </a:r>
              <a:r>
                <a:rPr lang="ko-KR" altLang="en-US" sz="1600" dirty="0" smtClean="0">
                  <a:solidFill>
                    <a:schemeClr val="tx1"/>
                  </a:solidFill>
                  <a:ea typeface="ＤＨＰ特太ゴシック体"/>
                  <a:cs typeface="ＤＨＰ特太ゴシック体"/>
                </a:rPr>
                <a:t>억엔</a:t>
              </a:r>
              <a:r>
                <a:rPr lang="ja-JP" altLang="en-US" sz="1600" dirty="0">
                  <a:solidFill>
                    <a:schemeClr val="tx1"/>
                  </a:solidFill>
                  <a:ea typeface="ＤＨＰ特太ゴシック体"/>
                  <a:cs typeface="ＤＨＰ特太ゴシック体"/>
                </a:rPr>
                <a:t>　　　</a:t>
              </a:r>
              <a:endParaRPr lang="ja-JP" altLang="en-US" sz="1600" dirty="0">
                <a:solidFill>
                  <a:schemeClr val="tx1"/>
                </a:solidFill>
              </a:endParaRPr>
            </a:p>
          </p:txBody>
        </p:sp>
      </p:grpSp>
      <p:sp>
        <p:nvSpPr>
          <p:cNvPr id="121" name="正方形/長方形 120"/>
          <p:cNvSpPr/>
          <p:nvPr/>
        </p:nvSpPr>
        <p:spPr>
          <a:xfrm>
            <a:off x="3379788" y="1876425"/>
            <a:ext cx="2247900" cy="460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ko-KR" altLang="en-US" sz="900">
                <a:solidFill>
                  <a:schemeClr val="tx1"/>
                </a:solidFill>
                <a:ea typeface="Gulim" pitchFamily="34" charset="-127"/>
              </a:rPr>
              <a:t>인구 감소와 고령화의 영향 경감</a:t>
            </a:r>
            <a:r>
              <a:rPr lang="en-US" altLang="ko-KR" sz="900">
                <a:solidFill>
                  <a:schemeClr val="tx1"/>
                </a:solidFill>
                <a:ea typeface="ＭＳ Ｐゴシック" charset="-128"/>
              </a:rPr>
              <a:t>,</a:t>
            </a:r>
            <a:endParaRPr lang="en-US" altLang="ja-JP" sz="900">
              <a:solidFill>
                <a:schemeClr val="tx1"/>
              </a:solidFill>
            </a:endParaRPr>
          </a:p>
          <a:p>
            <a:pPr>
              <a:defRPr/>
            </a:pPr>
            <a:r>
              <a:rPr lang="ko-KR" altLang="en-US" sz="900">
                <a:solidFill>
                  <a:schemeClr val="tx1"/>
                </a:solidFill>
                <a:ea typeface="Gulim" pitchFamily="34" charset="-127"/>
              </a:rPr>
              <a:t>인구의 현외 유출 억제</a:t>
            </a:r>
            <a:r>
              <a:rPr lang="en-US" altLang="ko-KR" sz="900">
                <a:solidFill>
                  <a:schemeClr val="tx1"/>
                </a:solidFill>
                <a:ea typeface="Gulim" pitchFamily="34" charset="-127"/>
              </a:rPr>
              <a:t>,</a:t>
            </a:r>
          </a:p>
          <a:p>
            <a:pPr>
              <a:defRPr/>
            </a:pPr>
            <a:r>
              <a:rPr lang="ko-KR" altLang="en-US" sz="900">
                <a:solidFill>
                  <a:schemeClr val="tx1"/>
                </a:solidFill>
                <a:ea typeface="Gulim" pitchFamily="34" charset="-127"/>
              </a:rPr>
              <a:t>출생수의 회복등에 대한 대처</a:t>
            </a:r>
          </a:p>
        </p:txBody>
      </p:sp>
      <p:sp>
        <p:nvSpPr>
          <p:cNvPr id="24684" name="AutoShape 35"/>
          <p:cNvSpPr>
            <a:spLocks noChangeArrowheads="1"/>
          </p:cNvSpPr>
          <p:nvPr/>
        </p:nvSpPr>
        <p:spPr bwMode="auto">
          <a:xfrm>
            <a:off x="768350" y="647700"/>
            <a:ext cx="395288" cy="144463"/>
          </a:xfrm>
          <a:prstGeom prst="wedgeRoundRectCallout">
            <a:avLst>
              <a:gd name="adj1" fmla="val -89301"/>
              <a:gd name="adj2" fmla="val 50338"/>
              <a:gd name="adj3" fmla="val 16667"/>
            </a:avLst>
          </a:prstGeom>
          <a:solidFill>
            <a:srgbClr val="FF0000"/>
          </a:solidFill>
          <a:ln w="28575">
            <a:solidFill>
              <a:srgbClr val="FF0000"/>
            </a:solidFill>
            <a:miter lim="800000"/>
            <a:headEnd/>
            <a:tailEnd/>
          </a:ln>
        </p:spPr>
        <p:txBody>
          <a:bodyPr/>
          <a:lstStyle/>
          <a:p>
            <a:pPr algn="ctr"/>
            <a:endParaRPr lang="ja-JP" altLang="en-US">
              <a:latin typeface="Calibri" pitchFamily="34" charset="0"/>
            </a:endParaRPr>
          </a:p>
        </p:txBody>
      </p:sp>
      <p:sp>
        <p:nvSpPr>
          <p:cNvPr id="24685" name="AutoShape 36"/>
          <p:cNvSpPr>
            <a:spLocks noChangeArrowheads="1"/>
          </p:cNvSpPr>
          <p:nvPr/>
        </p:nvSpPr>
        <p:spPr bwMode="auto">
          <a:xfrm>
            <a:off x="781051" y="326231"/>
            <a:ext cx="5994400" cy="642938"/>
          </a:xfrm>
          <a:prstGeom prst="roundRect">
            <a:avLst>
              <a:gd name="adj" fmla="val 11139"/>
            </a:avLst>
          </a:prstGeom>
          <a:solidFill>
            <a:schemeClr val="bg1"/>
          </a:solidFill>
          <a:ln w="28575">
            <a:solidFill>
              <a:srgbClr val="FF0000"/>
            </a:solidFill>
            <a:round/>
            <a:headEnd/>
            <a:tailEnd/>
          </a:ln>
        </p:spPr>
        <p:txBody>
          <a:bodyPr lIns="72000" rIns="72000" anchor="ctr"/>
          <a:lstStyle/>
          <a:p>
            <a:r>
              <a:rPr lang="ja-JP" altLang="en-US" sz="1100">
                <a:latin typeface="ＭＳ Ｐゴシック" charset="-128"/>
              </a:rPr>
              <a:t>　</a:t>
            </a:r>
            <a:endParaRPr lang="en-US" altLang="ja-JP" sz="1100">
              <a:latin typeface="ＭＳ Ｐゴシック" charset="-128"/>
            </a:endParaRPr>
          </a:p>
        </p:txBody>
      </p:sp>
      <p:sp>
        <p:nvSpPr>
          <p:cNvPr id="24686" name="テキスト ボックス 126"/>
          <p:cNvSpPr txBox="1">
            <a:spLocks noChangeArrowheads="1"/>
          </p:cNvSpPr>
          <p:nvPr/>
        </p:nvSpPr>
        <p:spPr bwMode="auto">
          <a:xfrm>
            <a:off x="784226" y="293757"/>
            <a:ext cx="5991225" cy="707886"/>
          </a:xfrm>
          <a:prstGeom prst="rect">
            <a:avLst/>
          </a:prstGeom>
          <a:noFill/>
          <a:ln w="9525">
            <a:noFill/>
            <a:miter lim="800000"/>
            <a:headEnd/>
            <a:tailEnd/>
          </a:ln>
        </p:spPr>
        <p:txBody>
          <a:bodyPr>
            <a:spAutoFit/>
          </a:bodyPr>
          <a:lstStyle/>
          <a:p>
            <a:r>
              <a:rPr lang="en-US" altLang="ja-JP" sz="1000" dirty="0" smtClean="0">
                <a:latin typeface="ＭＳ Ｐゴシック" charset="-128"/>
              </a:rPr>
              <a:t>2015</a:t>
            </a:r>
            <a:r>
              <a:rPr lang="ko-KR" altLang="ja-JP" sz="1000" dirty="0"/>
              <a:t>현 행정 사상 최대 규모가 된 헤세이 27년도 당초 예산은, 그 반이상을 동일본 대지진과 원자력 재해로부터의 복구・부흥에 충당하고 있습니다.로봇 산업의 집적이나 풍문 대책, 결혼으로부터 육아까지의 종합 지원 등, 진정한 부흥을 향한 여러가지 과제에 과감하게 도전해, 후쿠시마의 미래를 개척하기 위한 대전을 진행시켜 나갑니다.</a:t>
            </a:r>
            <a:endParaRPr lang="en-US" altLang="ko-KR" sz="1000" dirty="0">
              <a:latin typeface="Calibri" pitchFamily="34" charset="0"/>
              <a:ea typeface="Gulim" pitchFamily="34" charset="-127"/>
            </a:endParaRPr>
          </a:p>
        </p:txBody>
      </p:sp>
      <p:sp>
        <p:nvSpPr>
          <p:cNvPr id="22" name="正方形/長方形 21"/>
          <p:cNvSpPr/>
          <p:nvPr/>
        </p:nvSpPr>
        <p:spPr>
          <a:xfrm>
            <a:off x="25400" y="995363"/>
            <a:ext cx="6807200" cy="811371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zh-TW" altLang="en-US" sz="3400" dirty="0">
              <a:solidFill>
                <a:schemeClr val="accent6">
                  <a:lumMod val="50000"/>
                </a:schemeClr>
              </a:solidFill>
              <a:ea typeface="ＤＨＰ特太ゴシック体" pitchFamily="2" charset="-128"/>
            </a:endParaRPr>
          </a:p>
        </p:txBody>
      </p:sp>
      <p:pic>
        <p:nvPicPr>
          <p:cNvPr id="24688" name="Picture 28" descr="C:\Documents and Settings\Administrator\デスクトップ\いめーじ\Logomark\main_7color.png"/>
          <p:cNvPicPr>
            <a:picLocks noChangeAspect="1" noChangeArrowheads="1"/>
          </p:cNvPicPr>
          <p:nvPr/>
        </p:nvPicPr>
        <p:blipFill>
          <a:blip r:embed="rId23"/>
          <a:srcRect/>
          <a:stretch>
            <a:fillRect/>
          </a:stretch>
        </p:blipFill>
        <p:spPr bwMode="auto">
          <a:xfrm>
            <a:off x="2351088" y="8164513"/>
            <a:ext cx="593725" cy="612775"/>
          </a:xfrm>
          <a:prstGeom prst="rect">
            <a:avLst/>
          </a:prstGeom>
          <a:noFill/>
          <a:ln w="9525">
            <a:noFill/>
            <a:miter lim="800000"/>
            <a:headEnd/>
            <a:tailEnd/>
          </a:ln>
        </p:spPr>
      </p:pic>
      <p:pic>
        <p:nvPicPr>
          <p:cNvPr id="24689" name="Picture 113" descr="図1"/>
          <p:cNvPicPr>
            <a:picLocks noChangeAspect="1" noChangeArrowheads="1"/>
          </p:cNvPicPr>
          <p:nvPr/>
        </p:nvPicPr>
        <p:blipFill>
          <a:blip r:embed="rId24"/>
          <a:srcRect/>
          <a:stretch>
            <a:fillRect/>
          </a:stretch>
        </p:blipFill>
        <p:spPr bwMode="auto">
          <a:xfrm>
            <a:off x="2862263" y="8139113"/>
            <a:ext cx="534987" cy="749300"/>
          </a:xfrm>
          <a:prstGeom prst="rect">
            <a:avLst/>
          </a:prstGeom>
          <a:noFill/>
          <a:ln w="9525">
            <a:noFill/>
            <a:miter lim="800000"/>
            <a:headEnd/>
            <a:tailEnd/>
          </a:ln>
        </p:spPr>
      </p:pic>
      <p:sp>
        <p:nvSpPr>
          <p:cNvPr id="2" name="円/楕円 1"/>
          <p:cNvSpPr/>
          <p:nvPr/>
        </p:nvSpPr>
        <p:spPr>
          <a:xfrm>
            <a:off x="1900238" y="8724900"/>
            <a:ext cx="333375" cy="460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24691" name="Picture 2" descr="C:\Documents and Settings\Administrator\My Documents\100_イメージ\ｷﾋﾞﾀﾝ_color\創作タスキキビタン\キビタン階段２.png"/>
          <p:cNvPicPr>
            <a:picLocks noChangeAspect="1" noChangeArrowheads="1"/>
          </p:cNvPicPr>
          <p:nvPr/>
        </p:nvPicPr>
        <p:blipFill>
          <a:blip r:embed="rId25"/>
          <a:srcRect/>
          <a:stretch>
            <a:fillRect/>
          </a:stretch>
        </p:blipFill>
        <p:spPr bwMode="auto">
          <a:xfrm>
            <a:off x="1881188" y="8161338"/>
            <a:ext cx="504825" cy="606425"/>
          </a:xfrm>
          <a:prstGeom prst="rect">
            <a:avLst/>
          </a:prstGeom>
          <a:noFill/>
          <a:ln w="9525">
            <a:noFill/>
            <a:miter lim="800000"/>
            <a:headEnd/>
            <a:tailEnd/>
          </a:ln>
        </p:spPr>
      </p:pic>
    </p:spTree>
    <p:extLst>
      <p:ext uri="{BB962C8B-B14F-4D97-AF65-F5344CB8AC3E}">
        <p14:creationId xmlns:p14="http://schemas.microsoft.com/office/powerpoint/2010/main" val="4260105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Kikaku\disk1\総合計画課共有フォルダ\01計画・調整\02復興計画\●復興ビジョン共有から移動●\101★★復興計画★★\⇒⇒⇒≪復興計画（第１次）進行管理≫\(0927)復興のあゆみ（仮）\12　第3版編集\第4版 英訳版\英訳はめ込み作業\2702-010.jpg"/>
          <p:cNvPicPr>
            <a:picLocks noChangeAspect="1" noChangeArrowheads="1"/>
          </p:cNvPicPr>
          <p:nvPr/>
        </p:nvPicPr>
        <p:blipFill>
          <a:blip r:embed="rId3"/>
          <a:srcRect/>
          <a:stretch>
            <a:fillRect/>
          </a:stretch>
        </p:blipFill>
        <p:spPr bwMode="auto">
          <a:xfrm>
            <a:off x="0" y="0"/>
            <a:ext cx="6858000" cy="4572000"/>
          </a:xfrm>
          <a:prstGeom prst="rect">
            <a:avLst/>
          </a:prstGeom>
          <a:noFill/>
          <a:ln w="9525">
            <a:noFill/>
            <a:miter lim="800000"/>
            <a:headEnd/>
            <a:tailEnd/>
          </a:ln>
        </p:spPr>
      </p:pic>
      <p:sp>
        <p:nvSpPr>
          <p:cNvPr id="26626" name="テキスト ボックス 17"/>
          <p:cNvSpPr txBox="1">
            <a:spLocks noChangeArrowheads="1"/>
          </p:cNvSpPr>
          <p:nvPr/>
        </p:nvSpPr>
        <p:spPr bwMode="auto">
          <a:xfrm>
            <a:off x="-25400" y="8604250"/>
            <a:ext cx="7453313" cy="446276"/>
          </a:xfrm>
          <a:prstGeom prst="rect">
            <a:avLst/>
          </a:prstGeom>
          <a:noFill/>
          <a:ln w="9525">
            <a:noFill/>
            <a:miter lim="800000"/>
            <a:headEnd/>
            <a:tailEnd/>
          </a:ln>
        </p:spPr>
        <p:txBody>
          <a:bodyPr>
            <a:spAutoFit/>
          </a:bodyPr>
          <a:lstStyle/>
          <a:p>
            <a:r>
              <a:rPr lang="ko-KR" altLang="en-US" sz="1400" b="1" dirty="0">
                <a:latin typeface="ＭＳ ゴシック" pitchFamily="49" charset="-128"/>
                <a:ea typeface="Gulim" pitchFamily="34" charset="-127"/>
              </a:rPr>
              <a:t>후쿠시마현 기획 조정부</a:t>
            </a:r>
            <a:r>
              <a:rPr lang="ja-JP" altLang="en-US" sz="1400" b="1" dirty="0">
                <a:latin typeface="ＭＳ ゴシック" pitchFamily="49" charset="-128"/>
                <a:ea typeface="ＭＳ ゴシック" pitchFamily="49" charset="-128"/>
              </a:rPr>
              <a:t>・</a:t>
            </a:r>
            <a:r>
              <a:rPr lang="ko-KR" altLang="en-US" sz="1400" b="1" dirty="0">
                <a:latin typeface="ＭＳ ゴシック" pitchFamily="49" charset="-128"/>
                <a:ea typeface="Gulim" pitchFamily="34" charset="-127"/>
              </a:rPr>
              <a:t>종합 계획과</a:t>
            </a:r>
            <a:endParaRPr lang="en-US" altLang="ko-KR" sz="1400" b="1" dirty="0">
              <a:latin typeface="ＭＳ ゴシック" pitchFamily="49" charset="-128"/>
              <a:ea typeface="Gulim" pitchFamily="34" charset="-127"/>
            </a:endParaRPr>
          </a:p>
          <a:p>
            <a:r>
              <a:rPr lang="ja-JP" altLang="en-US" sz="900" dirty="0">
                <a:latin typeface="ＭＳ Ｐ明朝" pitchFamily="18" charset="-128"/>
                <a:ea typeface="ＭＳ Ｐ明朝" pitchFamily="18" charset="-128"/>
              </a:rPr>
              <a:t>〒</a:t>
            </a:r>
            <a:r>
              <a:rPr lang="en-US" altLang="ja-JP" sz="900" dirty="0">
                <a:latin typeface="ＭＳ Ｐ明朝" pitchFamily="18" charset="-128"/>
                <a:ea typeface="ＭＳ Ｐ明朝" pitchFamily="18" charset="-128"/>
              </a:rPr>
              <a:t>960-8670</a:t>
            </a:r>
            <a:r>
              <a:rPr lang="en-US" altLang="ko-KR" sz="900" dirty="0">
                <a:latin typeface="ＭＳ Ｐ明朝" pitchFamily="18" charset="-128"/>
                <a:ea typeface="ＭＳ Ｐ明朝" pitchFamily="18" charset="-128"/>
              </a:rPr>
              <a:t> </a:t>
            </a:r>
            <a:r>
              <a:rPr lang="ko-KR" altLang="en-US" sz="900" dirty="0">
                <a:latin typeface="ＭＳ Ｐ明朝" pitchFamily="18" charset="-128"/>
                <a:ea typeface="Gulim" pitchFamily="34" charset="-127"/>
              </a:rPr>
              <a:t>후쿠시마 시 스기쓰마초 </a:t>
            </a:r>
            <a:r>
              <a:rPr lang="en-US" altLang="ko-KR" sz="900" dirty="0">
                <a:latin typeface="ＭＳ Ｐ明朝" pitchFamily="18" charset="-128"/>
                <a:ea typeface="Gulim" pitchFamily="34" charset="-127"/>
              </a:rPr>
              <a:t>2-16</a:t>
            </a:r>
            <a:r>
              <a:rPr lang="en-US" altLang="ko-KR" sz="900" dirty="0">
                <a:latin typeface="ＭＳ Ｐ明朝" pitchFamily="18" charset="-128"/>
                <a:ea typeface="ＭＳ Ｐ明朝" pitchFamily="18" charset="-128"/>
              </a:rPr>
              <a:t> </a:t>
            </a:r>
            <a:r>
              <a:rPr lang="en-US" altLang="ja-JP" sz="900" dirty="0">
                <a:latin typeface="ＭＳ Ｐ明朝" pitchFamily="18" charset="-128"/>
                <a:ea typeface="ＭＳ Ｐ明朝" pitchFamily="18" charset="-128"/>
              </a:rPr>
              <a:t>Tel 024-521-1111(</a:t>
            </a:r>
            <a:r>
              <a:rPr lang="ko-KR" altLang="en-US" sz="900" dirty="0">
                <a:latin typeface="ＭＳ Ｐ明朝" pitchFamily="18" charset="-128"/>
                <a:ea typeface="Gulim" pitchFamily="34" charset="-127"/>
              </a:rPr>
              <a:t>대표</a:t>
            </a:r>
            <a:r>
              <a:rPr lang="en-US" altLang="ja-JP" sz="900" dirty="0">
                <a:latin typeface="ＭＳ Ｐ明朝" pitchFamily="18" charset="-128"/>
                <a:ea typeface="ＭＳ Ｐ明朝" pitchFamily="18" charset="-128"/>
              </a:rPr>
              <a:t>)  E-mail</a:t>
            </a:r>
            <a:r>
              <a:rPr lang="en-US" altLang="ko-KR" sz="900" dirty="0">
                <a:latin typeface="ＭＳ Ｐ明朝" pitchFamily="18" charset="-128"/>
                <a:ea typeface="ＭＳ Ｐ明朝" pitchFamily="18" charset="-128"/>
              </a:rPr>
              <a:t> </a:t>
            </a:r>
            <a:r>
              <a:rPr lang="en-US" altLang="ja-JP" sz="900" dirty="0">
                <a:latin typeface="ＭＳ Ｐ明朝" pitchFamily="18" charset="-128"/>
                <a:ea typeface="ＭＳ Ｐ明朝" pitchFamily="18" charset="-128"/>
              </a:rPr>
              <a:t>sougoukeikaku@pref.fukushima.lg.jp</a:t>
            </a:r>
            <a:endParaRPr lang="ja-JP" altLang="en-US" sz="900" dirty="0">
              <a:latin typeface="ＭＳ Ｐ明朝" pitchFamily="18" charset="-128"/>
              <a:ea typeface="ＭＳ Ｐ明朝" pitchFamily="18" charset="-128"/>
            </a:endParaRPr>
          </a:p>
        </p:txBody>
      </p:sp>
      <p:sp>
        <p:nvSpPr>
          <p:cNvPr id="26627" name="Text Box 39"/>
          <p:cNvSpPr txBox="1">
            <a:spLocks noChangeArrowheads="1"/>
          </p:cNvSpPr>
          <p:nvPr/>
        </p:nvSpPr>
        <p:spPr bwMode="auto">
          <a:xfrm>
            <a:off x="5138738" y="8328025"/>
            <a:ext cx="1441450" cy="306388"/>
          </a:xfrm>
          <a:prstGeom prst="rect">
            <a:avLst/>
          </a:prstGeom>
          <a:noFill/>
          <a:ln w="9525">
            <a:noFill/>
            <a:miter lim="800000"/>
            <a:headEnd/>
            <a:tailEnd/>
          </a:ln>
        </p:spPr>
        <p:txBody>
          <a:bodyPr lIns="0" rIns="0">
            <a:spAutoFit/>
          </a:bodyPr>
          <a:lstStyle/>
          <a:p>
            <a:pPr algn="ctr">
              <a:lnSpc>
                <a:spcPts val="800"/>
              </a:lnSpc>
              <a:spcAft>
                <a:spcPct val="10000"/>
              </a:spcAft>
            </a:pPr>
            <a:r>
              <a:rPr lang="ko-KR" altLang="en-US" sz="700">
                <a:latin typeface="HGPｺﾞｼｯｸM" pitchFamily="50" charset="-128"/>
                <a:ea typeface="Gulim" pitchFamily="34" charset="-127"/>
              </a:rPr>
              <a:t>후쿠시마현 부흥 심벌 캐릭터</a:t>
            </a:r>
            <a:endParaRPr lang="en-US" altLang="ko-KR" sz="700">
              <a:latin typeface="HGPｺﾞｼｯｸM" pitchFamily="50" charset="-128"/>
              <a:ea typeface="Gulim" pitchFamily="34" charset="-127"/>
            </a:endParaRPr>
          </a:p>
          <a:p>
            <a:pPr algn="ctr">
              <a:lnSpc>
                <a:spcPts val="800"/>
              </a:lnSpc>
              <a:spcAft>
                <a:spcPct val="10000"/>
              </a:spcAft>
            </a:pPr>
            <a:r>
              <a:rPr lang="ja-JP" altLang="en-US" sz="700">
                <a:latin typeface="HGPｺﾞｼｯｸM" pitchFamily="50" charset="-128"/>
                <a:ea typeface="HGPｺﾞｼｯｸM" pitchFamily="50" charset="-128"/>
              </a:rPr>
              <a:t>「</a:t>
            </a:r>
            <a:r>
              <a:rPr lang="ko-KR" altLang="en-US" sz="700">
                <a:latin typeface="HGPｺﾞｼｯｸM" pitchFamily="50" charset="-128"/>
                <a:ea typeface="Gulim" pitchFamily="34" charset="-127"/>
              </a:rPr>
              <a:t>후쿠시마에서 시작하자</a:t>
            </a:r>
            <a:r>
              <a:rPr lang="en-US" altLang="ko-KR" sz="700">
                <a:latin typeface="HGPｺﾞｼｯｸM" pitchFamily="50" charset="-128"/>
                <a:ea typeface="Gulim" pitchFamily="34" charset="-127"/>
              </a:rPr>
              <a:t>,</a:t>
            </a:r>
            <a:r>
              <a:rPr lang="ko-KR" altLang="en-US" sz="700">
                <a:latin typeface="HGPｺﾞｼｯｸM" pitchFamily="50" charset="-128"/>
                <a:ea typeface="Gulim" pitchFamily="34" charset="-127"/>
              </a:rPr>
              <a:t>기비탕</a:t>
            </a:r>
            <a:r>
              <a:rPr lang="ja-JP" altLang="en-US" sz="700">
                <a:latin typeface="HGPｺﾞｼｯｸM" pitchFamily="50" charset="-128"/>
                <a:ea typeface="HGPｺﾞｼｯｸM" pitchFamily="50" charset="-128"/>
              </a:rPr>
              <a:t>」</a:t>
            </a:r>
          </a:p>
        </p:txBody>
      </p:sp>
      <p:pic>
        <p:nvPicPr>
          <p:cNvPr id="26628" name="Picture 22" descr="C:\Documents and Settings\Administrator\My Documents\100_イメージ\ｷﾋﾞﾀﾝ_color\タスキキビタン\01_キビタン_タスキ.png"/>
          <p:cNvPicPr>
            <a:picLocks noChangeAspect="1" noChangeArrowheads="1"/>
          </p:cNvPicPr>
          <p:nvPr/>
        </p:nvPicPr>
        <p:blipFill>
          <a:blip r:embed="rId4"/>
          <a:srcRect/>
          <a:stretch>
            <a:fillRect/>
          </a:stretch>
        </p:blipFill>
        <p:spPr bwMode="auto">
          <a:xfrm>
            <a:off x="5376863" y="7513638"/>
            <a:ext cx="966787" cy="862012"/>
          </a:xfrm>
          <a:prstGeom prst="rect">
            <a:avLst/>
          </a:prstGeom>
          <a:noFill/>
          <a:ln w="9525">
            <a:noFill/>
            <a:miter lim="800000"/>
            <a:headEnd/>
            <a:tailEnd/>
          </a:ln>
        </p:spPr>
      </p:pic>
      <p:pic>
        <p:nvPicPr>
          <p:cNvPr id="26629" name="Picture 3"/>
          <p:cNvPicPr>
            <a:picLocks noChangeAspect="1" noChangeArrowheads="1"/>
          </p:cNvPicPr>
          <p:nvPr/>
        </p:nvPicPr>
        <p:blipFill>
          <a:blip r:embed="rId5"/>
          <a:srcRect/>
          <a:stretch>
            <a:fillRect/>
          </a:stretch>
        </p:blipFill>
        <p:spPr bwMode="auto">
          <a:xfrm>
            <a:off x="-112713" y="5021263"/>
            <a:ext cx="3444876" cy="2163762"/>
          </a:xfrm>
          <a:prstGeom prst="rect">
            <a:avLst/>
          </a:prstGeom>
          <a:noFill/>
          <a:ln w="9525">
            <a:noFill/>
            <a:miter lim="800000"/>
            <a:headEnd/>
            <a:tailEnd/>
          </a:ln>
        </p:spPr>
      </p:pic>
      <p:sp>
        <p:nvSpPr>
          <p:cNvPr id="26630" name="正方形/長方形 1"/>
          <p:cNvSpPr>
            <a:spLocks noChangeArrowheads="1"/>
          </p:cNvSpPr>
          <p:nvPr/>
        </p:nvSpPr>
        <p:spPr bwMode="auto">
          <a:xfrm>
            <a:off x="2835716" y="5016500"/>
            <a:ext cx="4714875" cy="2111375"/>
          </a:xfrm>
          <a:prstGeom prst="rect">
            <a:avLst/>
          </a:prstGeom>
          <a:noFill/>
          <a:ln w="9525">
            <a:noFill/>
            <a:miter lim="800000"/>
            <a:headEnd/>
            <a:tailEnd/>
          </a:ln>
        </p:spPr>
        <p:txBody>
          <a:bodyPr>
            <a:spAutoFit/>
          </a:bodyPr>
          <a:lstStyle/>
          <a:p>
            <a:r>
              <a:rPr lang="ko-KR" altLang="en-US" sz="1100" dirty="0">
                <a:latin typeface="Calibri" pitchFamily="34" charset="0"/>
                <a:ea typeface="Gulim" pitchFamily="34" charset="-127"/>
              </a:rPr>
              <a:t>후쿠시마에서 시작하자</a:t>
            </a:r>
            <a:r>
              <a:rPr lang="en-US" altLang="ko-KR" sz="1100" dirty="0">
                <a:latin typeface="Calibri" pitchFamily="34" charset="0"/>
                <a:ea typeface="Gulim" pitchFamily="34" charset="-127"/>
              </a:rPr>
              <a:t>.</a:t>
            </a:r>
          </a:p>
          <a:p>
            <a:endParaRPr lang="ja-JP" altLang="en-US" sz="1100" dirty="0">
              <a:latin typeface="Calibri" pitchFamily="34" charset="0"/>
            </a:endParaRPr>
          </a:p>
          <a:p>
            <a:r>
              <a:rPr lang="ko-KR" altLang="en-US" sz="1100" dirty="0">
                <a:latin typeface="Calibri" pitchFamily="34" charset="0"/>
                <a:ea typeface="Gulim" pitchFamily="34" charset="-127"/>
              </a:rPr>
              <a:t>한사람 한사람 부흥을</a:t>
            </a:r>
            <a:r>
              <a:rPr lang="en-US" altLang="ko-KR" sz="1100" dirty="0">
                <a:latin typeface="Calibri" pitchFamily="34" charset="0"/>
                <a:ea typeface="Gulim" pitchFamily="34" charset="-127"/>
              </a:rPr>
              <a:t> </a:t>
            </a:r>
            <a:r>
              <a:rPr lang="ko-KR" altLang="en-US" sz="1100" dirty="0">
                <a:latin typeface="Calibri" pitchFamily="34" charset="0"/>
                <a:ea typeface="Gulim" pitchFamily="34" charset="-127"/>
              </a:rPr>
              <a:t>향해 걸어 갑시다</a:t>
            </a:r>
            <a:r>
              <a:rPr lang="en-US" altLang="ko-KR" sz="1100" dirty="0">
                <a:latin typeface="Calibri" pitchFamily="34" charset="0"/>
                <a:ea typeface="Gulim" pitchFamily="34" charset="-127"/>
              </a:rPr>
              <a:t>.</a:t>
            </a:r>
          </a:p>
          <a:p>
            <a:r>
              <a:rPr lang="ko-KR" altLang="en-US" sz="1100" dirty="0">
                <a:latin typeface="Calibri" pitchFamily="34" charset="0"/>
                <a:ea typeface="Gulim" pitchFamily="34" charset="-127"/>
              </a:rPr>
              <a:t>그리고 후쿠시마에서 새로운 흐름을 만들어 갑시다</a:t>
            </a:r>
            <a:r>
              <a:rPr lang="en-US" altLang="ko-KR" sz="1100" dirty="0">
                <a:latin typeface="Calibri" pitchFamily="34" charset="0"/>
                <a:ea typeface="Gulim" pitchFamily="34" charset="-127"/>
              </a:rPr>
              <a:t>.</a:t>
            </a:r>
          </a:p>
          <a:p>
            <a:endParaRPr lang="en-US" altLang="ko-KR" sz="1100" dirty="0">
              <a:latin typeface="Calibri" pitchFamily="34" charset="0"/>
            </a:endParaRPr>
          </a:p>
          <a:p>
            <a:r>
              <a:rPr lang="ko-KR" altLang="en-US" sz="1100" dirty="0">
                <a:latin typeface="Calibri" pitchFamily="34" charset="0"/>
                <a:ea typeface="Gulim" pitchFamily="34" charset="-127"/>
              </a:rPr>
              <a:t>후쿠시마 현은 대지진과 원전재해로부터 다시 일어설 것입니다</a:t>
            </a:r>
            <a:r>
              <a:rPr lang="en-US" altLang="ko-KR" sz="1100" dirty="0">
                <a:latin typeface="Calibri" pitchFamily="34" charset="0"/>
                <a:ea typeface="Gulim" pitchFamily="34" charset="-127"/>
              </a:rPr>
              <a:t>.</a:t>
            </a:r>
          </a:p>
          <a:p>
            <a:r>
              <a:rPr lang="ko-KR" altLang="en-US" sz="1100" dirty="0">
                <a:latin typeface="Calibri" pitchFamily="34" charset="0"/>
                <a:ea typeface="Gulim" pitchFamily="34" charset="-127"/>
              </a:rPr>
              <a:t>후쿠시마 현의 부흥은 새로운 사회의 가능성을 보여줄 것입니다</a:t>
            </a:r>
            <a:r>
              <a:rPr lang="en-US" altLang="ko-KR" sz="1100" dirty="0">
                <a:latin typeface="Calibri" pitchFamily="34" charset="0"/>
                <a:ea typeface="Gulim" pitchFamily="34" charset="-127"/>
              </a:rPr>
              <a:t>.</a:t>
            </a:r>
          </a:p>
          <a:p>
            <a:endParaRPr lang="ko-KR" altLang="en-US" sz="1100" dirty="0">
              <a:latin typeface="Calibri" pitchFamily="34" charset="0"/>
            </a:endParaRPr>
          </a:p>
          <a:p>
            <a:r>
              <a:rPr lang="ko-KR" altLang="en-US" sz="1100" dirty="0">
                <a:latin typeface="Calibri" pitchFamily="34" charset="0"/>
                <a:ea typeface="Gulim" pitchFamily="34" charset="-127"/>
              </a:rPr>
              <a:t>후쿠시마에서 새로운 흐름을 만들고 싶습니다</a:t>
            </a:r>
            <a:r>
              <a:rPr lang="en-US" altLang="ko-KR" sz="1100" dirty="0">
                <a:latin typeface="Calibri" pitchFamily="34" charset="0"/>
                <a:ea typeface="Gulim" pitchFamily="34" charset="-127"/>
              </a:rPr>
              <a:t>.</a:t>
            </a:r>
          </a:p>
          <a:p>
            <a:r>
              <a:rPr lang="en-US" altLang="ko-KR" sz="1100" dirty="0">
                <a:latin typeface="Calibri" pitchFamily="34" charset="0"/>
                <a:ea typeface="Gulim" pitchFamily="34" charset="-127"/>
              </a:rPr>
              <a:t>‘</a:t>
            </a:r>
            <a:r>
              <a:rPr lang="ko-KR" altLang="en-US" sz="1100" dirty="0">
                <a:latin typeface="Calibri" pitchFamily="34" charset="0"/>
                <a:ea typeface="Gulim" pitchFamily="34" charset="-127"/>
              </a:rPr>
              <a:t>후쿠시마에서 시작하자</a:t>
            </a:r>
            <a:r>
              <a:rPr lang="en-US" altLang="ko-KR" sz="1100" dirty="0">
                <a:latin typeface="Calibri" pitchFamily="34" charset="0"/>
                <a:ea typeface="Gulim" pitchFamily="34" charset="-127"/>
              </a:rPr>
              <a:t>’</a:t>
            </a:r>
            <a:r>
              <a:rPr lang="ko-KR" altLang="en-US" sz="1100" dirty="0">
                <a:latin typeface="Calibri" pitchFamily="34" charset="0"/>
                <a:ea typeface="Gulim" pitchFamily="34" charset="-127"/>
              </a:rPr>
              <a:t>는</a:t>
            </a:r>
          </a:p>
          <a:p>
            <a:r>
              <a:rPr lang="ko-KR" altLang="en-US" sz="1100" dirty="0">
                <a:latin typeface="Calibri" pitchFamily="34" charset="0"/>
                <a:ea typeface="Gulim" pitchFamily="34" charset="-127"/>
              </a:rPr>
              <a:t>그런 미래에 대한 의지를 담은 슬로건입니다</a:t>
            </a:r>
            <a:r>
              <a:rPr lang="en-US" altLang="ko-KR" sz="1100" dirty="0">
                <a:latin typeface="Calibri" pitchFamily="34" charset="0"/>
                <a:ea typeface="Gulim" pitchFamily="34" charset="-127"/>
              </a:rPr>
              <a:t>.</a:t>
            </a:r>
            <a:endParaRPr lang="ko-KR" altLang="en-US" sz="1100" dirty="0">
              <a:latin typeface="Calibri" pitchFamily="34" charset="0"/>
              <a:ea typeface="Gulim" pitchFamily="34" charset="-127"/>
            </a:endParaRPr>
          </a:p>
          <a:p>
            <a:endParaRPr lang="ko-KR" altLang="en-US" sz="1100" dirty="0">
              <a:latin typeface="Calibri" pitchFamily="34" charset="0"/>
            </a:endParaRPr>
          </a:p>
        </p:txBody>
      </p:sp>
      <p:sp>
        <p:nvSpPr>
          <p:cNvPr id="3" name="正方形/長方形 2"/>
          <p:cNvSpPr/>
          <p:nvPr/>
        </p:nvSpPr>
        <p:spPr>
          <a:xfrm>
            <a:off x="44450" y="4756150"/>
            <a:ext cx="6769100" cy="26924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6632" name="正方形/長方形 10"/>
          <p:cNvSpPr>
            <a:spLocks noChangeArrowheads="1"/>
          </p:cNvSpPr>
          <p:nvPr/>
        </p:nvSpPr>
        <p:spPr bwMode="auto">
          <a:xfrm>
            <a:off x="137099" y="15875"/>
            <a:ext cx="6912496" cy="3688189"/>
          </a:xfrm>
          <a:prstGeom prst="rect">
            <a:avLst/>
          </a:prstGeom>
          <a:noFill/>
          <a:ln w="9525">
            <a:noFill/>
            <a:miter lim="800000"/>
            <a:headEnd/>
            <a:tailEnd/>
          </a:ln>
        </p:spPr>
        <p:txBody>
          <a:bodyPr wrap="square">
            <a:spAutoFit/>
          </a:bodyPr>
          <a:lstStyle/>
          <a:p>
            <a:r>
              <a:rPr lang="ja-JP" altLang="en-US" sz="1400" b="1" dirty="0">
                <a:solidFill>
                  <a:schemeClr val="bg1"/>
                </a:solidFill>
                <a:latin typeface="Calibri" pitchFamily="34" charset="0"/>
                <a:ea typeface="Gulim" pitchFamily="34" charset="-127"/>
              </a:rPr>
              <a:t> </a:t>
            </a:r>
            <a:r>
              <a:rPr lang="ko-KR" altLang="en-US" sz="1400" b="1" dirty="0" smtClean="0">
                <a:solidFill>
                  <a:schemeClr val="bg1"/>
                </a:solidFill>
                <a:latin typeface="Calibri" pitchFamily="34" charset="0"/>
                <a:ea typeface="Gulim" pitchFamily="34" charset="-127"/>
              </a:rPr>
              <a:t>후쿠시마 </a:t>
            </a:r>
            <a:r>
              <a:rPr lang="ko-KR" altLang="en-US" sz="1400" b="1" dirty="0">
                <a:solidFill>
                  <a:schemeClr val="bg1"/>
                </a:solidFill>
                <a:latin typeface="Calibri" pitchFamily="34" charset="0"/>
                <a:ea typeface="Gulim" pitchFamily="34" charset="-127"/>
              </a:rPr>
              <a:t>선언</a:t>
            </a:r>
          </a:p>
          <a:p>
            <a:pPr>
              <a:lnSpc>
                <a:spcPts val="1300"/>
              </a:lnSpc>
            </a:pPr>
            <a:endParaRPr lang="ja-JP" altLang="en-US" sz="1100" dirty="0">
              <a:solidFill>
                <a:schemeClr val="bg1"/>
              </a:solidFill>
              <a:latin typeface="Calibri" pitchFamily="34" charset="0"/>
            </a:endParaRPr>
          </a:p>
          <a:p>
            <a:pPr>
              <a:lnSpc>
                <a:spcPts val="1300"/>
              </a:lnSpc>
            </a:pPr>
            <a:r>
              <a:rPr lang="ja-JP" altLang="en-US" sz="1100" dirty="0">
                <a:solidFill>
                  <a:schemeClr val="bg1"/>
                </a:solidFill>
                <a:latin typeface="Calibri" pitchFamily="34" charset="0"/>
              </a:rPr>
              <a:t>　</a:t>
            </a:r>
            <a:r>
              <a:rPr lang="ja-JP" altLang="en-US" sz="1100" dirty="0" smtClean="0">
                <a:solidFill>
                  <a:schemeClr val="bg1"/>
                </a:solidFill>
                <a:latin typeface="Calibri" pitchFamily="34" charset="0"/>
              </a:rPr>
              <a:t>   </a:t>
            </a:r>
            <a:r>
              <a:rPr lang="ko-KR" altLang="en-US" sz="1200" dirty="0">
                <a:solidFill>
                  <a:schemeClr val="bg1"/>
                </a:solidFill>
                <a:latin typeface="Calibri" pitchFamily="34" charset="0"/>
                <a:ea typeface="Gulim" pitchFamily="34" charset="-127"/>
              </a:rPr>
              <a:t>일본</a:t>
            </a:r>
            <a:r>
              <a:rPr lang="en-US" altLang="ko-KR" sz="1200" dirty="0">
                <a:solidFill>
                  <a:schemeClr val="bg1"/>
                </a:solidFill>
                <a:latin typeface="Calibri" pitchFamily="34" charset="0"/>
                <a:ea typeface="Gulim" pitchFamily="34" charset="-127"/>
              </a:rPr>
              <a:t>, </a:t>
            </a:r>
            <a:r>
              <a:rPr lang="ko-KR" altLang="en-US" sz="1200" dirty="0">
                <a:solidFill>
                  <a:schemeClr val="bg1"/>
                </a:solidFill>
                <a:latin typeface="Calibri" pitchFamily="34" charset="0"/>
                <a:ea typeface="Gulim" pitchFamily="34" charset="-127"/>
              </a:rPr>
              <a:t>그리고 세계에 계신 여러분</a:t>
            </a:r>
            <a:r>
              <a:rPr lang="en-US" altLang="ko-KR" sz="1200" dirty="0">
                <a:solidFill>
                  <a:schemeClr val="bg1"/>
                </a:solidFill>
                <a:latin typeface="Calibri" pitchFamily="34" charset="0"/>
                <a:ea typeface="Gulim" pitchFamily="34" charset="-127"/>
              </a:rPr>
              <a:t>!</a:t>
            </a:r>
          </a:p>
          <a:p>
            <a:r>
              <a:rPr lang="en-US" altLang="ko-KR" sz="1200" dirty="0">
                <a:solidFill>
                  <a:schemeClr val="bg1"/>
                </a:solidFill>
                <a:latin typeface="Calibri" pitchFamily="34" charset="0"/>
                <a:ea typeface="Gulim" pitchFamily="34" charset="-127"/>
              </a:rPr>
              <a:t> </a:t>
            </a:r>
            <a:r>
              <a:rPr lang="ko-KR" altLang="ja-JP" sz="1200" dirty="0" smtClean="0">
                <a:solidFill>
                  <a:schemeClr val="bg1"/>
                </a:solidFill>
                <a:latin typeface="Gulim" panose="020B0600000101010101" pitchFamily="34" charset="-127"/>
                <a:ea typeface="Gulim" panose="020B0600000101010101" pitchFamily="34" charset="-127"/>
              </a:rPr>
              <a:t>여러분 </a:t>
            </a:r>
            <a:r>
              <a:rPr lang="ko-KR" altLang="ja-JP" sz="1200" dirty="0">
                <a:solidFill>
                  <a:schemeClr val="bg1"/>
                </a:solidFill>
                <a:latin typeface="Gulim" panose="020B0600000101010101" pitchFamily="34" charset="-127"/>
                <a:ea typeface="Gulim" panose="020B0600000101010101" pitchFamily="34" charset="-127"/>
              </a:rPr>
              <a:t>들의 따뜻하고 성심을 다한 수많은 지원이</a:t>
            </a:r>
            <a:endParaRPr lang="ja-JP" altLang="ja-JP" sz="1200" dirty="0">
              <a:solidFill>
                <a:schemeClr val="bg1"/>
              </a:solidFill>
              <a:latin typeface="Gulim" panose="020B0600000101010101" pitchFamily="34" charset="-127"/>
              <a:ea typeface="Gulim" panose="020B0600000101010101" pitchFamily="34" charset="-127"/>
            </a:endParaRPr>
          </a:p>
          <a:p>
            <a:r>
              <a:rPr lang="en-US" altLang="ko-KR" sz="1200" dirty="0" smtClean="0">
                <a:solidFill>
                  <a:schemeClr val="bg1"/>
                </a:solidFill>
                <a:latin typeface="Gulim" panose="020B0600000101010101" pitchFamily="34" charset="-127"/>
                <a:ea typeface="Gulim" panose="020B0600000101010101" pitchFamily="34" charset="-127"/>
              </a:rPr>
              <a:t> </a:t>
            </a:r>
            <a:r>
              <a:rPr lang="ko-KR" altLang="ja-JP" sz="1200" dirty="0" smtClean="0">
                <a:solidFill>
                  <a:schemeClr val="bg1"/>
                </a:solidFill>
                <a:latin typeface="Gulim" panose="020B0600000101010101" pitchFamily="34" charset="-127"/>
                <a:ea typeface="Gulim" panose="020B0600000101010101" pitchFamily="34" charset="-127"/>
              </a:rPr>
              <a:t>우리 </a:t>
            </a:r>
            <a:r>
              <a:rPr lang="ko-KR" altLang="ja-JP" sz="1200" dirty="0">
                <a:solidFill>
                  <a:schemeClr val="bg1"/>
                </a:solidFill>
                <a:latin typeface="Gulim" panose="020B0600000101010101" pitchFamily="34" charset="-127"/>
                <a:ea typeface="Gulim" panose="020B0600000101010101" pitchFamily="34" charset="-127"/>
              </a:rPr>
              <a:t>후쿠시마 현민에게 큰 도움이 되고 격려가 되고 용기를 가져다 주었습니다</a:t>
            </a:r>
            <a:r>
              <a:rPr lang="en-US" altLang="ja-JP" sz="1200" dirty="0">
                <a:solidFill>
                  <a:schemeClr val="bg1"/>
                </a:solidFill>
                <a:latin typeface="Gulim" panose="020B0600000101010101" pitchFamily="34" charset="-127"/>
                <a:ea typeface="Gulim" panose="020B0600000101010101" pitchFamily="34" charset="-127"/>
              </a:rPr>
              <a:t>.</a:t>
            </a:r>
            <a:endParaRPr lang="ja-JP" altLang="ja-JP" sz="1200" dirty="0">
              <a:solidFill>
                <a:schemeClr val="bg1"/>
              </a:solidFill>
              <a:latin typeface="Gulim" panose="020B0600000101010101" pitchFamily="34" charset="-127"/>
              <a:ea typeface="Gulim" panose="020B0600000101010101" pitchFamily="34" charset="-127"/>
            </a:endParaRPr>
          </a:p>
          <a:p>
            <a:r>
              <a:rPr lang="en-US" altLang="ko-KR" sz="1200" dirty="0" smtClean="0">
                <a:solidFill>
                  <a:schemeClr val="bg1"/>
                </a:solidFill>
                <a:latin typeface="Gulim" panose="020B0600000101010101" pitchFamily="34" charset="-127"/>
                <a:ea typeface="Gulim" panose="020B0600000101010101" pitchFamily="34" charset="-127"/>
              </a:rPr>
              <a:t> </a:t>
            </a:r>
            <a:r>
              <a:rPr lang="ko-KR" altLang="ja-JP" sz="1200" dirty="0" smtClean="0">
                <a:solidFill>
                  <a:schemeClr val="bg1"/>
                </a:solidFill>
                <a:latin typeface="Gulim" panose="020B0600000101010101" pitchFamily="34" charset="-127"/>
                <a:ea typeface="Gulim" panose="020B0600000101010101" pitchFamily="34" charset="-127"/>
              </a:rPr>
              <a:t>다시 </a:t>
            </a:r>
            <a:r>
              <a:rPr lang="ko-KR" altLang="ja-JP" sz="1200" dirty="0">
                <a:solidFill>
                  <a:schemeClr val="bg1"/>
                </a:solidFill>
                <a:latin typeface="Gulim" panose="020B0600000101010101" pitchFamily="34" charset="-127"/>
                <a:ea typeface="Gulim" panose="020B0600000101010101" pitchFamily="34" charset="-127"/>
              </a:rPr>
              <a:t>한번 진심으로 감사드립니다</a:t>
            </a:r>
            <a:r>
              <a:rPr lang="en-US" altLang="ja-JP" sz="1200" dirty="0">
                <a:solidFill>
                  <a:schemeClr val="bg1"/>
                </a:solidFill>
                <a:latin typeface="Gulim" panose="020B0600000101010101" pitchFamily="34" charset="-127"/>
                <a:ea typeface="Gulim" panose="020B0600000101010101" pitchFamily="34" charset="-127"/>
              </a:rPr>
              <a:t>.</a:t>
            </a:r>
            <a:endParaRPr lang="ja-JP" altLang="ja-JP" sz="1200" dirty="0">
              <a:solidFill>
                <a:schemeClr val="bg1"/>
              </a:solidFill>
              <a:latin typeface="Gulim" panose="020B0600000101010101" pitchFamily="34" charset="-127"/>
              <a:ea typeface="Gulim" panose="020B0600000101010101" pitchFamily="34" charset="-127"/>
            </a:endParaRPr>
          </a:p>
          <a:p>
            <a:pPr>
              <a:lnSpc>
                <a:spcPts val="1300"/>
              </a:lnSpc>
            </a:pPr>
            <a:endParaRPr lang="en-US" altLang="ko-KR" sz="1200" dirty="0">
              <a:solidFill>
                <a:schemeClr val="bg1"/>
              </a:solidFill>
              <a:latin typeface="Calibri" pitchFamily="34" charset="0"/>
              <a:ea typeface="Gulim" pitchFamily="34" charset="-127"/>
            </a:endParaRPr>
          </a:p>
          <a:p>
            <a:pPr>
              <a:lnSpc>
                <a:spcPts val="1300"/>
              </a:lnSpc>
            </a:pPr>
            <a:endParaRPr lang="en-US" altLang="ko-KR" sz="1200" dirty="0">
              <a:solidFill>
                <a:schemeClr val="bg1"/>
              </a:solidFill>
              <a:latin typeface="Calibri" pitchFamily="34" charset="0"/>
              <a:ea typeface="Gulim" pitchFamily="34" charset="-127"/>
            </a:endParaRPr>
          </a:p>
          <a:p>
            <a:pPr>
              <a:lnSpc>
                <a:spcPts val="1300"/>
              </a:lnSpc>
            </a:pPr>
            <a:r>
              <a:rPr lang="ko-KR" altLang="en-US" sz="1200" dirty="0">
                <a:solidFill>
                  <a:schemeClr val="bg1"/>
                </a:solidFill>
                <a:latin typeface="Calibri" pitchFamily="34" charset="0"/>
                <a:ea typeface="Gulim" pitchFamily="34" charset="-127"/>
              </a:rPr>
              <a:t>  </a:t>
            </a:r>
            <a:r>
              <a:rPr lang="ko-KR" altLang="en-US" sz="1200" dirty="0" smtClean="0">
                <a:solidFill>
                  <a:schemeClr val="bg1"/>
                </a:solidFill>
                <a:latin typeface="Calibri" pitchFamily="34" charset="0"/>
                <a:ea typeface="Gulim" pitchFamily="34" charset="-127"/>
              </a:rPr>
              <a:t>   여러분의 </a:t>
            </a:r>
            <a:r>
              <a:rPr lang="ko-KR" altLang="en-US" sz="1200" dirty="0">
                <a:solidFill>
                  <a:schemeClr val="bg1"/>
                </a:solidFill>
                <a:latin typeface="Calibri" pitchFamily="34" charset="0"/>
                <a:ea typeface="Gulim" pitchFamily="34" charset="-127"/>
              </a:rPr>
              <a:t>지원과 현민들의 노력이 있었기에</a:t>
            </a:r>
          </a:p>
          <a:p>
            <a:pPr>
              <a:lnSpc>
                <a:spcPts val="1300"/>
              </a:lnSpc>
            </a:pPr>
            <a:r>
              <a:rPr lang="ko-KR" altLang="en-US" sz="1200" dirty="0" smtClean="0">
                <a:solidFill>
                  <a:schemeClr val="bg1"/>
                </a:solidFill>
                <a:latin typeface="Calibri" pitchFamily="34" charset="0"/>
                <a:ea typeface="Gulim" pitchFamily="34" charset="-127"/>
              </a:rPr>
              <a:t> 우리 </a:t>
            </a:r>
            <a:r>
              <a:rPr lang="ko-KR" altLang="en-US" sz="1200" dirty="0">
                <a:solidFill>
                  <a:schemeClr val="bg1"/>
                </a:solidFill>
                <a:latin typeface="Calibri" pitchFamily="34" charset="0"/>
                <a:ea typeface="Gulim" pitchFamily="34" charset="-127"/>
              </a:rPr>
              <a:t>후쿠시마에서 이제 </a:t>
            </a:r>
            <a:r>
              <a:rPr lang="ko-KR" altLang="en-US" sz="1200" dirty="0" smtClean="0">
                <a:solidFill>
                  <a:schemeClr val="bg1"/>
                </a:solidFill>
                <a:latin typeface="Calibri" pitchFamily="34" charset="0"/>
                <a:ea typeface="Gulim" pitchFamily="34" charset="-127"/>
              </a:rPr>
              <a:t>드디어</a:t>
            </a:r>
            <a:r>
              <a:rPr lang="ja-JP" altLang="en-US" sz="1200" dirty="0">
                <a:solidFill>
                  <a:schemeClr val="bg1"/>
                </a:solidFill>
                <a:latin typeface="Calibri" pitchFamily="34" charset="0"/>
                <a:ea typeface="Gulim" pitchFamily="34" charset="-127"/>
              </a:rPr>
              <a:t> </a:t>
            </a:r>
            <a:r>
              <a:rPr lang="ko-KR" altLang="en-US" sz="1200" dirty="0" smtClean="0">
                <a:solidFill>
                  <a:schemeClr val="bg1"/>
                </a:solidFill>
                <a:latin typeface="Calibri" pitchFamily="34" charset="0"/>
                <a:ea typeface="Gulim" pitchFamily="34" charset="-127"/>
              </a:rPr>
              <a:t>부흥의 </a:t>
            </a:r>
            <a:r>
              <a:rPr lang="ko-KR" altLang="en-US" sz="1200" dirty="0">
                <a:solidFill>
                  <a:schemeClr val="bg1"/>
                </a:solidFill>
                <a:latin typeface="Calibri" pitchFamily="34" charset="0"/>
                <a:ea typeface="Gulim" pitchFamily="34" charset="-127"/>
              </a:rPr>
              <a:t>싹이 싹트기 시작했습니다</a:t>
            </a:r>
            <a:r>
              <a:rPr lang="en-US" altLang="ko-KR" sz="1200" dirty="0">
                <a:solidFill>
                  <a:schemeClr val="bg1"/>
                </a:solidFill>
                <a:latin typeface="Calibri" pitchFamily="34" charset="0"/>
                <a:ea typeface="Gulim" pitchFamily="34" charset="-127"/>
              </a:rPr>
              <a:t>.</a:t>
            </a:r>
            <a:r>
              <a:rPr lang="ko-KR" altLang="en-US" sz="1200" dirty="0" smtClean="0">
                <a:solidFill>
                  <a:schemeClr val="bg1"/>
                </a:solidFill>
                <a:latin typeface="Calibri" pitchFamily="34" charset="0"/>
                <a:ea typeface="Gulim" pitchFamily="34" charset="-127"/>
              </a:rPr>
              <a:t> </a:t>
            </a:r>
            <a:endParaRPr lang="ko-KR" altLang="en-US" sz="1200" dirty="0">
              <a:solidFill>
                <a:schemeClr val="bg1"/>
              </a:solidFill>
              <a:latin typeface="Calibri" pitchFamily="34" charset="0"/>
              <a:ea typeface="Gulim" pitchFamily="34" charset="-127"/>
            </a:endParaRPr>
          </a:p>
          <a:p>
            <a:pPr>
              <a:lnSpc>
                <a:spcPts val="1300"/>
              </a:lnSpc>
            </a:pPr>
            <a:r>
              <a:rPr lang="ko-KR" altLang="en-US" sz="1200" dirty="0" smtClean="0">
                <a:solidFill>
                  <a:schemeClr val="bg1"/>
                </a:solidFill>
                <a:latin typeface="Calibri" pitchFamily="34" charset="0"/>
                <a:ea typeface="Gulim" pitchFamily="34" charset="-127"/>
              </a:rPr>
              <a:t> </a:t>
            </a:r>
            <a:endParaRPr lang="en-US" altLang="ko-KR" sz="1200" dirty="0" smtClean="0">
              <a:solidFill>
                <a:schemeClr val="bg1"/>
              </a:solidFill>
              <a:latin typeface="Calibri" pitchFamily="34" charset="0"/>
              <a:ea typeface="Gulim" pitchFamily="34" charset="-127"/>
            </a:endParaRPr>
          </a:p>
          <a:p>
            <a:pPr>
              <a:lnSpc>
                <a:spcPts val="1300"/>
              </a:lnSpc>
            </a:pPr>
            <a:r>
              <a:rPr lang="en-US" altLang="ko-KR" sz="1200" dirty="0">
                <a:solidFill>
                  <a:schemeClr val="bg1"/>
                </a:solidFill>
                <a:latin typeface="Calibri" pitchFamily="34" charset="0"/>
                <a:ea typeface="Gulim" pitchFamily="34" charset="-127"/>
              </a:rPr>
              <a:t> </a:t>
            </a:r>
            <a:r>
              <a:rPr lang="ja-JP" altLang="en-US" sz="1200" dirty="0">
                <a:solidFill>
                  <a:schemeClr val="bg1"/>
                </a:solidFill>
                <a:latin typeface="Calibri" pitchFamily="34" charset="0"/>
                <a:ea typeface="Gulim" pitchFamily="34" charset="-127"/>
              </a:rPr>
              <a:t> </a:t>
            </a:r>
            <a:r>
              <a:rPr lang="ja-JP" altLang="en-US" sz="1200" dirty="0" smtClean="0">
                <a:solidFill>
                  <a:schemeClr val="bg1"/>
                </a:solidFill>
                <a:latin typeface="Calibri" pitchFamily="34" charset="0"/>
                <a:ea typeface="Gulim" pitchFamily="34" charset="-127"/>
              </a:rPr>
              <a:t>    </a:t>
            </a:r>
            <a:r>
              <a:rPr lang="ko-KR" altLang="en-US" sz="1200" dirty="0" smtClean="0">
                <a:solidFill>
                  <a:schemeClr val="bg1"/>
                </a:solidFill>
                <a:latin typeface="Calibri" pitchFamily="34" charset="0"/>
                <a:ea typeface="Gulim" pitchFamily="34" charset="-127"/>
              </a:rPr>
              <a:t>이 작은 </a:t>
            </a:r>
            <a:r>
              <a:rPr lang="ko-KR" altLang="en-US" sz="1200" dirty="0">
                <a:solidFill>
                  <a:schemeClr val="bg1"/>
                </a:solidFill>
                <a:latin typeface="Calibri" pitchFamily="34" charset="0"/>
                <a:ea typeface="Gulim" pitchFamily="34" charset="-127"/>
              </a:rPr>
              <a:t>싹을 저희 손으로 확실하게 지키고 키우고 싶습니다</a:t>
            </a:r>
            <a:r>
              <a:rPr lang="en-US" altLang="ko-KR" sz="1200" dirty="0" smtClean="0">
                <a:solidFill>
                  <a:schemeClr val="bg1"/>
                </a:solidFill>
                <a:latin typeface="Calibri" pitchFamily="34" charset="0"/>
                <a:ea typeface="Gulim" pitchFamily="34" charset="-127"/>
              </a:rPr>
              <a:t>.</a:t>
            </a:r>
          </a:p>
          <a:p>
            <a:pPr>
              <a:lnSpc>
                <a:spcPts val="1300"/>
              </a:lnSpc>
            </a:pPr>
            <a:r>
              <a:rPr lang="ko-KR" altLang="en-US" sz="1200" dirty="0" smtClean="0">
                <a:solidFill>
                  <a:schemeClr val="bg1"/>
                </a:solidFill>
                <a:latin typeface="Calibri" pitchFamily="34" charset="0"/>
                <a:ea typeface="Gulim" pitchFamily="34" charset="-127"/>
              </a:rPr>
              <a:t>  </a:t>
            </a:r>
            <a:r>
              <a:rPr lang="ko-KR" altLang="en-US" sz="1200" dirty="0">
                <a:solidFill>
                  <a:schemeClr val="bg1"/>
                </a:solidFill>
                <a:latin typeface="Calibri" pitchFamily="34" charset="0"/>
                <a:ea typeface="Gulim" pitchFamily="34" charset="-127"/>
              </a:rPr>
              <a:t>그리고  크게 자란 그 나무 아래에</a:t>
            </a:r>
          </a:p>
          <a:p>
            <a:pPr>
              <a:lnSpc>
                <a:spcPts val="1300"/>
              </a:lnSpc>
            </a:pPr>
            <a:r>
              <a:rPr lang="ko-KR" altLang="en-US" sz="1200" dirty="0">
                <a:solidFill>
                  <a:schemeClr val="bg1"/>
                </a:solidFill>
                <a:latin typeface="Calibri" pitchFamily="34" charset="0"/>
                <a:ea typeface="Gulim" pitchFamily="34" charset="-127"/>
              </a:rPr>
              <a:t>  웃는 아이들이 모이는 그런 후쿠시마를 </a:t>
            </a:r>
          </a:p>
          <a:p>
            <a:pPr>
              <a:lnSpc>
                <a:spcPts val="1300"/>
              </a:lnSpc>
            </a:pPr>
            <a:r>
              <a:rPr lang="ko-KR" altLang="en-US" sz="1200" dirty="0">
                <a:solidFill>
                  <a:schemeClr val="bg1"/>
                </a:solidFill>
                <a:latin typeface="Calibri" pitchFamily="34" charset="0"/>
                <a:ea typeface="Gulim" pitchFamily="34" charset="-127"/>
              </a:rPr>
              <a:t>  저는 만들어 싶습니다</a:t>
            </a:r>
            <a:r>
              <a:rPr lang="en-US" altLang="ko-KR" sz="1200" dirty="0">
                <a:solidFill>
                  <a:schemeClr val="bg1"/>
                </a:solidFill>
                <a:latin typeface="Calibri" pitchFamily="34" charset="0"/>
                <a:ea typeface="Gulim" pitchFamily="34" charset="-127"/>
              </a:rPr>
              <a:t>.</a:t>
            </a:r>
          </a:p>
          <a:p>
            <a:pPr>
              <a:lnSpc>
                <a:spcPts val="1300"/>
              </a:lnSpc>
            </a:pPr>
            <a:endParaRPr lang="ko-KR" altLang="en-US" sz="1200" dirty="0">
              <a:solidFill>
                <a:schemeClr val="bg1"/>
              </a:solidFill>
              <a:latin typeface="Calibri" pitchFamily="34" charset="0"/>
              <a:ea typeface="Gulim" pitchFamily="34" charset="-127"/>
            </a:endParaRPr>
          </a:p>
          <a:p>
            <a:pPr>
              <a:lnSpc>
                <a:spcPts val="1100"/>
              </a:lnSpc>
            </a:pPr>
            <a:endParaRPr lang="en-US" altLang="ko-KR" sz="1100" dirty="0">
              <a:solidFill>
                <a:schemeClr val="bg1"/>
              </a:solidFill>
              <a:latin typeface="Calibri" pitchFamily="34" charset="0"/>
            </a:endParaRPr>
          </a:p>
          <a:p>
            <a:pPr>
              <a:lnSpc>
                <a:spcPts val="1300"/>
              </a:lnSpc>
            </a:pPr>
            <a:r>
              <a:rPr lang="en-US" altLang="ko-KR" sz="1200" dirty="0">
                <a:solidFill>
                  <a:schemeClr val="bg1"/>
                </a:solidFill>
                <a:latin typeface="Calibri" pitchFamily="34" charset="0"/>
              </a:rPr>
              <a:t>  </a:t>
            </a:r>
            <a:r>
              <a:rPr lang="en-US" altLang="ko-KR" sz="1200" dirty="0" smtClean="0">
                <a:solidFill>
                  <a:schemeClr val="bg1"/>
                </a:solidFill>
                <a:latin typeface="Calibri" pitchFamily="34" charset="0"/>
              </a:rPr>
              <a:t>    </a:t>
            </a:r>
            <a:r>
              <a:rPr lang="en-US" altLang="ko-KR" sz="1200" dirty="0" smtClean="0">
                <a:solidFill>
                  <a:schemeClr val="tx2"/>
                </a:solidFill>
                <a:latin typeface="Calibri" pitchFamily="34" charset="0"/>
              </a:rPr>
              <a:t>‘</a:t>
            </a:r>
            <a:r>
              <a:rPr lang="ko-KR" altLang="en-US" sz="1200" dirty="0">
                <a:solidFill>
                  <a:schemeClr val="tx2"/>
                </a:solidFill>
                <a:latin typeface="Calibri" pitchFamily="34" charset="0"/>
                <a:ea typeface="Gulim" pitchFamily="34" charset="-127"/>
              </a:rPr>
              <a:t>저희는 아름다운 고향과 후쿠시마를 꼭 되찾겠습니다</a:t>
            </a:r>
            <a:r>
              <a:rPr lang="en-US" altLang="ko-KR" sz="1200" dirty="0">
                <a:solidFill>
                  <a:schemeClr val="tx2"/>
                </a:solidFill>
                <a:latin typeface="Calibri" pitchFamily="34" charset="0"/>
                <a:ea typeface="Gulim" pitchFamily="34" charset="-127"/>
              </a:rPr>
              <a:t>.</a:t>
            </a:r>
          </a:p>
          <a:p>
            <a:pPr>
              <a:lnSpc>
                <a:spcPts val="1300"/>
              </a:lnSpc>
            </a:pPr>
            <a:r>
              <a:rPr lang="ko-KR" altLang="en-US" sz="1200" dirty="0">
                <a:solidFill>
                  <a:schemeClr val="tx2"/>
                </a:solidFill>
                <a:latin typeface="Calibri" pitchFamily="34" charset="0"/>
                <a:ea typeface="Gulim" pitchFamily="34" charset="-127"/>
              </a:rPr>
              <a:t>  저희는 활력과 웃음이 넘치는 후쿠사마를 꼭 이룩하겠습니다</a:t>
            </a:r>
            <a:r>
              <a:rPr lang="en-US" altLang="ko-KR" sz="1200" dirty="0">
                <a:solidFill>
                  <a:schemeClr val="tx2"/>
                </a:solidFill>
                <a:latin typeface="Calibri" pitchFamily="34" charset="0"/>
                <a:ea typeface="Gulim" pitchFamily="34" charset="-127"/>
              </a:rPr>
              <a:t>.</a:t>
            </a:r>
          </a:p>
          <a:p>
            <a:pPr>
              <a:lnSpc>
                <a:spcPts val="1300"/>
              </a:lnSpc>
            </a:pPr>
            <a:r>
              <a:rPr lang="ko-KR" altLang="en-US" sz="1200" dirty="0">
                <a:solidFill>
                  <a:schemeClr val="tx2"/>
                </a:solidFill>
                <a:latin typeface="Calibri" pitchFamily="34" charset="0"/>
                <a:ea typeface="Gulim" pitchFamily="34" charset="-127"/>
              </a:rPr>
              <a:t>  그리고 저희는 이 후쿠시마가 부흥한 모습을 세계에 미래에 전하겠습니다</a:t>
            </a:r>
            <a:r>
              <a:rPr lang="en-US" altLang="ko-KR" sz="1200" dirty="0">
                <a:solidFill>
                  <a:schemeClr val="tx2"/>
                </a:solidFill>
                <a:latin typeface="Calibri" pitchFamily="34" charset="0"/>
                <a:ea typeface="Gulim" pitchFamily="34" charset="-127"/>
              </a:rPr>
              <a:t>.’</a:t>
            </a:r>
          </a:p>
          <a:p>
            <a:endParaRPr lang="ja-JP" altLang="en-US" sz="1200" dirty="0">
              <a:solidFill>
                <a:schemeClr val="bg1"/>
              </a:solidFill>
              <a:latin typeface="Calibri" pitchFamily="34" charset="0"/>
            </a:endParaRPr>
          </a:p>
        </p:txBody>
      </p:sp>
      <p:pic>
        <p:nvPicPr>
          <p:cNvPr id="26633" name="Picture 5" descr="C:\Users\159935\Desktop\いめーじ\0042\0042.png"/>
          <p:cNvPicPr>
            <a:picLocks noChangeAspect="1" noChangeArrowheads="1"/>
          </p:cNvPicPr>
          <p:nvPr/>
        </p:nvPicPr>
        <p:blipFill>
          <a:blip r:embed="rId6"/>
          <a:srcRect/>
          <a:stretch>
            <a:fillRect/>
          </a:stretch>
        </p:blipFill>
        <p:spPr bwMode="auto">
          <a:xfrm>
            <a:off x="3700463" y="7781925"/>
            <a:ext cx="757237" cy="642938"/>
          </a:xfrm>
          <a:prstGeom prst="rect">
            <a:avLst/>
          </a:prstGeom>
          <a:noFill/>
          <a:ln w="9525">
            <a:noFill/>
            <a:miter lim="800000"/>
            <a:headEnd/>
            <a:tailEnd/>
          </a:ln>
        </p:spPr>
      </p:pic>
      <p:pic>
        <p:nvPicPr>
          <p:cNvPr id="26634" name="Picture 3"/>
          <p:cNvPicPr>
            <a:picLocks noChangeAspect="1" noChangeArrowheads="1"/>
          </p:cNvPicPr>
          <p:nvPr/>
        </p:nvPicPr>
        <p:blipFill>
          <a:blip r:embed="rId7"/>
          <a:srcRect/>
          <a:stretch>
            <a:fillRect/>
          </a:stretch>
        </p:blipFill>
        <p:spPr bwMode="auto">
          <a:xfrm>
            <a:off x="180975" y="7716838"/>
            <a:ext cx="1430338" cy="774700"/>
          </a:xfrm>
          <a:prstGeom prst="rect">
            <a:avLst/>
          </a:prstGeom>
          <a:noFill/>
          <a:ln w="9525">
            <a:noFill/>
            <a:miter lim="800000"/>
            <a:headEnd/>
            <a:tailEnd/>
          </a:ln>
        </p:spPr>
      </p:pic>
      <p:sp>
        <p:nvSpPr>
          <p:cNvPr id="15" name="角丸四角形 14"/>
          <p:cNvSpPr/>
          <p:nvPr/>
        </p:nvSpPr>
        <p:spPr>
          <a:xfrm>
            <a:off x="180975" y="7699375"/>
            <a:ext cx="1439863" cy="792163"/>
          </a:xfrm>
          <a:prstGeom prst="roundRect">
            <a:avLst>
              <a:gd name="adj" fmla="val 7276"/>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6" name="Picture 4" descr="C:\Users\159935\Desktop\いめーじ\0101_4.png"/>
          <p:cNvPicPr>
            <a:picLocks noChangeAspect="1" noChangeArrowheads="1"/>
          </p:cNvPicPr>
          <p:nvPr/>
        </p:nvPicPr>
        <p:blipFill>
          <a:blip r:embed="rId8"/>
          <a:srcRect/>
          <a:stretch>
            <a:fillRect/>
          </a:stretch>
        </p:blipFill>
        <p:spPr bwMode="auto">
          <a:xfrm>
            <a:off x="1433513" y="7975600"/>
            <a:ext cx="2400300" cy="344488"/>
          </a:xfrm>
          <a:prstGeom prst="rect">
            <a:avLst/>
          </a:prstGeom>
          <a:noFill/>
          <a:effectLst>
            <a:outerShdw blurRad="50800" dist="38100" dir="2700000" algn="tl" rotWithShape="0">
              <a:prstClr val="black">
                <a:alpha val="40000"/>
              </a:prstClr>
            </a:outerShdw>
          </a:effectLst>
          <a:extLst/>
        </p:spPr>
      </p:pic>
      <p:sp>
        <p:nvSpPr>
          <p:cNvPr id="17" name="テキスト ボックス 16"/>
          <p:cNvSpPr txBox="1"/>
          <p:nvPr/>
        </p:nvSpPr>
        <p:spPr>
          <a:xfrm>
            <a:off x="1458788" y="8025303"/>
            <a:ext cx="2134559" cy="230832"/>
          </a:xfrm>
          <a:prstGeom prst="rect">
            <a:avLst/>
          </a:prstGeom>
          <a:noFill/>
        </p:spPr>
        <p:txBody>
          <a:bodyPr wrap="none">
            <a:spAutoFit/>
          </a:bodyPr>
          <a:lstStyle/>
          <a:p>
            <a:pPr fontAlgn="auto">
              <a:spcBef>
                <a:spcPts val="0"/>
              </a:spcBef>
              <a:spcAft>
                <a:spcPts val="0"/>
              </a:spcAft>
              <a:defRPr/>
            </a:pPr>
            <a:r>
              <a:rPr lang="en-US" altLang="ja-JP" sz="900" spc="-30" dirty="0">
                <a:ln w="3175">
                  <a:solidFill>
                    <a:sysClr val="windowText" lastClr="000000"/>
                  </a:solidFill>
                </a:ln>
                <a:effectLst>
                  <a:glow rad="63500">
                    <a:schemeClr val="bg1">
                      <a:alpha val="90000"/>
                    </a:schemeClr>
                  </a:glow>
                </a:effectLst>
                <a:latin typeface="+mn-lt"/>
                <a:ea typeface="+mn-ea"/>
              </a:rPr>
              <a:t>http://www.pref.fukushima.lg.jp/site/portal/</a:t>
            </a:r>
            <a:endParaRPr lang="ja-JP" altLang="en-US" sz="900" spc="-30" dirty="0">
              <a:ln w="3175">
                <a:solidFill>
                  <a:sysClr val="windowText" lastClr="000000"/>
                </a:solidFill>
              </a:ln>
              <a:effectLst>
                <a:glow rad="63500">
                  <a:schemeClr val="bg1">
                    <a:alpha val="90000"/>
                  </a:schemeClr>
                </a:glow>
              </a:effectLst>
              <a:latin typeface="+mn-lt"/>
              <a:ea typeface="+mn-ea"/>
            </a:endParaRPr>
          </a:p>
        </p:txBody>
      </p:sp>
      <p:pic>
        <p:nvPicPr>
          <p:cNvPr id="26638" name="Picture 7" descr="C:\Users\159935\Desktop\いめーじ\new.png"/>
          <p:cNvPicPr>
            <a:picLocks noChangeAspect="1" noChangeArrowheads="1"/>
          </p:cNvPicPr>
          <p:nvPr/>
        </p:nvPicPr>
        <p:blipFill>
          <a:blip r:embed="rId9"/>
          <a:srcRect/>
          <a:stretch>
            <a:fillRect/>
          </a:stretch>
        </p:blipFill>
        <p:spPr bwMode="auto">
          <a:xfrm>
            <a:off x="665163" y="8142288"/>
            <a:ext cx="555625" cy="182562"/>
          </a:xfrm>
          <a:prstGeom prst="rect">
            <a:avLst/>
          </a:prstGeom>
          <a:noFill/>
          <a:ln w="9525">
            <a:noFill/>
            <a:miter lim="800000"/>
            <a:headEnd/>
            <a:tailEnd/>
          </a:ln>
        </p:spPr>
      </p:pic>
      <p:sp>
        <p:nvSpPr>
          <p:cNvPr id="19" name="テキスト ボックス 18"/>
          <p:cNvSpPr txBox="1"/>
          <p:nvPr/>
        </p:nvSpPr>
        <p:spPr>
          <a:xfrm>
            <a:off x="1605524" y="7755673"/>
            <a:ext cx="2435282" cy="230832"/>
          </a:xfrm>
          <a:prstGeom prst="rect">
            <a:avLst/>
          </a:prstGeom>
          <a:noFill/>
        </p:spPr>
        <p:txBody>
          <a:bodyPr wrap="none">
            <a:spAutoFit/>
          </a:bodyPr>
          <a:lstStyle/>
          <a:p>
            <a:pPr fontAlgn="auto">
              <a:spcBef>
                <a:spcPts val="0"/>
              </a:spcBef>
              <a:spcAft>
                <a:spcPts val="0"/>
              </a:spcAft>
              <a:defRPr/>
            </a:pPr>
            <a:r>
              <a:rPr lang="ja-JP" altLang="en-US" sz="900" dirty="0">
                <a:ln w="3175">
                  <a:solidFill>
                    <a:sysClr val="windowText" lastClr="000000"/>
                  </a:solidFill>
                </a:ln>
                <a:effectLst>
                  <a:glow rad="63500">
                    <a:schemeClr val="bg1"/>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震災・原子力災害、復興情報のことなら･･･</a:t>
            </a:r>
          </a:p>
        </p:txBody>
      </p:sp>
      <p:sp>
        <p:nvSpPr>
          <p:cNvPr id="20" name="正方形/長方形 19"/>
          <p:cNvSpPr/>
          <p:nvPr/>
        </p:nvSpPr>
        <p:spPr>
          <a:xfrm>
            <a:off x="44450" y="7637463"/>
            <a:ext cx="4524375" cy="9175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21" name="Picture 9" descr="C:\Users\159935\Desktop\いめーじ\0155_5.png"/>
          <p:cNvPicPr>
            <a:picLocks noChangeAspect="1" noChangeArrowheads="1"/>
          </p:cNvPicPr>
          <p:nvPr/>
        </p:nvPicPr>
        <p:blipFill>
          <a:blip r:embed="rId10"/>
          <a:srcRect/>
          <a:stretch>
            <a:fillRect/>
          </a:stretch>
        </p:blipFill>
        <p:spPr bwMode="auto">
          <a:xfrm>
            <a:off x="2459038" y="7943850"/>
            <a:ext cx="239712" cy="128588"/>
          </a:xfrm>
          <a:prstGeom prst="rect">
            <a:avLst/>
          </a:prstGeom>
          <a:noFill/>
          <a:ln w="9525">
            <a:noFill/>
            <a:miter lim="800000"/>
            <a:headEnd/>
            <a:tailEnd/>
          </a:ln>
          <a:effectLst>
            <a:outerShdw dist="38100" dir="2700000" algn="tl" rotWithShape="0">
              <a:srgbClr val="000000">
                <a:alpha val="39999"/>
              </a:srgbClr>
            </a:outerShdw>
          </a:effectLst>
        </p:spPr>
      </p:pic>
      <p:sp>
        <p:nvSpPr>
          <p:cNvPr id="2" name="正方形/長方形 1"/>
          <p:cNvSpPr/>
          <p:nvPr/>
        </p:nvSpPr>
        <p:spPr>
          <a:xfrm>
            <a:off x="527001" y="7744264"/>
            <a:ext cx="504056" cy="124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648245" y="7833278"/>
            <a:ext cx="935757" cy="19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 b="1" dirty="0">
                <a:solidFill>
                  <a:schemeClr val="tx2">
                    <a:lumMod val="75000"/>
                  </a:schemeClr>
                </a:solidFill>
              </a:rPr>
              <a:t>후쿠시마 부흥 스테이션</a:t>
            </a:r>
            <a:endParaRPr kumimoji="1" lang="ja-JP" altLang="en-US" sz="800" b="1" dirty="0">
              <a:solidFill>
                <a:schemeClr val="tx2">
                  <a:lumMod val="75000"/>
                </a:schemeClr>
              </a:solidFill>
            </a:endParaRPr>
          </a:p>
        </p:txBody>
      </p:sp>
      <p:sp>
        <p:nvSpPr>
          <p:cNvPr id="6" name="正方形/長方形 5"/>
          <p:cNvSpPr/>
          <p:nvPr/>
        </p:nvSpPr>
        <p:spPr>
          <a:xfrm>
            <a:off x="1706020" y="7806734"/>
            <a:ext cx="2186317" cy="122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774293" y="7740284"/>
            <a:ext cx="1718740" cy="246221"/>
          </a:xfrm>
          <a:prstGeom prst="rect">
            <a:avLst/>
          </a:prstGeom>
        </p:spPr>
        <p:txBody>
          <a:bodyPr wrap="none">
            <a:spAutoFit/>
          </a:bodyPr>
          <a:lstStyle/>
          <a:p>
            <a:r>
              <a:rPr lang="ko-KR" altLang="en-US" sz="1000" b="1" dirty="0"/>
              <a:t>지진 원자력 재해 부흥 정보</a:t>
            </a:r>
            <a:endParaRPr lang="ja-JP" altLang="en-US" sz="1000" b="1" dirty="0"/>
          </a:p>
        </p:txBody>
      </p:sp>
    </p:spTree>
    <p:extLst>
      <p:ext uri="{BB962C8B-B14F-4D97-AF65-F5344CB8AC3E}">
        <p14:creationId xmlns:p14="http://schemas.microsoft.com/office/powerpoint/2010/main" val="2177087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srcRect/>
          <a:stretch>
            <a:fillRect/>
          </a:stretch>
        </p:blipFill>
        <p:spPr bwMode="auto">
          <a:xfrm>
            <a:off x="-3640138" y="6015038"/>
            <a:ext cx="1308100" cy="877887"/>
          </a:xfrm>
          <a:prstGeom prst="rect">
            <a:avLst/>
          </a:prstGeom>
          <a:noFill/>
          <a:ln w="28575">
            <a:solidFill>
              <a:schemeClr val="bg1"/>
            </a:solidFill>
            <a:miter lim="800000"/>
            <a:headEnd/>
            <a:tailEnd/>
          </a:ln>
          <a:effectLst>
            <a:outerShdw blurRad="50800" dist="38100" dir="2700000" algn="tl" rotWithShape="0">
              <a:prstClr val="black">
                <a:alpha val="40000"/>
              </a:prstClr>
            </a:outerShdw>
          </a:effectLst>
          <a:extLst/>
        </p:spPr>
      </p:pic>
      <p:sp>
        <p:nvSpPr>
          <p:cNvPr id="324" name="正方形/長方形 323"/>
          <p:cNvSpPr/>
          <p:nvPr/>
        </p:nvSpPr>
        <p:spPr>
          <a:xfrm>
            <a:off x="-28575" y="3265488"/>
            <a:ext cx="5154613" cy="169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Bef>
                <a:spcPts val="1800"/>
              </a:spcBef>
              <a:defRPr/>
            </a:pPr>
            <a:r>
              <a:rPr lang="ja-JP" altLang="en-US" sz="1000" dirty="0">
                <a:solidFill>
                  <a:schemeClr val="tx1"/>
                </a:solidFill>
                <a:latin typeface="ＭＳ Ｐゴシック" charset="-128"/>
              </a:rPr>
              <a:t>＜</a:t>
            </a:r>
            <a:r>
              <a:rPr lang="ko-KR" altLang="en-US" sz="1000" dirty="0">
                <a:solidFill>
                  <a:schemeClr val="tx1"/>
                </a:solidFill>
                <a:latin typeface="ＭＳ Ｐゴシック" charset="-128"/>
                <a:ea typeface="Gulim" pitchFamily="34" charset="-127"/>
              </a:rPr>
              <a:t>피해액</a:t>
            </a:r>
            <a:r>
              <a:rPr lang="ja-JP" altLang="en-US" sz="1000" dirty="0">
                <a:solidFill>
                  <a:schemeClr val="tx1"/>
                </a:solidFill>
                <a:latin typeface="ＭＳ Ｐゴシック" charset="-128"/>
              </a:rPr>
              <a:t>＞（</a:t>
            </a:r>
            <a:r>
              <a:rPr lang="en-US" altLang="ko-KR" sz="1000" dirty="0">
                <a:solidFill>
                  <a:schemeClr val="tx1"/>
                </a:solidFill>
                <a:latin typeface="ＭＳ Ｐゴシック" charset="-128"/>
                <a:ea typeface="ＭＳ Ｐゴシック" charset="-128"/>
              </a:rPr>
              <a:t>2012</a:t>
            </a:r>
            <a:r>
              <a:rPr lang="ko-KR" altLang="en-US" sz="1000" dirty="0">
                <a:solidFill>
                  <a:schemeClr val="tx1"/>
                </a:solidFill>
                <a:latin typeface="ＭＳ Ｐゴシック" charset="-128"/>
                <a:ea typeface="Gulim" pitchFamily="34" charset="-127"/>
              </a:rPr>
              <a:t>년</a:t>
            </a:r>
            <a:r>
              <a:rPr lang="en-US" altLang="ko-KR" sz="1000" dirty="0">
                <a:solidFill>
                  <a:schemeClr val="tx1"/>
                </a:solidFill>
                <a:latin typeface="ＭＳ Ｐゴシック" charset="-128"/>
                <a:ea typeface="Gulim" pitchFamily="34" charset="-127"/>
              </a:rPr>
              <a:t>3</a:t>
            </a:r>
            <a:r>
              <a:rPr lang="ko-KR" altLang="en-US" sz="1000" dirty="0">
                <a:solidFill>
                  <a:schemeClr val="tx1"/>
                </a:solidFill>
                <a:latin typeface="ＭＳ Ｐゴシック" charset="-128"/>
                <a:ea typeface="Gulim" pitchFamily="34" charset="-127"/>
              </a:rPr>
              <a:t>월</a:t>
            </a:r>
            <a:r>
              <a:rPr lang="en-US" altLang="ko-KR" sz="1000" dirty="0">
                <a:solidFill>
                  <a:schemeClr val="tx1"/>
                </a:solidFill>
                <a:latin typeface="ＭＳ Ｐゴシック" charset="-128"/>
                <a:ea typeface="Gulim" pitchFamily="34" charset="-127"/>
              </a:rPr>
              <a:t>23</a:t>
            </a:r>
            <a:r>
              <a:rPr lang="ko-KR" altLang="en-US" sz="1000" dirty="0">
                <a:solidFill>
                  <a:schemeClr val="tx1"/>
                </a:solidFill>
                <a:latin typeface="ＭＳ Ｐゴシック" charset="-128"/>
                <a:ea typeface="Gulim" pitchFamily="34" charset="-127"/>
              </a:rPr>
              <a:t>일 현재</a:t>
            </a:r>
            <a:r>
              <a:rPr lang="ja-JP" altLang="en-US" sz="1000" dirty="0">
                <a:solidFill>
                  <a:schemeClr val="tx1"/>
                </a:solidFill>
                <a:latin typeface="ＭＳ Ｐゴシック" charset="-128"/>
              </a:rPr>
              <a:t>）</a:t>
            </a:r>
            <a:endParaRPr lang="en-US" altLang="ja-JP" sz="1000" dirty="0">
              <a:solidFill>
                <a:schemeClr val="tx1"/>
              </a:solidFill>
              <a:latin typeface="ＭＳ Ｐゴシック" charset="-128"/>
            </a:endParaRPr>
          </a:p>
          <a:p>
            <a:pPr>
              <a:lnSpc>
                <a:spcPct val="150000"/>
              </a:lnSpc>
              <a:defRPr/>
            </a:pPr>
            <a:endParaRPr lang="en-US" altLang="ja-JP" sz="1000" dirty="0">
              <a:solidFill>
                <a:schemeClr val="tx1"/>
              </a:solidFill>
              <a:latin typeface="ＭＳ Ｐゴシック" charset="-128"/>
            </a:endParaRPr>
          </a:p>
          <a:p>
            <a:pPr>
              <a:lnSpc>
                <a:spcPct val="150000"/>
              </a:lnSpc>
              <a:defRPr/>
            </a:pPr>
            <a:endParaRPr lang="en-US" altLang="ja-JP" sz="1000" dirty="0">
              <a:solidFill>
                <a:schemeClr val="tx1"/>
              </a:solidFill>
              <a:latin typeface="ＭＳ Ｐゴシック" charset="-128"/>
            </a:endParaRPr>
          </a:p>
          <a:p>
            <a:pPr>
              <a:lnSpc>
                <a:spcPct val="150000"/>
              </a:lnSpc>
              <a:defRPr/>
            </a:pPr>
            <a:endParaRPr lang="en-US" altLang="ja-JP" sz="1000" dirty="0">
              <a:solidFill>
                <a:schemeClr val="tx1"/>
              </a:solidFill>
              <a:latin typeface="ＭＳ Ｐゴシック" charset="-128"/>
            </a:endParaRPr>
          </a:p>
          <a:p>
            <a:pPr>
              <a:lnSpc>
                <a:spcPct val="150000"/>
              </a:lnSpc>
              <a:defRPr/>
            </a:pPr>
            <a:endParaRPr lang="en-US" altLang="ja-JP" sz="1000" dirty="0">
              <a:solidFill>
                <a:schemeClr val="tx1"/>
              </a:solidFill>
              <a:latin typeface="ＭＳ Ｐゴシック" charset="-128"/>
            </a:endParaRPr>
          </a:p>
          <a:p>
            <a:pPr>
              <a:lnSpc>
                <a:spcPts val="800"/>
              </a:lnSpc>
              <a:spcBef>
                <a:spcPts val="200"/>
              </a:spcBef>
              <a:defRPr/>
            </a:pPr>
            <a:r>
              <a:rPr lang="en-US" altLang="ja-JP" sz="800" dirty="0">
                <a:solidFill>
                  <a:schemeClr val="tx1"/>
                </a:solidFill>
                <a:latin typeface="ＭＳ Ｐゴシック" charset="-128"/>
              </a:rPr>
              <a:t>※</a:t>
            </a:r>
            <a:r>
              <a:rPr lang="ko-KR" altLang="en-US" sz="800" dirty="0">
                <a:solidFill>
                  <a:schemeClr val="tx1"/>
                </a:solidFill>
                <a:latin typeface="ＭＳ Ｐゴシック" charset="-128"/>
                <a:ea typeface="Gulim" pitchFamily="34" charset="-127"/>
              </a:rPr>
              <a:t>현 소관분</a:t>
            </a:r>
            <a:r>
              <a:rPr lang="ja-JP" altLang="en-US" sz="800" dirty="0">
                <a:solidFill>
                  <a:schemeClr val="tx1"/>
                </a:solidFill>
                <a:latin typeface="ＭＳ Ｐゴシック" charset="-128"/>
              </a:rPr>
              <a:t>：</a:t>
            </a:r>
            <a:r>
              <a:rPr lang="ko-KR" altLang="en-US" sz="800" dirty="0">
                <a:solidFill>
                  <a:schemeClr val="tx1"/>
                </a:solidFill>
                <a:latin typeface="ＭＳ Ｐゴシック" charset="-128"/>
                <a:ea typeface="Gulim" pitchFamily="34" charset="-127"/>
              </a:rPr>
              <a:t>후쿠시마 제일 원자력발전소에서 </a:t>
            </a:r>
            <a:r>
              <a:rPr lang="en-US" altLang="ko-KR" sz="800" dirty="0">
                <a:solidFill>
                  <a:schemeClr val="tx1"/>
                </a:solidFill>
                <a:latin typeface="ＭＳ Ｐゴシック" charset="-128"/>
                <a:ea typeface="Gulim" pitchFamily="34" charset="-127"/>
              </a:rPr>
              <a:t>30km</a:t>
            </a:r>
            <a:r>
              <a:rPr lang="ko-KR" altLang="en-US" sz="800" dirty="0">
                <a:solidFill>
                  <a:schemeClr val="tx1"/>
                </a:solidFill>
                <a:latin typeface="ＭＳ Ｐゴシック" charset="-128"/>
                <a:ea typeface="Gulim" pitchFamily="34" charset="-127"/>
              </a:rPr>
              <a:t>권내는 </a:t>
            </a:r>
            <a:br>
              <a:rPr lang="ko-KR" altLang="en-US" sz="800" dirty="0">
                <a:solidFill>
                  <a:schemeClr val="tx1"/>
                </a:solidFill>
                <a:latin typeface="ＭＳ Ｐゴシック" charset="-128"/>
                <a:ea typeface="Gulim" pitchFamily="34" charset="-127"/>
              </a:rPr>
            </a:br>
            <a:r>
              <a:rPr lang="ko-KR" altLang="en-US" sz="800" dirty="0">
                <a:solidFill>
                  <a:schemeClr val="tx1"/>
                </a:solidFill>
                <a:latin typeface="ＭＳ Ｐゴシック" charset="-128"/>
                <a:ea typeface="Gulim" pitchFamily="34" charset="-127"/>
              </a:rPr>
              <a:t>    항공 사진등으로 추정한 개산피해액을 계상</a:t>
            </a:r>
            <a:r>
              <a:rPr lang="en-US" altLang="ko-KR" sz="800" dirty="0">
                <a:solidFill>
                  <a:schemeClr val="tx1"/>
                </a:solidFill>
                <a:latin typeface="ＭＳ Ｐゴシック" charset="-128"/>
                <a:ea typeface="Gulim" pitchFamily="34" charset="-127"/>
              </a:rPr>
              <a:t>.</a:t>
            </a:r>
            <a:endParaRPr lang="en-US" altLang="ja-JP" sz="800" dirty="0">
              <a:solidFill>
                <a:schemeClr val="tx1"/>
              </a:solidFill>
              <a:latin typeface="ＭＳ Ｐゴシック" charset="-128"/>
            </a:endParaRPr>
          </a:p>
          <a:p>
            <a:pPr>
              <a:lnSpc>
                <a:spcPts val="800"/>
              </a:lnSpc>
              <a:spcBef>
                <a:spcPts val="200"/>
              </a:spcBef>
              <a:defRPr/>
            </a:pPr>
            <a:r>
              <a:rPr lang="en-US" altLang="ja-JP" sz="800" dirty="0">
                <a:solidFill>
                  <a:schemeClr val="tx1"/>
                </a:solidFill>
                <a:latin typeface="ＭＳ Ｐゴシック" charset="-128"/>
              </a:rPr>
              <a:t>※</a:t>
            </a:r>
            <a:r>
              <a:rPr lang="ko-KR" altLang="en-US" sz="800" dirty="0">
                <a:solidFill>
                  <a:schemeClr val="tx1"/>
                </a:solidFill>
                <a:latin typeface="ＭＳ Ｐゴシック" charset="-128"/>
                <a:ea typeface="Gulim" pitchFamily="34" charset="-127"/>
              </a:rPr>
              <a:t>시읍면 소관분</a:t>
            </a:r>
            <a:r>
              <a:rPr lang="ja-JP" altLang="en-US" sz="800" dirty="0">
                <a:solidFill>
                  <a:schemeClr val="tx1"/>
                </a:solidFill>
                <a:latin typeface="ＭＳ Ｐゴシック" charset="-128"/>
              </a:rPr>
              <a:t>：</a:t>
            </a:r>
            <a:r>
              <a:rPr lang="ko-KR" altLang="en-US" sz="800" dirty="0">
                <a:solidFill>
                  <a:schemeClr val="tx1"/>
                </a:solidFill>
                <a:latin typeface="ＭＳ Ｐゴシック" charset="-128"/>
                <a:ea typeface="Gulim" pitchFamily="34" charset="-127"/>
              </a:rPr>
              <a:t>미나미소마 시의 일부 및 후타바 </a:t>
            </a:r>
            <a:r>
              <a:rPr lang="en-US" altLang="ko-KR" sz="800" dirty="0">
                <a:solidFill>
                  <a:schemeClr val="tx1"/>
                </a:solidFill>
                <a:latin typeface="ＭＳ Ｐゴシック" charset="-128"/>
                <a:ea typeface="Gulim" pitchFamily="34" charset="-127"/>
              </a:rPr>
              <a:t>8</a:t>
            </a:r>
            <a:r>
              <a:rPr lang="ko-KR" altLang="en-US" sz="800" dirty="0">
                <a:solidFill>
                  <a:schemeClr val="tx1"/>
                </a:solidFill>
                <a:latin typeface="ＭＳ Ｐゴシック" charset="-128"/>
                <a:ea typeface="Gulim" pitchFamily="34" charset="-127"/>
              </a:rPr>
              <a:t>읍면의 </a:t>
            </a:r>
            <a:br>
              <a:rPr lang="ko-KR" altLang="en-US" sz="800" dirty="0">
                <a:solidFill>
                  <a:schemeClr val="tx1"/>
                </a:solidFill>
                <a:latin typeface="ＭＳ Ｐゴシック" charset="-128"/>
                <a:ea typeface="Gulim" pitchFamily="34" charset="-127"/>
              </a:rPr>
            </a:br>
            <a:r>
              <a:rPr lang="ko-KR" altLang="en-US" sz="800" dirty="0">
                <a:solidFill>
                  <a:schemeClr val="tx1"/>
                </a:solidFill>
                <a:latin typeface="ＭＳ Ｐゴシック" charset="-128"/>
                <a:ea typeface="Gulim" pitchFamily="34" charset="-127"/>
              </a:rPr>
              <a:t>    개산 피해액은 포함하지 않는다</a:t>
            </a:r>
            <a:r>
              <a:rPr lang="en-US" altLang="ko-KR" sz="800" dirty="0">
                <a:solidFill>
                  <a:schemeClr val="tx1"/>
                </a:solidFill>
                <a:latin typeface="ＭＳ Ｐゴシック" charset="-128"/>
                <a:ea typeface="Gulim" pitchFamily="34" charset="-127"/>
              </a:rPr>
              <a:t>.</a:t>
            </a:r>
            <a:endParaRPr lang="en-US" altLang="ja-JP" sz="1000" dirty="0">
              <a:solidFill>
                <a:schemeClr val="tx1"/>
              </a:solidFill>
              <a:latin typeface="ＭＳ Ｐゴシック" charset="-128"/>
              <a:ea typeface="Gulim" pitchFamily="34" charset="-127"/>
            </a:endParaRPr>
          </a:p>
        </p:txBody>
      </p:sp>
      <p:sp>
        <p:nvSpPr>
          <p:cNvPr id="8" name="正方形/長方形 7"/>
          <p:cNvSpPr/>
          <p:nvPr/>
        </p:nvSpPr>
        <p:spPr>
          <a:xfrm>
            <a:off x="-28575" y="1219200"/>
            <a:ext cx="3467100" cy="788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1000" dirty="0">
              <a:solidFill>
                <a:schemeClr val="tx1"/>
              </a:solidFill>
              <a:latin typeface="ＭＳ Ｐゴシック" charset="-128"/>
            </a:endParaRPr>
          </a:p>
          <a:p>
            <a:pPr>
              <a:defRPr/>
            </a:pPr>
            <a:r>
              <a:rPr lang="ja-JP" altLang="en-US" sz="1000" dirty="0">
                <a:solidFill>
                  <a:schemeClr val="tx1"/>
                </a:solidFill>
                <a:latin typeface="ＭＳ Ｐゴシック" charset="-128"/>
              </a:rPr>
              <a:t>＜</a:t>
            </a:r>
            <a:r>
              <a:rPr lang="ko-KR" altLang="en-US" sz="1000" dirty="0">
                <a:solidFill>
                  <a:schemeClr val="tx1"/>
                </a:solidFill>
                <a:latin typeface="ＭＳ Ｐゴシック" charset="-128"/>
                <a:ea typeface="Gulim" pitchFamily="34" charset="-127"/>
              </a:rPr>
              <a:t>피해상황</a:t>
            </a:r>
            <a:r>
              <a:rPr lang="ja-JP" altLang="en-US" sz="1000" dirty="0">
                <a:solidFill>
                  <a:schemeClr val="tx1"/>
                </a:solidFill>
                <a:latin typeface="ＭＳ Ｐゴシック" charset="-128"/>
              </a:rPr>
              <a:t>＞（</a:t>
            </a:r>
            <a:r>
              <a:rPr lang="en-US" altLang="ko-KR" sz="1000" dirty="0">
                <a:solidFill>
                  <a:schemeClr val="tx1"/>
                </a:solidFill>
                <a:latin typeface="ＭＳ Ｐゴシック" charset="-128"/>
                <a:ea typeface="ＭＳ Ｐゴシック" charset="-128"/>
              </a:rPr>
              <a:t>2015</a:t>
            </a:r>
            <a:r>
              <a:rPr lang="ko-KR" altLang="en-US" sz="1000" dirty="0" smtClean="0">
                <a:solidFill>
                  <a:schemeClr val="tx1"/>
                </a:solidFill>
                <a:latin typeface="ＭＳ Ｐゴシック" charset="-128"/>
                <a:ea typeface="Gulim" pitchFamily="34" charset="-127"/>
              </a:rPr>
              <a:t>년</a:t>
            </a:r>
            <a:r>
              <a:rPr lang="en-US" altLang="ko-KR" sz="1000" dirty="0" smtClean="0">
                <a:solidFill>
                  <a:schemeClr val="tx1"/>
                </a:solidFill>
                <a:latin typeface="ＭＳ Ｐゴシック" charset="-128"/>
                <a:ea typeface="Gulim" pitchFamily="34" charset="-127"/>
              </a:rPr>
              <a:t>7</a:t>
            </a:r>
            <a:r>
              <a:rPr lang="ko-KR" altLang="en-US" sz="1000" dirty="0" smtClean="0">
                <a:solidFill>
                  <a:schemeClr val="tx1"/>
                </a:solidFill>
                <a:latin typeface="ＭＳ Ｐゴシック" charset="-128"/>
                <a:ea typeface="Gulim" pitchFamily="34" charset="-127"/>
              </a:rPr>
              <a:t>월</a:t>
            </a:r>
            <a:r>
              <a:rPr lang="en-US" altLang="ko-KR" sz="1000" dirty="0" smtClean="0">
                <a:solidFill>
                  <a:schemeClr val="tx1"/>
                </a:solidFill>
                <a:latin typeface="ＭＳ Ｐゴシック" charset="-128"/>
                <a:ea typeface="Gulim" pitchFamily="34" charset="-127"/>
              </a:rPr>
              <a:t>10</a:t>
            </a:r>
            <a:r>
              <a:rPr lang="ko-KR" altLang="en-US" sz="1000" dirty="0" smtClean="0">
                <a:solidFill>
                  <a:schemeClr val="tx1"/>
                </a:solidFill>
                <a:latin typeface="ＭＳ Ｐゴシック" charset="-128"/>
                <a:ea typeface="Gulim" pitchFamily="34" charset="-127"/>
              </a:rPr>
              <a:t>일 </a:t>
            </a:r>
            <a:r>
              <a:rPr lang="ko-KR" altLang="en-US" sz="1000" dirty="0">
                <a:solidFill>
                  <a:schemeClr val="tx1"/>
                </a:solidFill>
                <a:latin typeface="ＭＳ Ｐゴシック" charset="-128"/>
                <a:ea typeface="Gulim" pitchFamily="34" charset="-127"/>
              </a:rPr>
              <a:t>현재</a:t>
            </a:r>
            <a:r>
              <a:rPr lang="ja-JP" altLang="en-US" sz="1000" dirty="0">
                <a:solidFill>
                  <a:schemeClr val="tx1"/>
                </a:solidFill>
                <a:latin typeface="ＭＳ Ｐゴシック" charset="-128"/>
              </a:rPr>
              <a:t>）</a:t>
            </a:r>
            <a:endParaRPr lang="en-US" altLang="ja-JP" sz="1000" dirty="0">
              <a:solidFill>
                <a:schemeClr val="tx1"/>
              </a:solidFill>
              <a:latin typeface="ＭＳ Ｐゴシック" charset="-128"/>
            </a:endParaRPr>
          </a:p>
          <a:p>
            <a:pPr>
              <a:lnSpc>
                <a:spcPct val="150000"/>
              </a:lnSpc>
              <a:defRPr/>
            </a:pPr>
            <a:r>
              <a:rPr lang="ja-JP" altLang="en-US" sz="1000" dirty="0">
                <a:solidFill>
                  <a:schemeClr val="tx1"/>
                </a:solidFill>
                <a:latin typeface="ＭＳ Ｐゴシック" charset="-128"/>
              </a:rPr>
              <a:t>◆</a:t>
            </a:r>
            <a:r>
              <a:rPr lang="ko-KR" altLang="en-US" sz="1000" dirty="0">
                <a:solidFill>
                  <a:schemeClr val="tx1"/>
                </a:solidFill>
                <a:latin typeface="ＭＳ Ｐゴシック" charset="-128"/>
                <a:ea typeface="Gulim" pitchFamily="34" charset="-127"/>
              </a:rPr>
              <a:t>사망자</a:t>
            </a:r>
            <a:r>
              <a:rPr lang="ja-JP" altLang="en-US" sz="1000" dirty="0">
                <a:solidFill>
                  <a:schemeClr val="tx1"/>
                </a:solidFill>
                <a:latin typeface="ＭＳ Ｐゴシック" charset="-128"/>
              </a:rPr>
              <a:t>：</a:t>
            </a:r>
            <a:r>
              <a:rPr lang="en-US" altLang="ja-JP" sz="1000" dirty="0" smtClean="0">
                <a:solidFill>
                  <a:schemeClr val="tx1"/>
                </a:solidFill>
                <a:latin typeface="ＭＳ Ｐゴシック" charset="-128"/>
              </a:rPr>
              <a:t>3,766</a:t>
            </a:r>
            <a:r>
              <a:rPr lang="ko-KR" altLang="en-US" sz="1000" dirty="0" smtClean="0">
                <a:solidFill>
                  <a:schemeClr val="tx1"/>
                </a:solidFill>
                <a:latin typeface="ＭＳ Ｐゴシック" charset="-128"/>
                <a:ea typeface="Gulim" pitchFamily="34" charset="-127"/>
              </a:rPr>
              <a:t>명</a:t>
            </a:r>
            <a:r>
              <a:rPr lang="ja-JP" altLang="en-US" sz="1000" dirty="0">
                <a:solidFill>
                  <a:schemeClr val="tx1"/>
                </a:solidFill>
                <a:latin typeface="ＭＳ Ｐゴシック" charset="-128"/>
              </a:rPr>
              <a:t>（</a:t>
            </a:r>
            <a:r>
              <a:rPr lang="ko-KR" altLang="en-US" sz="1000" dirty="0">
                <a:solidFill>
                  <a:schemeClr val="tx1"/>
                </a:solidFill>
                <a:latin typeface="ＭＳ Ｐゴシック" charset="-128"/>
                <a:ea typeface="Gulim" pitchFamily="34" charset="-127"/>
              </a:rPr>
              <a:t>그중</a:t>
            </a:r>
            <a:r>
              <a:rPr lang="en-US" altLang="ko-KR" sz="1000" dirty="0">
                <a:solidFill>
                  <a:schemeClr val="tx1"/>
                </a:solidFill>
                <a:latin typeface="ＭＳ Ｐゴシック" charset="-128"/>
                <a:ea typeface="Gulim" pitchFamily="34" charset="-127"/>
              </a:rPr>
              <a:t>, </a:t>
            </a:r>
            <a:r>
              <a:rPr lang="ko-KR" altLang="en-US" sz="1000" dirty="0">
                <a:solidFill>
                  <a:schemeClr val="tx1"/>
                </a:solidFill>
                <a:latin typeface="ＭＳ Ｐゴシック" charset="-128"/>
                <a:ea typeface="Gulim" pitchFamily="34" charset="-127"/>
              </a:rPr>
              <a:t>지진재해관련사망 </a:t>
            </a:r>
            <a:r>
              <a:rPr lang="en-US" altLang="ja-JP" sz="1000" dirty="0" smtClean="0">
                <a:solidFill>
                  <a:schemeClr val="tx1"/>
                </a:solidFill>
                <a:latin typeface="ＭＳ Ｐゴシック" charset="-128"/>
              </a:rPr>
              <a:t>1,938</a:t>
            </a:r>
            <a:r>
              <a:rPr lang="ko-KR" altLang="en-US" sz="1000" dirty="0" smtClean="0">
                <a:solidFill>
                  <a:schemeClr val="tx1"/>
                </a:solidFill>
                <a:latin typeface="ＭＳ Ｐゴシック" charset="-128"/>
                <a:ea typeface="Gulim" pitchFamily="34" charset="-127"/>
              </a:rPr>
              <a:t>명</a:t>
            </a:r>
            <a:r>
              <a:rPr lang="en-US" altLang="ja-JP" sz="1000" dirty="0">
                <a:solidFill>
                  <a:schemeClr val="tx1"/>
                </a:solidFill>
                <a:latin typeface="ＭＳ Ｐゴシック" charset="-128"/>
              </a:rPr>
              <a:t>)</a:t>
            </a:r>
          </a:p>
          <a:p>
            <a:pPr>
              <a:defRPr/>
            </a:pPr>
            <a:r>
              <a:rPr lang="ja-JP" altLang="en-US" sz="1000" dirty="0">
                <a:solidFill>
                  <a:schemeClr val="tx1"/>
                </a:solidFill>
                <a:latin typeface="ＭＳ Ｐゴシック" charset="-128"/>
              </a:rPr>
              <a:t>◆</a:t>
            </a:r>
            <a:r>
              <a:rPr lang="ko-KR" altLang="en-US" sz="1000" dirty="0">
                <a:solidFill>
                  <a:schemeClr val="tx1"/>
                </a:solidFill>
                <a:latin typeface="ＭＳ Ｐゴシック" charset="-128"/>
                <a:ea typeface="Gulim" pitchFamily="34" charset="-127"/>
              </a:rPr>
              <a:t>행방불명자</a:t>
            </a:r>
            <a:r>
              <a:rPr lang="ja-JP" altLang="en-US" sz="1000" dirty="0">
                <a:solidFill>
                  <a:schemeClr val="tx1"/>
                </a:solidFill>
                <a:latin typeface="ＭＳ Ｐゴシック" charset="-128"/>
              </a:rPr>
              <a:t>：</a:t>
            </a:r>
            <a:r>
              <a:rPr lang="en-US" altLang="ja-JP" sz="1000" dirty="0">
                <a:solidFill>
                  <a:schemeClr val="tx1"/>
                </a:solidFill>
                <a:latin typeface="ＭＳ Ｐゴシック" charset="-128"/>
              </a:rPr>
              <a:t>3</a:t>
            </a:r>
            <a:r>
              <a:rPr lang="ko-KR" altLang="en-US" sz="1000" dirty="0">
                <a:solidFill>
                  <a:schemeClr val="tx1"/>
                </a:solidFill>
                <a:latin typeface="ＭＳ Ｐゴシック" charset="-128"/>
                <a:ea typeface="Gulim" pitchFamily="34" charset="-127"/>
              </a:rPr>
              <a:t>명</a:t>
            </a:r>
            <a:endParaRPr lang="ja-JP" altLang="en-US" sz="1000" dirty="0">
              <a:solidFill>
                <a:schemeClr val="tx1"/>
              </a:solidFill>
              <a:latin typeface="ＭＳ Ｐゴシック" charset="-128"/>
              <a:ea typeface="Gulim" pitchFamily="34" charset="-127"/>
            </a:endParaRPr>
          </a:p>
          <a:p>
            <a:pPr>
              <a:defRPr/>
            </a:pPr>
            <a:endParaRPr lang="en-US" altLang="ja-JP" sz="1000" dirty="0">
              <a:solidFill>
                <a:schemeClr val="tx1"/>
              </a:solidFill>
              <a:latin typeface="ＭＳ Ｐゴシック" charset="-128"/>
            </a:endParaRPr>
          </a:p>
          <a:p>
            <a:pPr>
              <a:defRPr/>
            </a:pPr>
            <a:endParaRPr lang="en-US" altLang="ja-JP" sz="1000" dirty="0">
              <a:solidFill>
                <a:schemeClr val="tx1"/>
              </a:solidFill>
              <a:latin typeface="ＭＳ Ｐゴシック" charset="-128"/>
            </a:endParaRPr>
          </a:p>
          <a:p>
            <a:pPr>
              <a:defRPr/>
            </a:pPr>
            <a:endParaRPr lang="en-US" altLang="ja-JP" sz="1000" dirty="0">
              <a:solidFill>
                <a:schemeClr val="tx1"/>
              </a:solidFill>
              <a:latin typeface="ＭＳ Ｐゴシック" charset="-128"/>
            </a:endParaRPr>
          </a:p>
          <a:p>
            <a:pPr>
              <a:defRPr/>
            </a:pPr>
            <a:endParaRPr lang="en-US" altLang="ja-JP" sz="1000" dirty="0">
              <a:solidFill>
                <a:schemeClr val="tx1"/>
              </a:solidFill>
              <a:latin typeface="ＭＳ Ｐゴシック" charset="-128"/>
            </a:endParaRPr>
          </a:p>
          <a:p>
            <a:pPr>
              <a:defRPr/>
            </a:pPr>
            <a:endParaRPr lang="en-US" altLang="ja-JP" sz="1000" dirty="0">
              <a:solidFill>
                <a:schemeClr val="tx1"/>
              </a:solidFill>
              <a:latin typeface="ＭＳ Ｐゴシック" charset="-128"/>
            </a:endParaRPr>
          </a:p>
          <a:p>
            <a:pPr>
              <a:defRPr/>
            </a:pPr>
            <a:endParaRPr lang="en-US" altLang="ja-JP" sz="1000" dirty="0">
              <a:solidFill>
                <a:schemeClr val="tx1"/>
              </a:solidFill>
              <a:latin typeface="ＭＳ Ｐゴシック" charset="-128"/>
            </a:endParaRPr>
          </a:p>
          <a:p>
            <a:pPr>
              <a:defRPr/>
            </a:pPr>
            <a:endParaRPr lang="en-US" altLang="ja-JP" sz="1000" dirty="0">
              <a:solidFill>
                <a:schemeClr val="tx1"/>
              </a:solidFill>
              <a:latin typeface="ＭＳ Ｐゴシック" charset="-128"/>
            </a:endParaRPr>
          </a:p>
          <a:p>
            <a:pPr>
              <a:spcBef>
                <a:spcPts val="1800"/>
              </a:spcBef>
              <a:defRPr/>
            </a:pPr>
            <a:endParaRPr lang="en-US" altLang="ja-JP" sz="1000" dirty="0">
              <a:solidFill>
                <a:schemeClr val="tx1"/>
              </a:solidFill>
              <a:latin typeface="ＭＳ Ｐゴシック" charset="-128"/>
            </a:endParaRPr>
          </a:p>
          <a:p>
            <a:pPr>
              <a:lnSpc>
                <a:spcPct val="150000"/>
              </a:lnSpc>
              <a:defRPr/>
            </a:pPr>
            <a:endParaRPr lang="en-US" altLang="ja-JP" sz="1000" dirty="0">
              <a:solidFill>
                <a:schemeClr val="tx1"/>
              </a:solidFill>
              <a:latin typeface="ＭＳ Ｐゴシック" charset="-128"/>
            </a:endParaRPr>
          </a:p>
          <a:p>
            <a:pPr>
              <a:lnSpc>
                <a:spcPct val="150000"/>
              </a:lnSpc>
              <a:defRPr/>
            </a:pPr>
            <a:endParaRPr lang="en-US" altLang="ja-JP" sz="1000" dirty="0">
              <a:solidFill>
                <a:schemeClr val="tx1"/>
              </a:solidFill>
              <a:latin typeface="ＭＳ Ｐゴシック" charset="-128"/>
            </a:endParaRPr>
          </a:p>
          <a:p>
            <a:pPr>
              <a:lnSpc>
                <a:spcPct val="150000"/>
              </a:lnSpc>
              <a:defRPr/>
            </a:pPr>
            <a:endParaRPr lang="en-US" altLang="ja-JP" sz="1000" dirty="0">
              <a:solidFill>
                <a:schemeClr val="tx1"/>
              </a:solidFill>
              <a:latin typeface="ＭＳ Ｐゴシック" charset="-128"/>
            </a:endParaRPr>
          </a:p>
        </p:txBody>
      </p:sp>
      <p:pic>
        <p:nvPicPr>
          <p:cNvPr id="27652" name="Picture 2" descr="\\Kikaku\disk1\総合計画課共有フォルダ\01計画・調整\02復興計画\●復興ビジョン共有から移動●\101★★復興計画★★\⇒⇒⇒≪復興計画（第１次）進行管理≫\(0927)復興のあゆみ（仮）\97 イラスト・クリップアート\00_キビタン\01_キビタン指さし（不満）.png"/>
          <p:cNvPicPr>
            <a:picLocks noChangeAspect="1" noChangeArrowheads="1"/>
          </p:cNvPicPr>
          <p:nvPr/>
        </p:nvPicPr>
        <p:blipFill>
          <a:blip r:embed="rId4"/>
          <a:srcRect/>
          <a:stretch>
            <a:fillRect/>
          </a:stretch>
        </p:blipFill>
        <p:spPr bwMode="auto">
          <a:xfrm>
            <a:off x="25400" y="342900"/>
            <a:ext cx="738188" cy="684213"/>
          </a:xfrm>
          <a:prstGeom prst="rect">
            <a:avLst/>
          </a:prstGeom>
          <a:noFill/>
          <a:ln w="9525">
            <a:noFill/>
            <a:miter lim="800000"/>
            <a:headEnd/>
            <a:tailEnd/>
          </a:ln>
        </p:spPr>
      </p:pic>
      <p:sp>
        <p:nvSpPr>
          <p:cNvPr id="26" name="正方形/長方形 25"/>
          <p:cNvSpPr/>
          <p:nvPr/>
        </p:nvSpPr>
        <p:spPr>
          <a:xfrm>
            <a:off x="0" y="0"/>
            <a:ext cx="6858000" cy="269875"/>
          </a:xfrm>
          <a:prstGeom prst="rect">
            <a:avLst/>
          </a:prstGeom>
          <a:gradFill>
            <a:gsLst>
              <a:gs pos="0">
                <a:srgbClr val="769535"/>
              </a:gs>
              <a:gs pos="80000">
                <a:srgbClr val="9BC348"/>
              </a:gs>
              <a:gs pos="100000">
                <a:srgbClr val="9CC746"/>
              </a:gs>
            </a:gsLst>
            <a:lin ang="16200000" scaled="0"/>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b="1">
                <a:solidFill>
                  <a:schemeClr val="bg1"/>
                </a:solidFill>
                <a:effectLst>
                  <a:outerShdw blurRad="38100" dist="38100" dir="2700000" algn="tl">
                    <a:srgbClr val="000000"/>
                  </a:outerShdw>
                </a:effectLst>
                <a:latin typeface="HG丸ｺﾞｼｯｸM-PRO" pitchFamily="50" charset="-128"/>
                <a:ea typeface="HG丸ｺﾞｼｯｸM-PRO" pitchFamily="50" charset="-128"/>
              </a:rPr>
              <a:t>        </a:t>
            </a:r>
            <a:r>
              <a:rPr lang="ko-KR" altLang="en-US" sz="1400" b="1">
                <a:solidFill>
                  <a:schemeClr val="bg1"/>
                </a:solidFill>
                <a:effectLst>
                  <a:outerShdw blurRad="38100" dist="38100" dir="2700000" algn="tl">
                    <a:srgbClr val="000000"/>
                  </a:outerShdw>
                </a:effectLst>
                <a:latin typeface="ＭＳ Ｐゴシック" charset="-128"/>
                <a:ea typeface="Gulim" pitchFamily="34" charset="-127"/>
              </a:rPr>
              <a:t>후쿠시마 현의 피해상황</a:t>
            </a:r>
            <a:r>
              <a:rPr lang="ja-JP" altLang="en-US" sz="1400" b="1">
                <a:solidFill>
                  <a:schemeClr val="bg1"/>
                </a:solidFill>
                <a:effectLst>
                  <a:outerShdw blurRad="38100" dist="38100" dir="2700000" algn="tl">
                    <a:srgbClr val="000000"/>
                  </a:outerShdw>
                </a:effectLst>
                <a:latin typeface="ＭＳ Ｐゴシック" charset="-128"/>
              </a:rPr>
              <a:t>①　（</a:t>
            </a:r>
            <a:r>
              <a:rPr lang="ko-KR" altLang="en-US" sz="1400" b="1">
                <a:solidFill>
                  <a:schemeClr val="bg1"/>
                </a:solidFill>
                <a:effectLst>
                  <a:outerShdw blurRad="38100" dist="38100" dir="2700000" algn="tl">
                    <a:srgbClr val="000000"/>
                  </a:outerShdw>
                </a:effectLst>
                <a:latin typeface="ＭＳ Ｐゴシック" charset="-128"/>
                <a:ea typeface="Gulim" pitchFamily="34" charset="-127"/>
              </a:rPr>
              <a:t>지진</a:t>
            </a:r>
            <a:r>
              <a:rPr lang="ja-JP" altLang="en-US" sz="1400" b="1">
                <a:solidFill>
                  <a:schemeClr val="bg1"/>
                </a:solidFill>
                <a:effectLst>
                  <a:outerShdw blurRad="38100" dist="38100" dir="2700000" algn="tl">
                    <a:srgbClr val="000000"/>
                  </a:outerShdw>
                </a:effectLst>
                <a:latin typeface="ＭＳ Ｐゴシック" charset="-128"/>
              </a:rPr>
              <a:t>・</a:t>
            </a:r>
            <a:r>
              <a:rPr lang="ko-KR" altLang="en-US" sz="1400" b="1">
                <a:solidFill>
                  <a:schemeClr val="bg1"/>
                </a:solidFill>
                <a:effectLst>
                  <a:outerShdw blurRad="38100" dist="38100" dir="2700000" algn="tl">
                    <a:srgbClr val="000000"/>
                  </a:outerShdw>
                </a:effectLst>
                <a:latin typeface="ＭＳ Ｐゴシック" charset="-128"/>
                <a:ea typeface="Gulim" pitchFamily="34" charset="-127"/>
              </a:rPr>
              <a:t>쓰나미피해</a:t>
            </a:r>
            <a:r>
              <a:rPr lang="en-US" altLang="ko-KR" sz="1400" b="1">
                <a:solidFill>
                  <a:schemeClr val="bg1"/>
                </a:solidFill>
                <a:effectLst>
                  <a:outerShdw blurRad="38100" dist="38100" dir="2700000" algn="tl">
                    <a:srgbClr val="000000"/>
                  </a:outerShdw>
                </a:effectLst>
                <a:latin typeface="ＭＳ Ｐゴシック" charset="-128"/>
                <a:ea typeface="Gulim" pitchFamily="34" charset="-127"/>
              </a:rPr>
              <a:t> </a:t>
            </a:r>
            <a:r>
              <a:rPr lang="ko-KR" altLang="en-US" sz="1400" b="1">
                <a:solidFill>
                  <a:schemeClr val="bg1"/>
                </a:solidFill>
                <a:effectLst>
                  <a:outerShdw blurRad="38100" dist="38100" dir="2700000" algn="tl">
                    <a:srgbClr val="000000"/>
                  </a:outerShdw>
                </a:effectLst>
                <a:latin typeface="ＭＳ Ｐゴシック" charset="-128"/>
                <a:ea typeface="Gulim" pitchFamily="34" charset="-127"/>
              </a:rPr>
              <a:t>등</a:t>
            </a:r>
            <a:r>
              <a:rPr lang="ja-JP" altLang="en-US" sz="1400" b="1">
                <a:solidFill>
                  <a:schemeClr val="bg1"/>
                </a:solidFill>
                <a:effectLst>
                  <a:outerShdw blurRad="38100" dist="38100" dir="2700000" algn="tl">
                    <a:srgbClr val="000000"/>
                  </a:outerShdw>
                </a:effectLst>
                <a:latin typeface="ＭＳ Ｐゴシック" charset="-128"/>
              </a:rPr>
              <a:t>）</a:t>
            </a:r>
          </a:p>
        </p:txBody>
      </p:sp>
      <p:sp>
        <p:nvSpPr>
          <p:cNvPr id="27654" name="AutoShape 27"/>
          <p:cNvSpPr>
            <a:spLocks noChangeArrowheads="1"/>
          </p:cNvSpPr>
          <p:nvPr/>
        </p:nvSpPr>
        <p:spPr bwMode="auto">
          <a:xfrm>
            <a:off x="1052513" y="539750"/>
            <a:ext cx="395287" cy="323850"/>
          </a:xfrm>
          <a:prstGeom prst="wedgeRoundRectCallout">
            <a:avLst>
              <a:gd name="adj1" fmla="val -135005"/>
              <a:gd name="adj2" fmla="val 37255"/>
              <a:gd name="adj3" fmla="val 16667"/>
            </a:avLst>
          </a:prstGeom>
          <a:solidFill>
            <a:srgbClr val="FF0000"/>
          </a:solidFill>
          <a:ln w="28575">
            <a:solidFill>
              <a:srgbClr val="FF0000"/>
            </a:solidFill>
            <a:miter lim="800000"/>
            <a:headEnd/>
            <a:tailEnd/>
          </a:ln>
        </p:spPr>
        <p:txBody>
          <a:bodyPr/>
          <a:lstStyle/>
          <a:p>
            <a:pPr algn="ctr"/>
            <a:endParaRPr lang="ja-JP" altLang="en-US">
              <a:latin typeface="Calibri" pitchFamily="34" charset="0"/>
            </a:endParaRPr>
          </a:p>
        </p:txBody>
      </p:sp>
      <p:sp>
        <p:nvSpPr>
          <p:cNvPr id="27655" name="AutoShape 26"/>
          <p:cNvSpPr>
            <a:spLocks noChangeArrowheads="1"/>
          </p:cNvSpPr>
          <p:nvPr/>
        </p:nvSpPr>
        <p:spPr bwMode="auto">
          <a:xfrm>
            <a:off x="836613" y="323850"/>
            <a:ext cx="6021387" cy="719138"/>
          </a:xfrm>
          <a:prstGeom prst="roundRect">
            <a:avLst>
              <a:gd name="adj" fmla="val 11139"/>
            </a:avLst>
          </a:prstGeom>
          <a:solidFill>
            <a:schemeClr val="bg1"/>
          </a:solidFill>
          <a:ln w="28575">
            <a:solidFill>
              <a:srgbClr val="FF0000"/>
            </a:solidFill>
            <a:round/>
            <a:headEnd/>
            <a:tailEnd/>
          </a:ln>
        </p:spPr>
        <p:txBody>
          <a:bodyPr anchor="ctr"/>
          <a:lstStyle/>
          <a:p>
            <a:endParaRPr lang="ja-JP" altLang="en-US" sz="1100">
              <a:latin typeface="ＭＳ Ｐゴシック" charset="-128"/>
            </a:endParaRPr>
          </a:p>
        </p:txBody>
      </p:sp>
      <p:sp>
        <p:nvSpPr>
          <p:cNvPr id="6" name="正方形/長方形 5"/>
          <p:cNvSpPr/>
          <p:nvPr/>
        </p:nvSpPr>
        <p:spPr>
          <a:xfrm>
            <a:off x="-3175" y="1035050"/>
            <a:ext cx="2238375" cy="287338"/>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지진</a:t>
            </a:r>
            <a:r>
              <a:rPr lang="ja-JP" altLang="en-US" sz="1200" b="1" dirty="0">
                <a:solidFill>
                  <a:schemeClr val="bg1"/>
                </a:solidFill>
                <a:latin typeface="HG丸ｺﾞｼｯｸM-PRO" pitchFamily="50" charset="-128"/>
                <a:ea typeface="HG丸ｺﾞｼｯｸM-PRO" pitchFamily="50" charset="-128"/>
              </a:rPr>
              <a:t>・</a:t>
            </a:r>
            <a:r>
              <a:rPr lang="ko-KR" altLang="en-US" sz="1200" b="1" dirty="0">
                <a:solidFill>
                  <a:schemeClr val="bg1"/>
                </a:solidFill>
                <a:latin typeface="HG丸ｺﾞｼｯｸM-PRO" pitchFamily="50" charset="-128"/>
                <a:ea typeface="Gulim" pitchFamily="34" charset="-127"/>
              </a:rPr>
              <a:t>쓰나미에 의한 피해상황</a:t>
            </a:r>
            <a:endParaRPr lang="en-US" altLang="ja-JP" sz="800" b="1" dirty="0">
              <a:solidFill>
                <a:schemeClr val="tx1"/>
              </a:solidFill>
              <a:latin typeface="ＭＳ Ｐゴシック" charset="-128"/>
              <a:ea typeface="Gulim" pitchFamily="34" charset="-127"/>
            </a:endParaRPr>
          </a:p>
        </p:txBody>
      </p:sp>
      <p:sp>
        <p:nvSpPr>
          <p:cNvPr id="27657" name="正方形/長方形 1"/>
          <p:cNvSpPr>
            <a:spLocks noChangeArrowheads="1"/>
          </p:cNvSpPr>
          <p:nvPr/>
        </p:nvSpPr>
        <p:spPr bwMode="auto">
          <a:xfrm>
            <a:off x="923925" y="366713"/>
            <a:ext cx="5932488" cy="701675"/>
          </a:xfrm>
          <a:prstGeom prst="rect">
            <a:avLst/>
          </a:prstGeom>
          <a:noFill/>
          <a:ln w="9525">
            <a:noFill/>
            <a:miter lim="800000"/>
            <a:headEnd/>
            <a:tailEnd/>
          </a:ln>
        </p:spPr>
        <p:txBody>
          <a:bodyPr>
            <a:spAutoFit/>
          </a:bodyPr>
          <a:lstStyle/>
          <a:p>
            <a:pPr>
              <a:lnSpc>
                <a:spcPts val="1200"/>
              </a:lnSpc>
            </a:pPr>
            <a:r>
              <a:rPr lang="ja-JP" altLang="en-US" sz="1100" dirty="0">
                <a:solidFill>
                  <a:srgbClr val="000000"/>
                </a:solidFill>
                <a:latin typeface="Gulim" pitchFamily="34" charset="-127"/>
                <a:ea typeface="Gulim" pitchFamily="34" charset="-127"/>
              </a:rPr>
              <a:t>“</a:t>
            </a:r>
            <a:r>
              <a:rPr lang="en-US" altLang="ko-KR" sz="1100" dirty="0">
                <a:solidFill>
                  <a:srgbClr val="000000"/>
                </a:solidFill>
                <a:latin typeface="Gulim" pitchFamily="34" charset="-127"/>
                <a:ea typeface="Gulim" pitchFamily="34" charset="-127"/>
              </a:rPr>
              <a:t>2011</a:t>
            </a:r>
            <a:r>
              <a:rPr lang="ko-KR" altLang="en-US" sz="1100" dirty="0">
                <a:solidFill>
                  <a:srgbClr val="000000"/>
                </a:solidFill>
                <a:latin typeface="Gulim" pitchFamily="34" charset="-127"/>
                <a:ea typeface="Gulim" pitchFamily="34" charset="-127"/>
              </a:rPr>
              <a:t>년 도호쿠 지방 태평양 해역 </a:t>
            </a:r>
            <a:r>
              <a:rPr lang="ja-JP" altLang="en-US" sz="1100" dirty="0">
                <a:solidFill>
                  <a:srgbClr val="000000"/>
                </a:solidFill>
                <a:latin typeface="Gulim" pitchFamily="34" charset="-127"/>
                <a:ea typeface="Gulim" pitchFamily="34" charset="-127"/>
              </a:rPr>
              <a:t>지진”은</a:t>
            </a:r>
            <a:r>
              <a:rPr lang="ko-KR" altLang="en-US" sz="1100" dirty="0">
                <a:latin typeface="Gulim" pitchFamily="34" charset="-127"/>
                <a:ea typeface="Gulim" pitchFamily="34" charset="-127"/>
              </a:rPr>
              <a:t> </a:t>
            </a:r>
            <a:r>
              <a:rPr lang="en-US" altLang="ja-JP" sz="1100" dirty="0">
                <a:solidFill>
                  <a:srgbClr val="000000"/>
                </a:solidFill>
                <a:latin typeface="Gulim" pitchFamily="34" charset="-127"/>
                <a:ea typeface="Gulim" pitchFamily="34" charset="-127"/>
              </a:rPr>
              <a:t>2011</a:t>
            </a:r>
            <a:r>
              <a:rPr lang="ko-KR" altLang="en-US" sz="1100" dirty="0">
                <a:solidFill>
                  <a:srgbClr val="000000"/>
                </a:solidFill>
                <a:latin typeface="Gulim" pitchFamily="34" charset="-127"/>
                <a:ea typeface="Gulim" pitchFamily="34" charset="-127"/>
              </a:rPr>
              <a:t>년</a:t>
            </a:r>
            <a:r>
              <a:rPr lang="en-US" altLang="ko-KR" sz="1100" dirty="0">
                <a:solidFill>
                  <a:srgbClr val="000000"/>
                </a:solidFill>
                <a:latin typeface="Gulim" pitchFamily="34" charset="-127"/>
                <a:ea typeface="Gulim" pitchFamily="34" charset="-127"/>
              </a:rPr>
              <a:t>3</a:t>
            </a:r>
            <a:r>
              <a:rPr lang="ko-KR" altLang="en-US" sz="1100" dirty="0">
                <a:solidFill>
                  <a:srgbClr val="000000"/>
                </a:solidFill>
                <a:latin typeface="Gulim" pitchFamily="34" charset="-127"/>
                <a:ea typeface="Gulim" pitchFamily="34" charset="-127"/>
              </a:rPr>
              <a:t>월</a:t>
            </a:r>
            <a:r>
              <a:rPr lang="en-US" altLang="ko-KR" sz="1100" dirty="0">
                <a:solidFill>
                  <a:srgbClr val="000000"/>
                </a:solidFill>
                <a:latin typeface="Gulim" pitchFamily="34" charset="-127"/>
                <a:ea typeface="Gulim" pitchFamily="34" charset="-127"/>
              </a:rPr>
              <a:t>11</a:t>
            </a:r>
            <a:r>
              <a:rPr lang="ko-KR" altLang="en-US" sz="1100" dirty="0">
                <a:solidFill>
                  <a:srgbClr val="000000"/>
                </a:solidFill>
                <a:latin typeface="Gulim" pitchFamily="34" charset="-127"/>
                <a:ea typeface="Gulim" pitchFamily="34" charset="-127"/>
              </a:rPr>
              <a:t>일 오후</a:t>
            </a:r>
            <a:r>
              <a:rPr lang="en-US" altLang="ko-KR" sz="1100" dirty="0">
                <a:solidFill>
                  <a:srgbClr val="000000"/>
                </a:solidFill>
                <a:latin typeface="Gulim" pitchFamily="34" charset="-127"/>
                <a:ea typeface="Gulim" pitchFamily="34" charset="-127"/>
              </a:rPr>
              <a:t>2</a:t>
            </a:r>
            <a:r>
              <a:rPr lang="ko-KR" altLang="en-US" sz="1100" dirty="0">
                <a:solidFill>
                  <a:srgbClr val="000000"/>
                </a:solidFill>
                <a:latin typeface="Gulim" pitchFamily="34" charset="-127"/>
                <a:ea typeface="Gulim" pitchFamily="34" charset="-127"/>
              </a:rPr>
              <a:t>시 </a:t>
            </a:r>
            <a:r>
              <a:rPr lang="en-US" altLang="ko-KR" sz="1100" dirty="0">
                <a:solidFill>
                  <a:srgbClr val="000000"/>
                </a:solidFill>
                <a:latin typeface="Gulim" pitchFamily="34" charset="-127"/>
                <a:ea typeface="Gulim" pitchFamily="34" charset="-127"/>
              </a:rPr>
              <a:t>46</a:t>
            </a:r>
            <a:r>
              <a:rPr lang="ko-KR" altLang="en-US" sz="1100" dirty="0">
                <a:solidFill>
                  <a:srgbClr val="000000"/>
                </a:solidFill>
                <a:latin typeface="Gulim" pitchFamily="34" charset="-127"/>
                <a:ea typeface="Gulim" pitchFamily="34" charset="-127"/>
              </a:rPr>
              <a:t>분에 산리쿠오키에서  발생했으며  모멘트 </a:t>
            </a:r>
            <a:r>
              <a:rPr lang="en-US" altLang="ko-KR" sz="1100" dirty="0">
                <a:solidFill>
                  <a:srgbClr val="000000"/>
                </a:solidFill>
                <a:latin typeface="Gulim" pitchFamily="34" charset="-127"/>
                <a:ea typeface="Gulim" pitchFamily="34" charset="-127"/>
              </a:rPr>
              <a:t>9.0</a:t>
            </a:r>
            <a:r>
              <a:rPr lang="ko-KR" altLang="en-US" sz="1100" dirty="0">
                <a:solidFill>
                  <a:srgbClr val="000000"/>
                </a:solidFill>
                <a:latin typeface="Gulim" pitchFamily="34" charset="-127"/>
                <a:ea typeface="Gulim" pitchFamily="34" charset="-127"/>
              </a:rPr>
              <a:t>으로 관측사상 최대규모의 지진입니다</a:t>
            </a:r>
            <a:r>
              <a:rPr lang="en-US" altLang="ko-KR" sz="1100" dirty="0">
                <a:solidFill>
                  <a:srgbClr val="000000"/>
                </a:solidFill>
                <a:latin typeface="Gulim" pitchFamily="34" charset="-127"/>
                <a:ea typeface="Gulim" pitchFamily="34" charset="-127"/>
              </a:rPr>
              <a:t>.</a:t>
            </a:r>
            <a:endParaRPr lang="en-US" altLang="ja-JP" sz="1100" dirty="0">
              <a:solidFill>
                <a:srgbClr val="000000"/>
              </a:solidFill>
              <a:latin typeface="Gulim" pitchFamily="34" charset="-127"/>
              <a:ea typeface="Gulim" pitchFamily="34" charset="-127"/>
            </a:endParaRPr>
          </a:p>
          <a:p>
            <a:pPr>
              <a:lnSpc>
                <a:spcPts val="1200"/>
              </a:lnSpc>
            </a:pPr>
            <a:r>
              <a:rPr lang="ko-KR" altLang="en-US" sz="1100" dirty="0">
                <a:solidFill>
                  <a:srgbClr val="000000"/>
                </a:solidFill>
                <a:latin typeface="ＭＳ Ｐゴシック" charset="-128"/>
                <a:ea typeface="Gulim" pitchFamily="34" charset="-127"/>
              </a:rPr>
              <a:t>커다란 진동과 함께 최대 진도 </a:t>
            </a:r>
            <a:r>
              <a:rPr lang="en-US" altLang="ko-KR" sz="1100" dirty="0">
                <a:solidFill>
                  <a:srgbClr val="000000"/>
                </a:solidFill>
                <a:latin typeface="ＭＳ Ｐゴシック" charset="-128"/>
                <a:ea typeface="Gulim" pitchFamily="34" charset="-127"/>
              </a:rPr>
              <a:t>7</a:t>
            </a:r>
            <a:r>
              <a:rPr lang="ko-KR" altLang="en-US" sz="1100" dirty="0">
                <a:solidFill>
                  <a:srgbClr val="000000"/>
                </a:solidFill>
                <a:latin typeface="ＭＳ Ｐゴシック" charset="-128"/>
                <a:ea typeface="Gulim" pitchFamily="34" charset="-127"/>
              </a:rPr>
              <a:t>을 기록한 지진은 쓰나미를 일으켜 광범위한 지역을 덮쳤습니다</a:t>
            </a:r>
            <a:r>
              <a:rPr lang="en-US" altLang="ko-KR" sz="1100" dirty="0">
                <a:solidFill>
                  <a:srgbClr val="000000"/>
                </a:solidFill>
                <a:latin typeface="ＭＳ Ｐゴシック" charset="-128"/>
                <a:ea typeface="Gulim" pitchFamily="34" charset="-127"/>
              </a:rPr>
              <a:t>.</a:t>
            </a:r>
          </a:p>
        </p:txBody>
      </p:sp>
      <p:sp>
        <p:nvSpPr>
          <p:cNvPr id="27658" name="テキスト ボックス 66"/>
          <p:cNvSpPr txBox="1">
            <a:spLocks noChangeArrowheads="1"/>
          </p:cNvSpPr>
          <p:nvPr/>
        </p:nvSpPr>
        <p:spPr bwMode="auto">
          <a:xfrm>
            <a:off x="-41275" y="2979738"/>
            <a:ext cx="1817688" cy="215900"/>
          </a:xfrm>
          <a:prstGeom prst="rect">
            <a:avLst/>
          </a:prstGeom>
          <a:noFill/>
          <a:ln w="9525">
            <a:noFill/>
            <a:miter lim="800000"/>
            <a:headEnd/>
            <a:tailEnd/>
          </a:ln>
        </p:spPr>
        <p:txBody>
          <a:bodyPr>
            <a:spAutoFit/>
          </a:bodyPr>
          <a:lstStyle/>
          <a:p>
            <a:pPr algn="ctr"/>
            <a:r>
              <a:rPr lang="ko-KR" altLang="en-US" sz="800">
                <a:latin typeface="ＭＳ Ｐゴシック" charset="-128"/>
                <a:ea typeface="Gulim" pitchFamily="34" charset="-127"/>
              </a:rPr>
              <a:t>쓰나미가 휩쓴 요쓰쿠라 만</a:t>
            </a:r>
          </a:p>
        </p:txBody>
      </p:sp>
      <p:pic>
        <p:nvPicPr>
          <p:cNvPr id="27659" name="Picture 6"/>
          <p:cNvPicPr>
            <a:picLocks noChangeAspect="1" noChangeArrowheads="1"/>
          </p:cNvPicPr>
          <p:nvPr/>
        </p:nvPicPr>
        <p:blipFill>
          <a:blip r:embed="rId5"/>
          <a:srcRect/>
          <a:stretch>
            <a:fillRect/>
          </a:stretch>
        </p:blipFill>
        <p:spPr bwMode="auto">
          <a:xfrm>
            <a:off x="1730375" y="2032000"/>
            <a:ext cx="1495425" cy="979488"/>
          </a:xfrm>
          <a:prstGeom prst="rect">
            <a:avLst/>
          </a:prstGeom>
          <a:noFill/>
          <a:ln w="9525">
            <a:noFill/>
            <a:miter lim="800000"/>
            <a:headEnd/>
            <a:tailEnd/>
          </a:ln>
        </p:spPr>
      </p:pic>
      <p:sp>
        <p:nvSpPr>
          <p:cNvPr id="27660" name="テキスト ボックス 69"/>
          <p:cNvSpPr txBox="1">
            <a:spLocks noChangeArrowheads="1"/>
          </p:cNvSpPr>
          <p:nvPr/>
        </p:nvSpPr>
        <p:spPr bwMode="auto">
          <a:xfrm>
            <a:off x="1565275" y="2981325"/>
            <a:ext cx="1897063" cy="295275"/>
          </a:xfrm>
          <a:prstGeom prst="rect">
            <a:avLst/>
          </a:prstGeom>
          <a:noFill/>
          <a:ln w="9525">
            <a:noFill/>
            <a:miter lim="800000"/>
            <a:headEnd/>
            <a:tailEnd/>
          </a:ln>
        </p:spPr>
        <p:txBody>
          <a:bodyPr>
            <a:spAutoFit/>
          </a:bodyPr>
          <a:lstStyle/>
          <a:p>
            <a:pPr algn="ctr">
              <a:lnSpc>
                <a:spcPts val="800"/>
              </a:lnSpc>
            </a:pPr>
            <a:r>
              <a:rPr lang="ko-KR" altLang="en-US" sz="800">
                <a:latin typeface="ＭＳ Ｐゴシック" charset="-128"/>
                <a:ea typeface="Gulim" pitchFamily="34" charset="-127"/>
              </a:rPr>
              <a:t>중장비로 수색하는 </a:t>
            </a:r>
            <a:br>
              <a:rPr lang="ko-KR" altLang="en-US" sz="800">
                <a:latin typeface="ＭＳ Ｐゴシック" charset="-128"/>
                <a:ea typeface="Gulim" pitchFamily="34" charset="-127"/>
              </a:rPr>
            </a:br>
            <a:r>
              <a:rPr lang="ko-KR" altLang="en-US" sz="800">
                <a:latin typeface="ＭＳ Ｐゴシック" charset="-128"/>
                <a:ea typeface="Gulim" pitchFamily="34" charset="-127"/>
              </a:rPr>
              <a:t>경찰직원</a:t>
            </a:r>
            <a:r>
              <a:rPr lang="ja-JP" altLang="en-US" sz="800">
                <a:latin typeface="ＭＳ Ｐゴシック" charset="-128"/>
              </a:rPr>
              <a:t> （</a:t>
            </a:r>
            <a:r>
              <a:rPr lang="ko-KR" altLang="en-US" sz="800">
                <a:latin typeface="ＭＳ Ｐゴシック" charset="-128"/>
                <a:ea typeface="Gulim" pitchFamily="34" charset="-127"/>
              </a:rPr>
              <a:t>소마 시</a:t>
            </a:r>
            <a:r>
              <a:rPr lang="ja-JP" altLang="en-US" sz="800">
                <a:latin typeface="ＭＳ Ｐゴシック" charset="-128"/>
              </a:rPr>
              <a:t>）</a:t>
            </a:r>
          </a:p>
        </p:txBody>
      </p:sp>
      <p:pic>
        <p:nvPicPr>
          <p:cNvPr id="1029" name="Picture 5"/>
          <p:cNvPicPr>
            <a:picLocks noChangeAspect="1" noChangeArrowheads="1"/>
          </p:cNvPicPr>
          <p:nvPr/>
        </p:nvPicPr>
        <p:blipFill>
          <a:blip r:embed="rId6"/>
          <a:srcRect/>
          <a:stretch>
            <a:fillRect/>
          </a:stretch>
        </p:blipFill>
        <p:spPr bwMode="auto">
          <a:xfrm>
            <a:off x="5032375" y="6196013"/>
            <a:ext cx="1722438" cy="1144587"/>
          </a:xfrm>
          <a:prstGeom prst="rect">
            <a:avLst/>
          </a:prstGeom>
          <a:noFill/>
          <a:ln w="28575">
            <a:solidFill>
              <a:schemeClr val="bg1"/>
            </a:solidFill>
            <a:miter lim="800000"/>
            <a:headEnd/>
            <a:tailEnd/>
          </a:ln>
          <a:effectLst>
            <a:outerShdw blurRad="50800" dist="38100" dir="2700000" algn="tl" rotWithShape="0">
              <a:prstClr val="black">
                <a:alpha val="40000"/>
              </a:prstClr>
            </a:outerShdw>
          </a:effectLst>
          <a:extLst/>
        </p:spPr>
      </p:pic>
      <p:sp>
        <p:nvSpPr>
          <p:cNvPr id="27662" name="テキスト ボックス 26"/>
          <p:cNvSpPr txBox="1">
            <a:spLocks noChangeArrowheads="1"/>
          </p:cNvSpPr>
          <p:nvPr/>
        </p:nvSpPr>
        <p:spPr bwMode="auto">
          <a:xfrm>
            <a:off x="4987925" y="7361238"/>
            <a:ext cx="1916113" cy="458787"/>
          </a:xfrm>
          <a:prstGeom prst="rect">
            <a:avLst/>
          </a:prstGeom>
          <a:noFill/>
          <a:ln w="9525">
            <a:noFill/>
            <a:miter lim="800000"/>
            <a:headEnd/>
            <a:tailEnd/>
          </a:ln>
        </p:spPr>
        <p:txBody>
          <a:bodyPr>
            <a:spAutoFit/>
          </a:bodyPr>
          <a:lstStyle/>
          <a:p>
            <a:pPr algn="ctr"/>
            <a:r>
              <a:rPr lang="ko-KR" altLang="en-US" sz="800">
                <a:solidFill>
                  <a:srgbClr val="000000"/>
                </a:solidFill>
                <a:latin typeface="ＭＳ Ｐゴシック" charset="-128"/>
                <a:ea typeface="Gulim" pitchFamily="34" charset="-127"/>
              </a:rPr>
              <a:t>가옥피해 상황</a:t>
            </a:r>
            <a:r>
              <a:rPr lang="ja-JP" altLang="en-US" sz="800">
                <a:solidFill>
                  <a:srgbClr val="000000"/>
                </a:solidFill>
                <a:latin typeface="ＭＳ Ｐゴシック" charset="-128"/>
              </a:rPr>
              <a:t>　（</a:t>
            </a:r>
            <a:r>
              <a:rPr lang="ko-KR" altLang="en-US" sz="800">
                <a:solidFill>
                  <a:srgbClr val="000000"/>
                </a:solidFill>
                <a:latin typeface="ＭＳ Ｐゴシック" charset="-128"/>
                <a:ea typeface="Gulim" pitchFamily="34" charset="-127"/>
              </a:rPr>
              <a:t>나미에 정 우케도 지구</a:t>
            </a:r>
            <a:r>
              <a:rPr lang="ja-JP" altLang="en-US" sz="800">
                <a:solidFill>
                  <a:srgbClr val="000000"/>
                </a:solidFill>
                <a:latin typeface="ＭＳ Ｐゴシック" charset="-128"/>
              </a:rPr>
              <a:t>）</a:t>
            </a:r>
          </a:p>
          <a:p>
            <a:pPr algn="ctr"/>
            <a:endParaRPr lang="ja-JP" altLang="en-US" sz="800">
              <a:solidFill>
                <a:srgbClr val="000000"/>
              </a:solidFill>
              <a:latin typeface="ＭＳ Ｐゴシック" charset="-128"/>
            </a:endParaRPr>
          </a:p>
        </p:txBody>
      </p:sp>
      <p:pic>
        <p:nvPicPr>
          <p:cNvPr id="61" name="Picture 3"/>
          <p:cNvPicPr>
            <a:picLocks noChangeAspect="1" noChangeArrowheads="1"/>
          </p:cNvPicPr>
          <p:nvPr/>
        </p:nvPicPr>
        <p:blipFill>
          <a:blip r:embed="rId7"/>
          <a:srcRect/>
          <a:stretch>
            <a:fillRect/>
          </a:stretch>
        </p:blipFill>
        <p:spPr bwMode="auto">
          <a:xfrm>
            <a:off x="5046663" y="7754938"/>
            <a:ext cx="1708150" cy="1119187"/>
          </a:xfrm>
          <a:prstGeom prst="rect">
            <a:avLst/>
          </a:prstGeom>
          <a:noFill/>
          <a:ln w="28575">
            <a:solidFill>
              <a:schemeClr val="bg1"/>
            </a:solidFill>
            <a:miter lim="800000"/>
            <a:headEnd/>
            <a:tailEnd/>
          </a:ln>
          <a:effectLst>
            <a:outerShdw blurRad="50800" dist="38100" dir="2700000" algn="tl" rotWithShape="0">
              <a:prstClr val="black">
                <a:alpha val="40000"/>
              </a:prstClr>
            </a:outerShdw>
          </a:effectLst>
          <a:extLst/>
        </p:spPr>
      </p:pic>
      <p:sp>
        <p:nvSpPr>
          <p:cNvPr id="27664" name="テキスト ボックス 26"/>
          <p:cNvSpPr txBox="1">
            <a:spLocks noChangeArrowheads="1"/>
          </p:cNvSpPr>
          <p:nvPr/>
        </p:nvSpPr>
        <p:spPr bwMode="auto">
          <a:xfrm>
            <a:off x="4941888" y="8913813"/>
            <a:ext cx="1916112" cy="304800"/>
          </a:xfrm>
          <a:prstGeom prst="rect">
            <a:avLst/>
          </a:prstGeom>
          <a:noFill/>
          <a:ln w="9525">
            <a:noFill/>
            <a:miter lim="800000"/>
            <a:headEnd/>
            <a:tailEnd/>
          </a:ln>
        </p:spPr>
        <p:txBody>
          <a:bodyPr>
            <a:spAutoFit/>
          </a:bodyPr>
          <a:lstStyle/>
          <a:p>
            <a:pPr algn="ctr"/>
            <a:r>
              <a:rPr lang="ko-KR" altLang="en-US" sz="700">
                <a:solidFill>
                  <a:srgbClr val="000000"/>
                </a:solidFill>
                <a:latin typeface="ＭＳ Ｐゴシック" charset="-128"/>
                <a:ea typeface="Gulim" pitchFamily="34" charset="-127"/>
              </a:rPr>
              <a:t>가옥피해의상황</a:t>
            </a:r>
            <a:r>
              <a:rPr lang="ja-JP" altLang="en-US" sz="700">
                <a:solidFill>
                  <a:srgbClr val="000000"/>
                </a:solidFill>
                <a:latin typeface="ＭＳ Ｐゴシック" charset="-128"/>
              </a:rPr>
              <a:t>　（</a:t>
            </a:r>
            <a:r>
              <a:rPr lang="ko-KR" altLang="en-US" sz="700">
                <a:solidFill>
                  <a:srgbClr val="000000"/>
                </a:solidFill>
                <a:latin typeface="ＭＳ Ｐゴシック" charset="-128"/>
                <a:ea typeface="Gulim" pitchFamily="34" charset="-127"/>
              </a:rPr>
              <a:t>후쿠시마시 후시오가미</a:t>
            </a:r>
            <a:r>
              <a:rPr lang="ja-JP" altLang="en-US" sz="700">
                <a:solidFill>
                  <a:srgbClr val="000000"/>
                </a:solidFill>
                <a:latin typeface="ＭＳ Ｐゴシック" charset="-128"/>
              </a:rPr>
              <a:t>）</a:t>
            </a:r>
          </a:p>
          <a:p>
            <a:pPr algn="ctr"/>
            <a:endParaRPr lang="ja-JP" altLang="en-US" sz="700">
              <a:solidFill>
                <a:srgbClr val="000000"/>
              </a:solidFill>
              <a:latin typeface="ＭＳ Ｐゴシック" charset="-128"/>
            </a:endParaRPr>
          </a:p>
        </p:txBody>
      </p:sp>
      <p:grpSp>
        <p:nvGrpSpPr>
          <p:cNvPr id="27666" name="グループ化 17"/>
          <p:cNvGrpSpPr>
            <a:grpSpLocks/>
          </p:cNvGrpSpPr>
          <p:nvPr/>
        </p:nvGrpSpPr>
        <p:grpSpPr bwMode="auto">
          <a:xfrm>
            <a:off x="908050" y="6143624"/>
            <a:ext cx="3948113" cy="2899888"/>
            <a:chOff x="548680" y="6024589"/>
            <a:chExt cx="4029561" cy="2958483"/>
          </a:xfrm>
        </p:grpSpPr>
        <p:grpSp>
          <p:nvGrpSpPr>
            <p:cNvPr id="27749" name="グループ化 16"/>
            <p:cNvGrpSpPr>
              <a:grpSpLocks/>
            </p:cNvGrpSpPr>
            <p:nvPr/>
          </p:nvGrpSpPr>
          <p:grpSpPr bwMode="auto">
            <a:xfrm>
              <a:off x="548680" y="6024589"/>
              <a:ext cx="4029561" cy="2958483"/>
              <a:chOff x="596543" y="6024587"/>
              <a:chExt cx="4226279" cy="3102913"/>
            </a:xfrm>
          </p:grpSpPr>
          <p:pic>
            <p:nvPicPr>
              <p:cNvPr id="27762" name="Picture 2"/>
              <p:cNvPicPr>
                <a:picLocks noChangeAspect="1" noChangeArrowheads="1"/>
              </p:cNvPicPr>
              <p:nvPr/>
            </p:nvPicPr>
            <p:blipFill>
              <a:blip r:embed="rId8"/>
              <a:srcRect/>
              <a:stretch>
                <a:fillRect/>
              </a:stretch>
            </p:blipFill>
            <p:spPr bwMode="auto">
              <a:xfrm>
                <a:off x="596543" y="6024587"/>
                <a:ext cx="4226279" cy="3083917"/>
              </a:xfrm>
              <a:prstGeom prst="rect">
                <a:avLst/>
              </a:prstGeom>
              <a:noFill/>
              <a:ln w="9525">
                <a:noFill/>
                <a:miter lim="800000"/>
                <a:headEnd/>
                <a:tailEnd/>
              </a:ln>
            </p:spPr>
          </p:pic>
          <p:grpSp>
            <p:nvGrpSpPr>
              <p:cNvPr id="27763" name="グループ化 150"/>
              <p:cNvGrpSpPr>
                <a:grpSpLocks/>
              </p:cNvGrpSpPr>
              <p:nvPr/>
            </p:nvGrpSpPr>
            <p:grpSpPr bwMode="auto">
              <a:xfrm>
                <a:off x="692696" y="6693002"/>
                <a:ext cx="4073236" cy="2434498"/>
                <a:chOff x="4920747" y="2131390"/>
                <a:chExt cx="4073236" cy="2434498"/>
              </a:xfrm>
            </p:grpSpPr>
            <p:grpSp>
              <p:nvGrpSpPr>
                <p:cNvPr id="27764" name="グループ化 165"/>
                <p:cNvGrpSpPr>
                  <a:grpSpLocks/>
                </p:cNvGrpSpPr>
                <p:nvPr/>
              </p:nvGrpSpPr>
              <p:grpSpPr bwMode="auto">
                <a:xfrm>
                  <a:off x="7655707" y="2131390"/>
                  <a:ext cx="1338276" cy="2434498"/>
                  <a:chOff x="3822126" y="6505163"/>
                  <a:chExt cx="1203398" cy="2189137"/>
                </a:xfrm>
              </p:grpSpPr>
              <p:sp>
                <p:nvSpPr>
                  <p:cNvPr id="177" name="円/楕円 176"/>
                  <p:cNvSpPr/>
                  <p:nvPr/>
                </p:nvSpPr>
                <p:spPr>
                  <a:xfrm>
                    <a:off x="3822126" y="8231938"/>
                    <a:ext cx="1176620" cy="218425"/>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7776" name="テキスト ボックス 177"/>
                  <p:cNvSpPr txBox="1">
                    <a:spLocks noChangeArrowheads="1"/>
                  </p:cNvSpPr>
                  <p:nvPr/>
                </p:nvSpPr>
                <p:spPr bwMode="auto">
                  <a:xfrm>
                    <a:off x="3893145" y="8427780"/>
                    <a:ext cx="1132379" cy="266520"/>
                  </a:xfrm>
                  <a:prstGeom prst="rect">
                    <a:avLst/>
                  </a:prstGeom>
                  <a:solidFill>
                    <a:schemeClr val="bg1">
                      <a:alpha val="10196"/>
                    </a:schemeClr>
                  </a:solidFill>
                  <a:ln w="9525">
                    <a:noFill/>
                    <a:miter lim="800000"/>
                    <a:headEnd/>
                    <a:tailEnd/>
                  </a:ln>
                </p:spPr>
                <p:txBody>
                  <a:bodyPr>
                    <a:spAutoFit/>
                  </a:bodyPr>
                  <a:lstStyle/>
                  <a:p>
                    <a:pPr algn="ctr" eaLnBrk="0" hangingPunct="0"/>
                    <a:r>
                      <a:rPr lang="ko-KR" altLang="en-US" sz="1200" b="1" u="sng" dirty="0" smtClean="0">
                        <a:latin typeface="HG丸ｺﾞｼｯｸM-PRO" pitchFamily="50" charset="-128"/>
                        <a:ea typeface="Gulim" pitchFamily="34" charset="-127"/>
                      </a:rPr>
                      <a:t>하마도리 지역</a:t>
                    </a:r>
                    <a:endParaRPr lang="ko-KR" altLang="en-US" sz="1200" b="1" u="sng" dirty="0">
                      <a:latin typeface="HG丸ｺﾞｼｯｸM-PRO" pitchFamily="50" charset="-128"/>
                      <a:ea typeface="Gulim" pitchFamily="34" charset="-127"/>
                    </a:endParaRPr>
                  </a:p>
                </p:txBody>
              </p:sp>
              <p:sp>
                <p:nvSpPr>
                  <p:cNvPr id="179" name="円柱 178"/>
                  <p:cNvSpPr>
                    <a:spLocks/>
                  </p:cNvSpPr>
                  <p:nvPr/>
                </p:nvSpPr>
                <p:spPr>
                  <a:xfrm>
                    <a:off x="4459335" y="6505163"/>
                    <a:ext cx="388132" cy="1870355"/>
                  </a:xfrm>
                  <a:prstGeom prst="can">
                    <a:avLst>
                      <a:gd name="adj" fmla="val 13824"/>
                    </a:avLst>
                  </a:prstGeom>
                  <a:gradFill flip="none" rotWithShape="1">
                    <a:gsLst>
                      <a:gs pos="0">
                        <a:srgbClr val="5DFFA6"/>
                      </a:gs>
                      <a:gs pos="53000">
                        <a:srgbClr val="D4DEFF"/>
                      </a:gs>
                      <a:gs pos="83000">
                        <a:srgbClr val="D4DEFF"/>
                      </a:gs>
                      <a:gs pos="100000">
                        <a:srgbClr val="5DFFA6"/>
                      </a:gs>
                    </a:gsLst>
                    <a:lin ang="0" scaled="0"/>
                    <a:tileRect/>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p>
                </p:txBody>
              </p:sp>
              <p:sp>
                <p:nvSpPr>
                  <p:cNvPr id="180" name="円柱 179"/>
                  <p:cNvSpPr>
                    <a:spLocks/>
                  </p:cNvSpPr>
                  <p:nvPr/>
                </p:nvSpPr>
                <p:spPr>
                  <a:xfrm>
                    <a:off x="4023832" y="7517095"/>
                    <a:ext cx="388132" cy="855368"/>
                  </a:xfrm>
                  <a:prstGeom prst="can">
                    <a:avLst>
                      <a:gd name="adj" fmla="val 13824"/>
                    </a:avLst>
                  </a:prstGeom>
                  <a:gradFill flip="none" rotWithShape="1">
                    <a:gsLst>
                      <a:gs pos="0">
                        <a:schemeClr val="accent6">
                          <a:lumMod val="40000"/>
                          <a:lumOff val="60000"/>
                        </a:schemeClr>
                      </a:gs>
                      <a:gs pos="12000">
                        <a:srgbClr val="E6D78A"/>
                      </a:gs>
                      <a:gs pos="30000">
                        <a:schemeClr val="accent6">
                          <a:lumMod val="60000"/>
                          <a:lumOff val="40000"/>
                        </a:schemeClr>
                      </a:gs>
                      <a:gs pos="45000">
                        <a:schemeClr val="accent6">
                          <a:lumMod val="60000"/>
                          <a:lumOff val="40000"/>
                        </a:schemeClr>
                      </a:gs>
                      <a:gs pos="77000">
                        <a:srgbClr val="C7AC4C"/>
                      </a:gs>
                      <a:gs pos="100000">
                        <a:schemeClr val="accent6">
                          <a:lumMod val="40000"/>
                          <a:lumOff val="60000"/>
                        </a:schemeClr>
                      </a:gs>
                    </a:gsLst>
                    <a:lin ang="0" scaled="0"/>
                    <a:tileRect/>
                  </a:gra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p>
                </p:txBody>
              </p:sp>
            </p:grpSp>
            <p:grpSp>
              <p:nvGrpSpPr>
                <p:cNvPr id="27765" name="グループ化 166"/>
                <p:cNvGrpSpPr>
                  <a:grpSpLocks/>
                </p:cNvGrpSpPr>
                <p:nvPr/>
              </p:nvGrpSpPr>
              <p:grpSpPr bwMode="auto">
                <a:xfrm>
                  <a:off x="6297930" y="2330985"/>
                  <a:ext cx="1308498" cy="2214158"/>
                  <a:chOff x="1762238" y="7078651"/>
                  <a:chExt cx="1176621" cy="1991003"/>
                </a:xfrm>
              </p:grpSpPr>
              <p:sp>
                <p:nvSpPr>
                  <p:cNvPr id="27771" name="テキスト ボックス 172"/>
                  <p:cNvSpPr txBox="1">
                    <a:spLocks noChangeArrowheads="1"/>
                  </p:cNvSpPr>
                  <p:nvPr/>
                </p:nvSpPr>
                <p:spPr bwMode="auto">
                  <a:xfrm>
                    <a:off x="1781718" y="8803134"/>
                    <a:ext cx="1144152" cy="266520"/>
                  </a:xfrm>
                  <a:prstGeom prst="rect">
                    <a:avLst/>
                  </a:prstGeom>
                  <a:solidFill>
                    <a:schemeClr val="bg1">
                      <a:alpha val="10196"/>
                    </a:schemeClr>
                  </a:solidFill>
                  <a:ln w="9525">
                    <a:noFill/>
                    <a:miter lim="800000"/>
                    <a:headEnd/>
                    <a:tailEnd/>
                  </a:ln>
                </p:spPr>
                <p:txBody>
                  <a:bodyPr wrap="square">
                    <a:spAutoFit/>
                  </a:bodyPr>
                  <a:lstStyle/>
                  <a:p>
                    <a:pPr algn="ctr" eaLnBrk="0" hangingPunct="0"/>
                    <a:r>
                      <a:rPr lang="ko-KR" altLang="en-US" sz="1200" b="1" u="sng" dirty="0" smtClean="0">
                        <a:latin typeface="HG丸ｺﾞｼｯｸM-PRO" pitchFamily="50" charset="-128"/>
                        <a:ea typeface="Gulim" pitchFamily="34" charset="-127"/>
                      </a:rPr>
                      <a:t>나카도리 지역</a:t>
                    </a:r>
                    <a:endParaRPr lang="ko-KR" altLang="en-US" sz="1200" b="1" u="sng" dirty="0">
                      <a:latin typeface="HG丸ｺﾞｼｯｸM-PRO" pitchFamily="50" charset="-128"/>
                      <a:ea typeface="Gulim" pitchFamily="34" charset="-127"/>
                    </a:endParaRPr>
                  </a:p>
                </p:txBody>
              </p:sp>
              <p:sp>
                <p:nvSpPr>
                  <p:cNvPr id="174" name="円/楕円 173"/>
                  <p:cNvSpPr/>
                  <p:nvPr/>
                </p:nvSpPr>
                <p:spPr>
                  <a:xfrm>
                    <a:off x="1762238" y="8625950"/>
                    <a:ext cx="1176621" cy="218425"/>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75" name="円柱 174"/>
                  <p:cNvSpPr>
                    <a:spLocks/>
                  </p:cNvSpPr>
                  <p:nvPr/>
                </p:nvSpPr>
                <p:spPr>
                  <a:xfrm>
                    <a:off x="2439177" y="7078651"/>
                    <a:ext cx="389661" cy="1755033"/>
                  </a:xfrm>
                  <a:prstGeom prst="can">
                    <a:avLst>
                      <a:gd name="adj" fmla="val 13934"/>
                    </a:avLst>
                  </a:prstGeom>
                  <a:gradFill flip="none" rotWithShape="1">
                    <a:gsLst>
                      <a:gs pos="0">
                        <a:srgbClr val="5DFFA6"/>
                      </a:gs>
                      <a:gs pos="53000">
                        <a:srgbClr val="D4DEFF"/>
                      </a:gs>
                      <a:gs pos="83000">
                        <a:srgbClr val="D4DEFF"/>
                      </a:gs>
                      <a:gs pos="100000">
                        <a:srgbClr val="5DFFA6"/>
                      </a:gs>
                    </a:gsLst>
                    <a:lin ang="0" scaled="0"/>
                    <a:tileRect/>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p>
                </p:txBody>
              </p:sp>
              <p:sp>
                <p:nvSpPr>
                  <p:cNvPr id="176" name="円柱 175"/>
                  <p:cNvSpPr>
                    <a:spLocks/>
                  </p:cNvSpPr>
                  <p:nvPr/>
                </p:nvSpPr>
                <p:spPr>
                  <a:xfrm>
                    <a:off x="1945608" y="8273111"/>
                    <a:ext cx="389660" cy="517803"/>
                  </a:xfrm>
                  <a:prstGeom prst="can">
                    <a:avLst>
                      <a:gd name="adj" fmla="val 13824"/>
                    </a:avLst>
                  </a:prstGeom>
                  <a:gradFill flip="none" rotWithShape="1">
                    <a:gsLst>
                      <a:gs pos="0">
                        <a:schemeClr val="accent6">
                          <a:lumMod val="40000"/>
                          <a:lumOff val="60000"/>
                        </a:schemeClr>
                      </a:gs>
                      <a:gs pos="12000">
                        <a:srgbClr val="E6D78A"/>
                      </a:gs>
                      <a:gs pos="30000">
                        <a:schemeClr val="accent6">
                          <a:lumMod val="60000"/>
                          <a:lumOff val="40000"/>
                        </a:schemeClr>
                      </a:gs>
                      <a:gs pos="45000">
                        <a:schemeClr val="accent6">
                          <a:lumMod val="60000"/>
                          <a:lumOff val="40000"/>
                        </a:schemeClr>
                      </a:gs>
                      <a:gs pos="77000">
                        <a:srgbClr val="C7AC4C"/>
                      </a:gs>
                      <a:gs pos="100000">
                        <a:schemeClr val="accent6">
                          <a:lumMod val="40000"/>
                          <a:lumOff val="60000"/>
                        </a:schemeClr>
                      </a:gs>
                    </a:gsLst>
                    <a:lin ang="0" scaled="0"/>
                    <a:tileRect/>
                  </a:gra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p>
                </p:txBody>
              </p:sp>
            </p:grpSp>
            <p:grpSp>
              <p:nvGrpSpPr>
                <p:cNvPr id="27766" name="グループ化 167"/>
                <p:cNvGrpSpPr>
                  <a:grpSpLocks/>
                </p:cNvGrpSpPr>
                <p:nvPr/>
              </p:nvGrpSpPr>
              <p:grpSpPr bwMode="auto">
                <a:xfrm>
                  <a:off x="4920747" y="3923841"/>
                  <a:ext cx="1388986" cy="639945"/>
                  <a:chOff x="120615" y="6703501"/>
                  <a:chExt cx="1248997" cy="575448"/>
                </a:xfrm>
              </p:grpSpPr>
              <p:sp>
                <p:nvSpPr>
                  <p:cNvPr id="169" name="円/楕円 168"/>
                  <p:cNvSpPr/>
                  <p:nvPr/>
                </p:nvSpPr>
                <p:spPr>
                  <a:xfrm>
                    <a:off x="138063" y="6824589"/>
                    <a:ext cx="1175093" cy="216897"/>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7768" name="テキスト ボックス 169"/>
                  <p:cNvSpPr txBox="1">
                    <a:spLocks noChangeArrowheads="1"/>
                  </p:cNvSpPr>
                  <p:nvPr/>
                </p:nvSpPr>
                <p:spPr bwMode="auto">
                  <a:xfrm>
                    <a:off x="120615" y="7012389"/>
                    <a:ext cx="1248997" cy="266560"/>
                  </a:xfrm>
                  <a:prstGeom prst="rect">
                    <a:avLst/>
                  </a:prstGeom>
                  <a:solidFill>
                    <a:schemeClr val="bg1">
                      <a:alpha val="10196"/>
                    </a:schemeClr>
                  </a:solidFill>
                  <a:ln w="9525">
                    <a:noFill/>
                    <a:miter lim="800000"/>
                    <a:headEnd/>
                    <a:tailEnd/>
                  </a:ln>
                </p:spPr>
                <p:txBody>
                  <a:bodyPr>
                    <a:spAutoFit/>
                  </a:bodyPr>
                  <a:lstStyle/>
                  <a:p>
                    <a:pPr algn="ctr" eaLnBrk="0" hangingPunct="0"/>
                    <a:r>
                      <a:rPr lang="ko-KR" altLang="en-US" sz="1200" b="1" u="sng" dirty="0" smtClean="0">
                        <a:latin typeface="HG丸ｺﾞｼｯｸM-PRO" pitchFamily="50" charset="-128"/>
                        <a:ea typeface="Gulim" pitchFamily="34" charset="-127"/>
                      </a:rPr>
                      <a:t>아이즈</a:t>
                    </a:r>
                    <a:r>
                      <a:rPr lang="ja-JP" altLang="en-US" sz="1200" b="1" u="sng" dirty="0">
                        <a:latin typeface="HG丸ｺﾞｼｯｸM-PRO" pitchFamily="50" charset="-128"/>
                        <a:ea typeface="Gulim" pitchFamily="34" charset="-127"/>
                      </a:rPr>
                      <a:t> </a:t>
                    </a:r>
                    <a:r>
                      <a:rPr lang="ko-KR" altLang="en-US" sz="1200" b="1" u="sng" dirty="0" smtClean="0">
                        <a:latin typeface="HG丸ｺﾞｼｯｸM-PRO" pitchFamily="50" charset="-128"/>
                        <a:ea typeface="Gulim" pitchFamily="34" charset="-127"/>
                      </a:rPr>
                      <a:t>지역</a:t>
                    </a:r>
                    <a:endParaRPr lang="ko-KR" altLang="en-US" sz="1200" b="1" u="sng" dirty="0">
                      <a:latin typeface="HG丸ｺﾞｼｯｸM-PRO" pitchFamily="50" charset="-128"/>
                      <a:ea typeface="Gulim" pitchFamily="34" charset="-127"/>
                    </a:endParaRPr>
                  </a:p>
                </p:txBody>
              </p:sp>
              <p:sp>
                <p:nvSpPr>
                  <p:cNvPr id="171" name="円柱 170"/>
                  <p:cNvSpPr>
                    <a:spLocks/>
                  </p:cNvSpPr>
                  <p:nvPr/>
                </p:nvSpPr>
                <p:spPr>
                  <a:xfrm>
                    <a:off x="750822" y="6703921"/>
                    <a:ext cx="389660" cy="258138"/>
                  </a:xfrm>
                  <a:prstGeom prst="can">
                    <a:avLst>
                      <a:gd name="adj" fmla="val 13824"/>
                    </a:avLst>
                  </a:prstGeom>
                  <a:gradFill flip="none" rotWithShape="1">
                    <a:gsLst>
                      <a:gs pos="0">
                        <a:srgbClr val="5DFFA6"/>
                      </a:gs>
                      <a:gs pos="53000">
                        <a:srgbClr val="D4DEFF"/>
                      </a:gs>
                      <a:gs pos="83000">
                        <a:srgbClr val="D4DEFF"/>
                      </a:gs>
                      <a:gs pos="100000">
                        <a:srgbClr val="5DFFA6"/>
                      </a:gs>
                    </a:gsLst>
                    <a:lin ang="0" scaled="0"/>
                    <a:tileRect/>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p>
                </p:txBody>
              </p:sp>
              <p:sp>
                <p:nvSpPr>
                  <p:cNvPr id="172" name="円柱 171"/>
                  <p:cNvSpPr>
                    <a:spLocks/>
                  </p:cNvSpPr>
                  <p:nvPr/>
                </p:nvSpPr>
                <p:spPr>
                  <a:xfrm>
                    <a:off x="342825" y="6856666"/>
                    <a:ext cx="369795" cy="105393"/>
                  </a:xfrm>
                  <a:prstGeom prst="can">
                    <a:avLst>
                      <a:gd name="adj" fmla="val 13824"/>
                    </a:avLst>
                  </a:prstGeom>
                  <a:gradFill flip="none" rotWithShape="1">
                    <a:gsLst>
                      <a:gs pos="0">
                        <a:schemeClr val="accent6">
                          <a:lumMod val="40000"/>
                          <a:lumOff val="60000"/>
                        </a:schemeClr>
                      </a:gs>
                      <a:gs pos="12000">
                        <a:srgbClr val="E6D78A"/>
                      </a:gs>
                      <a:gs pos="30000">
                        <a:schemeClr val="accent6">
                          <a:lumMod val="60000"/>
                          <a:lumOff val="40000"/>
                        </a:schemeClr>
                      </a:gs>
                      <a:gs pos="45000">
                        <a:schemeClr val="accent6">
                          <a:lumMod val="60000"/>
                          <a:lumOff val="40000"/>
                        </a:schemeClr>
                      </a:gs>
                      <a:gs pos="77000">
                        <a:srgbClr val="C7AC4C"/>
                      </a:gs>
                      <a:gs pos="100000">
                        <a:schemeClr val="accent6">
                          <a:lumMod val="40000"/>
                          <a:lumOff val="60000"/>
                        </a:schemeClr>
                      </a:gs>
                    </a:gsLst>
                    <a:lin ang="0" scaled="0"/>
                    <a:tileRect/>
                  </a:gra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p>
                </p:txBody>
              </p:sp>
            </p:grpSp>
          </p:grpSp>
        </p:grpSp>
        <p:sp>
          <p:nvSpPr>
            <p:cNvPr id="154" name="正方形/長方形 153"/>
            <p:cNvSpPr/>
            <p:nvPr/>
          </p:nvSpPr>
          <p:spPr>
            <a:xfrm>
              <a:off x="2044171" y="8267703"/>
              <a:ext cx="651340" cy="2396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b="1" dirty="0" smtClean="0">
                  <a:solidFill>
                    <a:sysClr val="windowText" lastClr="000000"/>
                  </a:solidFill>
                </a:rPr>
                <a:t>5,184</a:t>
              </a:r>
              <a:endParaRPr lang="ja-JP" altLang="en-US" sz="1400" b="1" dirty="0">
                <a:solidFill>
                  <a:sysClr val="windowText" lastClr="000000"/>
                </a:solidFill>
              </a:endParaRPr>
            </a:p>
          </p:txBody>
        </p:sp>
        <p:sp>
          <p:nvSpPr>
            <p:cNvPr id="155" name="角丸四角形 154"/>
            <p:cNvSpPr/>
            <p:nvPr/>
          </p:nvSpPr>
          <p:spPr>
            <a:xfrm>
              <a:off x="2099259" y="7851472"/>
              <a:ext cx="503897" cy="23483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ko-KR" altLang="en-US" sz="1400" b="1">
                  <a:solidFill>
                    <a:srgbClr val="000000"/>
                  </a:solidFill>
                  <a:ea typeface="Gulim" pitchFamily="34" charset="-127"/>
                </a:rPr>
                <a:t>전파</a:t>
              </a:r>
            </a:p>
          </p:txBody>
        </p:sp>
        <p:sp>
          <p:nvSpPr>
            <p:cNvPr id="156" name="正方形/長方形 155"/>
            <p:cNvSpPr/>
            <p:nvPr/>
          </p:nvSpPr>
          <p:spPr>
            <a:xfrm>
              <a:off x="2468676" y="7015770"/>
              <a:ext cx="756656" cy="2396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b="1" dirty="0" smtClean="0">
                  <a:solidFill>
                    <a:sysClr val="windowText" lastClr="000000"/>
                  </a:solidFill>
                </a:rPr>
                <a:t>36,602</a:t>
              </a:r>
              <a:endParaRPr lang="ja-JP" altLang="en-US" sz="1400" b="1" dirty="0">
                <a:solidFill>
                  <a:sysClr val="windowText" lastClr="000000"/>
                </a:solidFill>
              </a:endParaRPr>
            </a:p>
          </p:txBody>
        </p:sp>
        <p:sp>
          <p:nvSpPr>
            <p:cNvPr id="157" name="角丸四角形 156"/>
            <p:cNvSpPr/>
            <p:nvPr/>
          </p:nvSpPr>
          <p:spPr>
            <a:xfrm>
              <a:off x="2633943" y="6544474"/>
              <a:ext cx="503897" cy="234839"/>
            </a:xfrm>
            <a:prstGeom prst="roundRect">
              <a:avLst/>
            </a:prstGeom>
            <a:solidFill>
              <a:srgbClr val="FFFF99"/>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ko-KR" altLang="en-US" sz="1400" b="1" dirty="0">
                  <a:solidFill>
                    <a:srgbClr val="000000"/>
                  </a:solidFill>
                  <a:ea typeface="Gulim" pitchFamily="34" charset="-127"/>
                </a:rPr>
                <a:t>반파</a:t>
              </a:r>
            </a:p>
          </p:txBody>
        </p:sp>
        <p:sp>
          <p:nvSpPr>
            <p:cNvPr id="158" name="角丸四角形 157"/>
            <p:cNvSpPr/>
            <p:nvPr/>
          </p:nvSpPr>
          <p:spPr>
            <a:xfrm>
              <a:off x="3421383" y="7435241"/>
              <a:ext cx="503897" cy="23321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ko-KR" altLang="en-US" sz="1400" b="1" dirty="0">
                  <a:solidFill>
                    <a:srgbClr val="000000"/>
                  </a:solidFill>
                  <a:ea typeface="Gulim" pitchFamily="34" charset="-127"/>
                </a:rPr>
                <a:t>전파</a:t>
              </a:r>
            </a:p>
          </p:txBody>
        </p:sp>
        <p:sp>
          <p:nvSpPr>
            <p:cNvPr id="159" name="正方形/長方形 158"/>
            <p:cNvSpPr/>
            <p:nvPr/>
          </p:nvSpPr>
          <p:spPr>
            <a:xfrm>
              <a:off x="3300634" y="7950266"/>
              <a:ext cx="756656" cy="2380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b="1" dirty="0" smtClean="0">
                  <a:solidFill>
                    <a:sysClr val="windowText" lastClr="000000"/>
                  </a:solidFill>
                </a:rPr>
                <a:t>12,826</a:t>
              </a:r>
              <a:endParaRPr lang="ja-JP" altLang="en-US" sz="1400" b="1" dirty="0">
                <a:solidFill>
                  <a:sysClr val="windowText" lastClr="000000"/>
                </a:solidFill>
              </a:endParaRPr>
            </a:p>
          </p:txBody>
        </p:sp>
        <p:sp>
          <p:nvSpPr>
            <p:cNvPr id="160" name="角丸四角形 159"/>
            <p:cNvSpPr/>
            <p:nvPr/>
          </p:nvSpPr>
          <p:spPr>
            <a:xfrm>
              <a:off x="3866951" y="6370721"/>
              <a:ext cx="503898" cy="233219"/>
            </a:xfrm>
            <a:prstGeom prst="roundRect">
              <a:avLst/>
            </a:prstGeom>
            <a:solidFill>
              <a:srgbClr val="FFFF99"/>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ko-KR" altLang="en-US" sz="1400" b="1" dirty="0">
                  <a:solidFill>
                    <a:srgbClr val="000000"/>
                  </a:solidFill>
                  <a:ea typeface="Gulim" pitchFamily="34" charset="-127"/>
                </a:rPr>
                <a:t>반파</a:t>
              </a:r>
            </a:p>
          </p:txBody>
        </p:sp>
        <p:sp>
          <p:nvSpPr>
            <p:cNvPr id="161" name="正方形/長方形 160"/>
            <p:cNvSpPr/>
            <p:nvPr/>
          </p:nvSpPr>
          <p:spPr>
            <a:xfrm>
              <a:off x="3769736" y="6907259"/>
              <a:ext cx="755036" cy="2380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b="1" dirty="0" smtClean="0">
                  <a:solidFill>
                    <a:sysClr val="windowText" lastClr="000000"/>
                  </a:solidFill>
                </a:rPr>
                <a:t>38,395</a:t>
              </a:r>
              <a:endParaRPr lang="ja-JP" altLang="en-US" sz="1400" b="1" dirty="0">
                <a:solidFill>
                  <a:sysClr val="windowText" lastClr="000000"/>
                </a:solidFill>
              </a:endParaRPr>
            </a:p>
          </p:txBody>
        </p:sp>
        <p:sp>
          <p:nvSpPr>
            <p:cNvPr id="162" name="角丸四角形 161"/>
            <p:cNvSpPr/>
            <p:nvPr/>
          </p:nvSpPr>
          <p:spPr>
            <a:xfrm>
              <a:off x="769034" y="7802884"/>
              <a:ext cx="505518" cy="234839"/>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ko-KR" altLang="en-US" sz="1400" b="1">
                  <a:solidFill>
                    <a:srgbClr val="000000"/>
                  </a:solidFill>
                  <a:ea typeface="Gulim" pitchFamily="34" charset="-127"/>
                </a:rPr>
                <a:t>전파</a:t>
              </a:r>
            </a:p>
          </p:txBody>
        </p:sp>
        <p:sp>
          <p:nvSpPr>
            <p:cNvPr id="163" name="正方形/長方形 162"/>
            <p:cNvSpPr/>
            <p:nvPr/>
          </p:nvSpPr>
          <p:spPr>
            <a:xfrm>
              <a:off x="793338" y="8086311"/>
              <a:ext cx="468252" cy="2396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b="1" dirty="0">
                  <a:solidFill>
                    <a:sysClr val="windowText" lastClr="000000"/>
                  </a:solidFill>
                </a:rPr>
                <a:t>24</a:t>
              </a:r>
              <a:endParaRPr lang="ja-JP" altLang="en-US" sz="1400" b="1" dirty="0">
                <a:solidFill>
                  <a:sysClr val="windowText" lastClr="000000"/>
                </a:solidFill>
              </a:endParaRPr>
            </a:p>
          </p:txBody>
        </p:sp>
        <p:sp>
          <p:nvSpPr>
            <p:cNvPr id="164" name="角丸四角形 163"/>
            <p:cNvSpPr/>
            <p:nvPr/>
          </p:nvSpPr>
          <p:spPr>
            <a:xfrm>
              <a:off x="1315059" y="7796406"/>
              <a:ext cx="503897" cy="234839"/>
            </a:xfrm>
            <a:prstGeom prst="roundRect">
              <a:avLst/>
            </a:prstGeom>
            <a:solidFill>
              <a:srgbClr val="FFFF99"/>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ko-KR" altLang="en-US" sz="1400" b="1">
                  <a:solidFill>
                    <a:srgbClr val="000000"/>
                  </a:solidFill>
                  <a:ea typeface="Gulim" pitchFamily="34" charset="-127"/>
                </a:rPr>
                <a:t>반파</a:t>
              </a:r>
            </a:p>
          </p:txBody>
        </p:sp>
        <p:sp>
          <p:nvSpPr>
            <p:cNvPr id="165" name="正方形/長方形 164"/>
            <p:cNvSpPr/>
            <p:nvPr/>
          </p:nvSpPr>
          <p:spPr>
            <a:xfrm>
              <a:off x="1316678" y="8079832"/>
              <a:ext cx="503898" cy="2396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b="1" dirty="0">
                  <a:solidFill>
                    <a:sysClr val="windowText" lastClr="000000"/>
                  </a:solidFill>
                </a:rPr>
                <a:t>162</a:t>
              </a:r>
              <a:endParaRPr lang="ja-JP" altLang="en-US" sz="1400" b="1" dirty="0">
                <a:solidFill>
                  <a:sysClr val="windowText" lastClr="000000"/>
                </a:solidFill>
              </a:endParaRPr>
            </a:p>
          </p:txBody>
        </p:sp>
      </p:grpSp>
      <p:sp>
        <p:nvSpPr>
          <p:cNvPr id="27667" name="正方形/長方形 6"/>
          <p:cNvSpPr>
            <a:spLocks noChangeArrowheads="1"/>
          </p:cNvSpPr>
          <p:nvPr/>
        </p:nvSpPr>
        <p:spPr bwMode="auto">
          <a:xfrm>
            <a:off x="9525" y="6388100"/>
            <a:ext cx="2874963" cy="854075"/>
          </a:xfrm>
          <a:prstGeom prst="rect">
            <a:avLst/>
          </a:prstGeom>
          <a:noFill/>
          <a:ln w="9525">
            <a:noFill/>
            <a:miter lim="800000"/>
            <a:headEnd/>
            <a:tailEnd/>
          </a:ln>
        </p:spPr>
        <p:txBody>
          <a:bodyPr>
            <a:spAutoFit/>
          </a:bodyPr>
          <a:lstStyle/>
          <a:p>
            <a:r>
              <a:rPr lang="ja-JP" altLang="en-US" sz="1000" dirty="0">
                <a:solidFill>
                  <a:srgbClr val="000000"/>
                </a:solidFill>
                <a:latin typeface="ＭＳ ゴシック" pitchFamily="49" charset="-128"/>
                <a:ea typeface="ＭＳ ゴシック" pitchFamily="49" charset="-128"/>
              </a:rPr>
              <a:t>＜</a:t>
            </a:r>
            <a:r>
              <a:rPr lang="ko-KR" altLang="en-US" sz="1000" dirty="0">
                <a:solidFill>
                  <a:srgbClr val="000000"/>
                </a:solidFill>
                <a:latin typeface="ＭＳ ゴシック" pitchFamily="49" charset="-128"/>
                <a:ea typeface="Gulim" pitchFamily="34" charset="-127"/>
              </a:rPr>
              <a:t>피해상황</a:t>
            </a:r>
            <a:r>
              <a:rPr lang="ja-JP" altLang="en-US" sz="1000" dirty="0">
                <a:solidFill>
                  <a:srgbClr val="000000"/>
                </a:solidFill>
                <a:latin typeface="ＭＳ ゴシック" pitchFamily="49" charset="-128"/>
                <a:ea typeface="ＭＳ ゴシック" pitchFamily="49" charset="-128"/>
              </a:rPr>
              <a:t>＞</a:t>
            </a:r>
            <a:endParaRPr lang="en-US" altLang="ja-JP" sz="1000" dirty="0">
              <a:solidFill>
                <a:srgbClr val="000000"/>
              </a:solidFill>
              <a:latin typeface="ＭＳ ゴシック" pitchFamily="49" charset="-128"/>
              <a:ea typeface="ＭＳ ゴシック" pitchFamily="49" charset="-128"/>
            </a:endParaRPr>
          </a:p>
          <a:p>
            <a:pPr>
              <a:lnSpc>
                <a:spcPct val="150000"/>
              </a:lnSpc>
            </a:pPr>
            <a:endParaRPr lang="en-US" altLang="ja-JP" sz="1000" dirty="0">
              <a:solidFill>
                <a:srgbClr val="000000"/>
              </a:solidFill>
              <a:latin typeface="ＭＳ ゴシック" pitchFamily="49" charset="-128"/>
              <a:ea typeface="ＭＳ ゴシック" pitchFamily="49" charset="-128"/>
            </a:endParaRPr>
          </a:p>
          <a:p>
            <a:pPr>
              <a:lnSpc>
                <a:spcPct val="150000"/>
              </a:lnSpc>
            </a:pPr>
            <a:endParaRPr lang="en-US" altLang="ja-JP" sz="1000" dirty="0">
              <a:solidFill>
                <a:srgbClr val="000000"/>
              </a:solidFill>
              <a:latin typeface="ＭＳ ゴシック" pitchFamily="49" charset="-128"/>
              <a:ea typeface="ＭＳ ゴシック" pitchFamily="49" charset="-128"/>
            </a:endParaRPr>
          </a:p>
          <a:p>
            <a:r>
              <a:rPr lang="ja-JP" altLang="en-US" sz="1000" dirty="0">
                <a:solidFill>
                  <a:srgbClr val="000000"/>
                </a:solidFill>
                <a:latin typeface="ＭＳ ゴシック" pitchFamily="49" charset="-128"/>
                <a:ea typeface="ＭＳ ゴシック" pitchFamily="49" charset="-128"/>
              </a:rPr>
              <a:t>（</a:t>
            </a:r>
            <a:r>
              <a:rPr lang="en-US" altLang="ko-KR" sz="1000" dirty="0">
                <a:solidFill>
                  <a:srgbClr val="000000"/>
                </a:solidFill>
                <a:latin typeface="ＭＳ ゴシック" pitchFamily="49" charset="-128"/>
                <a:ea typeface="ＭＳ ゴシック" pitchFamily="49" charset="-128"/>
              </a:rPr>
              <a:t>2015</a:t>
            </a:r>
            <a:r>
              <a:rPr lang="ko-KR" altLang="en-US" sz="1000" dirty="0" smtClean="0">
                <a:solidFill>
                  <a:srgbClr val="000000"/>
                </a:solidFill>
                <a:latin typeface="ＭＳ ゴシック" pitchFamily="49" charset="-128"/>
                <a:ea typeface="Gulim" pitchFamily="34" charset="-127"/>
              </a:rPr>
              <a:t>년</a:t>
            </a:r>
            <a:r>
              <a:rPr lang="en-US" altLang="ko-KR" sz="1000" dirty="0">
                <a:solidFill>
                  <a:srgbClr val="000000"/>
                </a:solidFill>
                <a:latin typeface="ＭＳ ゴシック" pitchFamily="49" charset="-128"/>
                <a:ea typeface="Gulim" pitchFamily="34" charset="-127"/>
              </a:rPr>
              <a:t>7</a:t>
            </a:r>
            <a:r>
              <a:rPr lang="ko-KR" altLang="en-US" sz="1000" dirty="0" smtClean="0">
                <a:solidFill>
                  <a:srgbClr val="000000"/>
                </a:solidFill>
                <a:latin typeface="ＭＳ ゴシック" pitchFamily="49" charset="-128"/>
                <a:ea typeface="Gulim" pitchFamily="34" charset="-127"/>
              </a:rPr>
              <a:t>월</a:t>
            </a:r>
            <a:r>
              <a:rPr lang="en-US" altLang="ko-KR" sz="1000" dirty="0" smtClean="0">
                <a:solidFill>
                  <a:srgbClr val="000000"/>
                </a:solidFill>
                <a:latin typeface="ＭＳ ゴシック" pitchFamily="49" charset="-128"/>
                <a:ea typeface="Gulim" pitchFamily="34" charset="-127"/>
              </a:rPr>
              <a:t>10</a:t>
            </a:r>
            <a:r>
              <a:rPr lang="ko-KR" altLang="en-US" sz="1000" dirty="0" smtClean="0">
                <a:solidFill>
                  <a:srgbClr val="000000"/>
                </a:solidFill>
                <a:latin typeface="ＭＳ ゴシック" pitchFamily="49" charset="-128"/>
                <a:ea typeface="Gulim" pitchFamily="34" charset="-127"/>
              </a:rPr>
              <a:t>일 </a:t>
            </a:r>
            <a:r>
              <a:rPr lang="ko-KR" altLang="en-US" sz="1000" dirty="0">
                <a:solidFill>
                  <a:srgbClr val="000000"/>
                </a:solidFill>
                <a:latin typeface="ＭＳ ゴシック" pitchFamily="49" charset="-128"/>
                <a:ea typeface="Gulim" pitchFamily="34" charset="-127"/>
              </a:rPr>
              <a:t>현재</a:t>
            </a:r>
            <a:r>
              <a:rPr lang="ja-JP" altLang="en-US" sz="1000" dirty="0">
                <a:solidFill>
                  <a:srgbClr val="000000"/>
                </a:solidFill>
                <a:latin typeface="ＭＳ ゴシック" pitchFamily="49" charset="-128"/>
                <a:ea typeface="ＭＳ ゴシック" pitchFamily="49" charset="-128"/>
              </a:rPr>
              <a:t>）</a:t>
            </a:r>
            <a:endParaRPr lang="en-US" altLang="ja-JP" sz="1000" dirty="0">
              <a:solidFill>
                <a:srgbClr val="000000"/>
              </a:solidFill>
              <a:latin typeface="ＭＳ ゴシック" pitchFamily="49" charset="-128"/>
              <a:ea typeface="ＭＳ ゴシック" pitchFamily="49" charset="-128"/>
            </a:endParaRPr>
          </a:p>
        </p:txBody>
      </p:sp>
      <p:sp>
        <p:nvSpPr>
          <p:cNvPr id="76" name="正方形/長方形 75"/>
          <p:cNvSpPr/>
          <p:nvPr/>
        </p:nvSpPr>
        <p:spPr>
          <a:xfrm>
            <a:off x="-20638" y="5800725"/>
            <a:ext cx="2146301" cy="287338"/>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가옥 피해의 상황</a:t>
            </a:r>
            <a:r>
              <a:rPr lang="ja-JP" altLang="en-US" sz="1200" b="1" dirty="0">
                <a:solidFill>
                  <a:schemeClr val="bg1"/>
                </a:solidFill>
                <a:latin typeface="HG丸ｺﾞｼｯｸM-PRO" pitchFamily="50" charset="-128"/>
                <a:ea typeface="HG丸ｺﾞｼｯｸM-PRO" pitchFamily="50" charset="-128"/>
              </a:rPr>
              <a:t>＜</a:t>
            </a:r>
            <a:r>
              <a:rPr lang="ko-KR" altLang="en-US" sz="1200" b="1" dirty="0">
                <a:solidFill>
                  <a:schemeClr val="bg1"/>
                </a:solidFill>
                <a:latin typeface="HG丸ｺﾞｼｯｸM-PRO" pitchFamily="50" charset="-128"/>
                <a:ea typeface="Gulim" pitchFamily="34" charset="-127"/>
              </a:rPr>
              <a:t>지역별</a:t>
            </a:r>
            <a:r>
              <a:rPr lang="ja-JP" altLang="en-US" sz="1200" b="1" dirty="0">
                <a:solidFill>
                  <a:schemeClr val="bg1"/>
                </a:solidFill>
                <a:latin typeface="HG丸ｺﾞｼｯｸM-PRO" pitchFamily="50" charset="-128"/>
                <a:ea typeface="HG丸ｺﾞｼｯｸM-PRO" pitchFamily="50" charset="-128"/>
              </a:rPr>
              <a:t>＞ </a:t>
            </a:r>
            <a:endParaRPr lang="en-US" altLang="ja-JP" sz="800" b="1" dirty="0">
              <a:solidFill>
                <a:schemeClr val="tx1"/>
              </a:solidFill>
              <a:latin typeface="ＭＳ Ｐゴシック" charset="-128"/>
            </a:endParaRPr>
          </a:p>
        </p:txBody>
      </p:sp>
      <p:sp>
        <p:nvSpPr>
          <p:cNvPr id="181" name="円/楕円 180"/>
          <p:cNvSpPr/>
          <p:nvPr/>
        </p:nvSpPr>
        <p:spPr>
          <a:xfrm rot="21000000">
            <a:off x="4804473" y="5993307"/>
            <a:ext cx="1153993" cy="648000"/>
          </a:xfrm>
          <a:prstGeom prst="ellipse">
            <a:avLst/>
          </a:prstGeom>
          <a:effectLst>
            <a:outerShdw blurRad="40000" dist="23000" dir="5400000" rotWithShape="0">
              <a:srgbClr val="000000">
                <a:alpha val="35000"/>
              </a:srgbClr>
            </a:outerShdw>
            <a:softEdge rad="127000"/>
          </a:effectLst>
        </p:spPr>
        <p:style>
          <a:lnRef idx="1">
            <a:schemeClr val="accent5"/>
          </a:lnRef>
          <a:fillRef idx="3">
            <a:schemeClr val="accent5"/>
          </a:fillRef>
          <a:effectRef idx="2">
            <a:schemeClr val="accent5"/>
          </a:effectRef>
          <a:fontRef idx="minor">
            <a:schemeClr val="lt1"/>
          </a:fontRef>
        </p:style>
        <p:txBody>
          <a:bodyPr lIns="0" rIns="0" anchor="ctr"/>
          <a:lstStyle/>
          <a:p>
            <a:pPr algn="ctr">
              <a:lnSpc>
                <a:spcPts val="1200"/>
              </a:lnSpc>
              <a:defRPr/>
            </a:pPr>
            <a:r>
              <a:rPr lang="ko-KR" altLang="en-US" sz="1200" dirty="0">
                <a:solidFill>
                  <a:srgbClr val="FFFFFF"/>
                </a:solidFill>
                <a:ea typeface="Gulim" pitchFamily="34" charset="-127"/>
              </a:rPr>
              <a:t>막대한</a:t>
            </a:r>
            <a:br>
              <a:rPr lang="ko-KR" altLang="en-US" sz="1200" dirty="0">
                <a:solidFill>
                  <a:srgbClr val="FFFFFF"/>
                </a:solidFill>
                <a:ea typeface="Gulim" pitchFamily="34" charset="-127"/>
              </a:rPr>
            </a:br>
            <a:r>
              <a:rPr lang="ko-KR" altLang="en-US" sz="1200" dirty="0">
                <a:solidFill>
                  <a:srgbClr val="FFFFFF"/>
                </a:solidFill>
                <a:ea typeface="Gulim" pitchFamily="34" charset="-127"/>
              </a:rPr>
              <a:t>쓰나미 피해</a:t>
            </a:r>
          </a:p>
        </p:txBody>
      </p:sp>
      <p:sp>
        <p:nvSpPr>
          <p:cNvPr id="182" name="円/楕円 181"/>
          <p:cNvSpPr/>
          <p:nvPr/>
        </p:nvSpPr>
        <p:spPr>
          <a:xfrm rot="21000000">
            <a:off x="4623459" y="7635867"/>
            <a:ext cx="1193122" cy="646781"/>
          </a:xfrm>
          <a:prstGeom prst="ellipse">
            <a:avLst/>
          </a:prstGeom>
          <a:effectLst>
            <a:outerShdw blurRad="40000" dist="23000" dir="5400000" rotWithShape="0">
              <a:srgbClr val="000000">
                <a:alpha val="35000"/>
              </a:srgbClr>
            </a:outerShdw>
            <a:softEdge rad="127000"/>
          </a:effectLst>
        </p:spPr>
        <p:style>
          <a:lnRef idx="1">
            <a:schemeClr val="accent6"/>
          </a:lnRef>
          <a:fillRef idx="3">
            <a:schemeClr val="accent6"/>
          </a:fillRef>
          <a:effectRef idx="2">
            <a:schemeClr val="accent6"/>
          </a:effectRef>
          <a:fontRef idx="minor">
            <a:schemeClr val="lt1"/>
          </a:fontRef>
        </p:style>
        <p:txBody>
          <a:bodyPr lIns="0" rIns="0" anchor="ctr"/>
          <a:lstStyle/>
          <a:p>
            <a:pPr algn="ctr">
              <a:lnSpc>
                <a:spcPts val="1200"/>
              </a:lnSpc>
              <a:defRPr/>
            </a:pPr>
            <a:r>
              <a:rPr lang="ko-KR" altLang="en-US" sz="1200">
                <a:solidFill>
                  <a:srgbClr val="FFFFFF"/>
                </a:solidFill>
                <a:ea typeface="Gulim" pitchFamily="34" charset="-127"/>
              </a:rPr>
              <a:t>내륙부도</a:t>
            </a:r>
          </a:p>
          <a:p>
            <a:pPr algn="ctr">
              <a:lnSpc>
                <a:spcPts val="1200"/>
              </a:lnSpc>
              <a:defRPr/>
            </a:pPr>
            <a:r>
              <a:rPr lang="ko-KR" altLang="en-US" sz="1200">
                <a:solidFill>
                  <a:srgbClr val="FFFFFF"/>
                </a:solidFill>
                <a:ea typeface="Gulim" pitchFamily="34" charset="-127"/>
              </a:rPr>
              <a:t>큰 피해</a:t>
            </a:r>
          </a:p>
        </p:txBody>
      </p:sp>
      <p:pic>
        <p:nvPicPr>
          <p:cNvPr id="27675" name="Picture 2"/>
          <p:cNvPicPr>
            <a:picLocks noChangeAspect="1" noChangeArrowheads="1"/>
          </p:cNvPicPr>
          <p:nvPr/>
        </p:nvPicPr>
        <p:blipFill>
          <a:blip r:embed="rId9"/>
          <a:srcRect/>
          <a:stretch>
            <a:fillRect/>
          </a:stretch>
        </p:blipFill>
        <p:spPr bwMode="auto">
          <a:xfrm>
            <a:off x="17463" y="14288"/>
            <a:ext cx="441325" cy="241300"/>
          </a:xfrm>
          <a:prstGeom prst="rect">
            <a:avLst/>
          </a:prstGeom>
          <a:noFill/>
          <a:ln w="9525">
            <a:noFill/>
            <a:miter lim="800000"/>
            <a:headEnd/>
            <a:tailEnd/>
          </a:ln>
        </p:spPr>
      </p:pic>
      <p:sp>
        <p:nvSpPr>
          <p:cNvPr id="311" name="テキスト ボックス 310"/>
          <p:cNvSpPr txBox="1">
            <a:spLocks noChangeArrowheads="1"/>
          </p:cNvSpPr>
          <p:nvPr/>
        </p:nvSpPr>
        <p:spPr bwMode="auto">
          <a:xfrm>
            <a:off x="6937375" y="6359525"/>
            <a:ext cx="1317625" cy="214313"/>
          </a:xfrm>
          <a:prstGeom prst="rect">
            <a:avLst/>
          </a:prstGeom>
          <a:noFill/>
          <a:ln>
            <a:noFill/>
          </a:ln>
          <a:extLst/>
        </p:spPr>
        <p:txBody>
          <a:bodyPr>
            <a:spAutoFit/>
          </a:bodyPr>
          <a:lstStyle>
            <a:defPPr>
              <a:defRPr lang="ja-JP"/>
            </a:defPPr>
            <a:lvl1pPr algn="ctr">
              <a:defRPr sz="1000">
                <a:latin typeface="AR P丸ゴシック体M" pitchFamily="50" charset="-128"/>
                <a:ea typeface="AR P丸ゴシック体M" pitchFamily="50" charset="-128"/>
              </a:defRPr>
            </a:lvl1pPr>
            <a:lvl2pPr marL="742950" indent="-285750" eaLnBrk="0" hangingPunct="0">
              <a:defRPr>
                <a:latin typeface="Arial" charset="0"/>
                <a:ea typeface="ＭＳ Ｐゴシック" pitchFamily="50" charset="-128"/>
              </a:defRPr>
            </a:lvl2pPr>
            <a:lvl3pPr marL="1143000" indent="-228600" eaLnBrk="0" hangingPunct="0">
              <a:defRPr>
                <a:latin typeface="Arial" charset="0"/>
                <a:ea typeface="ＭＳ Ｐゴシック" pitchFamily="50" charset="-128"/>
              </a:defRPr>
            </a:lvl3pPr>
            <a:lvl4pPr marL="1600200" indent="-228600" eaLnBrk="0" hangingPunct="0">
              <a:defRPr>
                <a:latin typeface="Arial" charset="0"/>
                <a:ea typeface="ＭＳ Ｐゴシック" pitchFamily="50" charset="-128"/>
              </a:defRPr>
            </a:lvl4pPr>
            <a:lvl5pPr marL="2057400" indent="-228600" eaLnBrk="0" hangingPunct="0">
              <a:defRPr>
                <a:latin typeface="Arial" charset="0"/>
                <a:ea typeface="ＭＳ Ｐゴシック" pitchFamily="50" charset="-128"/>
              </a:defRPr>
            </a:lvl5pPr>
            <a:lvl6pPr marL="2514600" indent="-228600" defTabSz="912813" eaLnBrk="0" fontAlgn="base" hangingPunct="0">
              <a:spcBef>
                <a:spcPct val="0"/>
              </a:spcBef>
              <a:spcAft>
                <a:spcPct val="0"/>
              </a:spcAft>
              <a:defRPr>
                <a:latin typeface="Arial" charset="0"/>
                <a:ea typeface="ＭＳ Ｐゴシック" pitchFamily="50" charset="-128"/>
              </a:defRPr>
            </a:lvl6pPr>
            <a:lvl7pPr marL="2971800" indent="-228600" defTabSz="912813" eaLnBrk="0" fontAlgn="base" hangingPunct="0">
              <a:spcBef>
                <a:spcPct val="0"/>
              </a:spcBef>
              <a:spcAft>
                <a:spcPct val="0"/>
              </a:spcAft>
              <a:defRPr>
                <a:latin typeface="Arial" charset="0"/>
                <a:ea typeface="ＭＳ Ｐゴシック" pitchFamily="50" charset="-128"/>
              </a:defRPr>
            </a:lvl7pPr>
            <a:lvl8pPr marL="3429000" indent="-228600" defTabSz="912813" eaLnBrk="0" fontAlgn="base" hangingPunct="0">
              <a:spcBef>
                <a:spcPct val="0"/>
              </a:spcBef>
              <a:spcAft>
                <a:spcPct val="0"/>
              </a:spcAft>
              <a:defRPr>
                <a:latin typeface="Arial" charset="0"/>
                <a:ea typeface="ＭＳ Ｐゴシック" pitchFamily="50" charset="-128"/>
              </a:defRPr>
            </a:lvl8pPr>
            <a:lvl9pPr marL="3886200" indent="-228600" defTabSz="912813" eaLnBrk="0" fontAlgn="base" hangingPunct="0">
              <a:spcBef>
                <a:spcPct val="0"/>
              </a:spcBef>
              <a:spcAft>
                <a:spcPct val="0"/>
              </a:spcAft>
              <a:defRPr>
                <a:latin typeface="Arial" charset="0"/>
                <a:ea typeface="ＭＳ Ｐゴシック" pitchFamily="50" charset="-128"/>
              </a:defRPr>
            </a:lvl9pPr>
          </a:lstStyle>
          <a:p>
            <a:pPr fontAlgn="auto">
              <a:spcBef>
                <a:spcPts val="0"/>
              </a:spcBef>
              <a:spcAft>
                <a:spcPts val="0"/>
              </a:spcAft>
              <a:defRPr/>
            </a:pPr>
            <a:r>
              <a:rPr lang="ja-JP" altLang="en-US" sz="800" dirty="0" smtClean="0">
                <a:latin typeface="+mn-ea"/>
                <a:ea typeface="+mn-ea"/>
              </a:rPr>
              <a:t>県道白河羽鳥線</a:t>
            </a:r>
            <a:endParaRPr lang="ja-JP" altLang="en-US" sz="800" dirty="0">
              <a:latin typeface="+mn-ea"/>
              <a:ea typeface="+mn-ea"/>
            </a:endParaRPr>
          </a:p>
        </p:txBody>
      </p:sp>
      <p:sp>
        <p:nvSpPr>
          <p:cNvPr id="312" name="テキスト ボックス 311"/>
          <p:cNvSpPr txBox="1">
            <a:spLocks noChangeArrowheads="1"/>
          </p:cNvSpPr>
          <p:nvPr/>
        </p:nvSpPr>
        <p:spPr bwMode="auto">
          <a:xfrm>
            <a:off x="7116763" y="5638800"/>
            <a:ext cx="1438275" cy="214313"/>
          </a:xfrm>
          <a:prstGeom prst="rect">
            <a:avLst/>
          </a:prstGeom>
          <a:noFill/>
          <a:ln>
            <a:noFill/>
          </a:ln>
          <a:extLst/>
        </p:spPr>
        <p:txBody>
          <a:bodyPr>
            <a:spAutoFit/>
          </a:bodyPr>
          <a:lstStyle>
            <a:defPPr>
              <a:defRPr lang="ja-JP"/>
            </a:defPPr>
            <a:lvl1pPr algn="ctr">
              <a:defRPr sz="1000">
                <a:latin typeface="AR P丸ゴシック体M" pitchFamily="50" charset="-128"/>
                <a:ea typeface="AR P丸ゴシック体M" pitchFamily="50" charset="-128"/>
              </a:defRPr>
            </a:lvl1pPr>
            <a:lvl2pPr marL="742950" indent="-285750" eaLnBrk="0" hangingPunct="0">
              <a:defRPr>
                <a:latin typeface="Arial" charset="0"/>
                <a:ea typeface="ＭＳ Ｐゴシック" pitchFamily="50" charset="-128"/>
              </a:defRPr>
            </a:lvl2pPr>
            <a:lvl3pPr marL="1143000" indent="-228600" eaLnBrk="0" hangingPunct="0">
              <a:defRPr>
                <a:latin typeface="Arial" charset="0"/>
                <a:ea typeface="ＭＳ Ｐゴシック" pitchFamily="50" charset="-128"/>
              </a:defRPr>
            </a:lvl3pPr>
            <a:lvl4pPr marL="1600200" indent="-228600" eaLnBrk="0" hangingPunct="0">
              <a:defRPr>
                <a:latin typeface="Arial" charset="0"/>
                <a:ea typeface="ＭＳ Ｐゴシック" pitchFamily="50" charset="-128"/>
              </a:defRPr>
            </a:lvl4pPr>
            <a:lvl5pPr marL="2057400" indent="-228600" eaLnBrk="0" hangingPunct="0">
              <a:defRPr>
                <a:latin typeface="Arial" charset="0"/>
                <a:ea typeface="ＭＳ Ｐゴシック" pitchFamily="50" charset="-128"/>
              </a:defRPr>
            </a:lvl5pPr>
            <a:lvl6pPr marL="2514600" indent="-228600" defTabSz="912813" eaLnBrk="0" fontAlgn="base" hangingPunct="0">
              <a:spcBef>
                <a:spcPct val="0"/>
              </a:spcBef>
              <a:spcAft>
                <a:spcPct val="0"/>
              </a:spcAft>
              <a:defRPr>
                <a:latin typeface="Arial" charset="0"/>
                <a:ea typeface="ＭＳ Ｐゴシック" pitchFamily="50" charset="-128"/>
              </a:defRPr>
            </a:lvl6pPr>
            <a:lvl7pPr marL="2971800" indent="-228600" defTabSz="912813" eaLnBrk="0" fontAlgn="base" hangingPunct="0">
              <a:spcBef>
                <a:spcPct val="0"/>
              </a:spcBef>
              <a:spcAft>
                <a:spcPct val="0"/>
              </a:spcAft>
              <a:defRPr>
                <a:latin typeface="Arial" charset="0"/>
                <a:ea typeface="ＭＳ Ｐゴシック" pitchFamily="50" charset="-128"/>
              </a:defRPr>
            </a:lvl7pPr>
            <a:lvl8pPr marL="3429000" indent="-228600" defTabSz="912813" eaLnBrk="0" fontAlgn="base" hangingPunct="0">
              <a:spcBef>
                <a:spcPct val="0"/>
              </a:spcBef>
              <a:spcAft>
                <a:spcPct val="0"/>
              </a:spcAft>
              <a:defRPr>
                <a:latin typeface="Arial" charset="0"/>
                <a:ea typeface="ＭＳ Ｐゴシック" pitchFamily="50" charset="-128"/>
              </a:defRPr>
            </a:lvl8pPr>
            <a:lvl9pPr marL="3886200" indent="-228600" defTabSz="912813" eaLnBrk="0" fontAlgn="base" hangingPunct="0">
              <a:spcBef>
                <a:spcPct val="0"/>
              </a:spcBef>
              <a:spcAft>
                <a:spcPct val="0"/>
              </a:spcAft>
              <a:defRPr>
                <a:latin typeface="Arial" charset="0"/>
                <a:ea typeface="ＭＳ Ｐゴシック" pitchFamily="50" charset="-128"/>
              </a:defRPr>
            </a:lvl9pPr>
          </a:lstStyle>
          <a:p>
            <a:pPr fontAlgn="auto">
              <a:spcBef>
                <a:spcPts val="0"/>
              </a:spcBef>
              <a:spcAft>
                <a:spcPts val="0"/>
              </a:spcAft>
              <a:defRPr/>
            </a:pPr>
            <a:r>
              <a:rPr lang="ja-JP" altLang="en-US" sz="800" dirty="0" smtClean="0">
                <a:latin typeface="+mn-ea"/>
                <a:ea typeface="+mn-ea"/>
              </a:rPr>
              <a:t>県立岩瀬農業高校（鏡石町）</a:t>
            </a:r>
            <a:endParaRPr lang="ja-JP" altLang="en-US" sz="800" dirty="0">
              <a:latin typeface="+mn-ea"/>
              <a:ea typeface="+mn-ea"/>
            </a:endParaRPr>
          </a:p>
        </p:txBody>
      </p:sp>
      <p:sp>
        <p:nvSpPr>
          <p:cNvPr id="314" name="円/楕円 313"/>
          <p:cNvSpPr/>
          <p:nvPr/>
        </p:nvSpPr>
        <p:spPr>
          <a:xfrm rot="21000000">
            <a:off x="5031388" y="4696177"/>
            <a:ext cx="864000" cy="504000"/>
          </a:xfrm>
          <a:prstGeom prst="ellipse">
            <a:avLst/>
          </a:prstGeom>
          <a:solidFill>
            <a:schemeClr val="accent6">
              <a:lumMod val="40000"/>
              <a:lumOff val="60000"/>
            </a:schemeClr>
          </a:solidFill>
          <a:ln>
            <a:noFill/>
          </a:ln>
          <a:effectLst>
            <a:outerShdw blurRad="40000" dist="20000" dir="5400000" rotWithShape="0">
              <a:srgbClr val="000000">
                <a:alpha val="38000"/>
              </a:srgbClr>
            </a:outerShdw>
            <a:softEdge rad="63500"/>
          </a:effectLst>
        </p:spPr>
        <p:style>
          <a:lnRef idx="1">
            <a:schemeClr val="accent4"/>
          </a:lnRef>
          <a:fillRef idx="2">
            <a:schemeClr val="accent4"/>
          </a:fillRef>
          <a:effectRef idx="1">
            <a:schemeClr val="accent4"/>
          </a:effectRef>
          <a:fontRef idx="minor">
            <a:schemeClr val="dk1"/>
          </a:fontRef>
        </p:style>
        <p:txBody>
          <a:bodyPr lIns="0" rIns="0" anchor="ctr"/>
          <a:lstStyle/>
          <a:p>
            <a:pPr algn="ctr" fontAlgn="auto">
              <a:spcBef>
                <a:spcPts val="0"/>
              </a:spcBef>
              <a:spcAft>
                <a:spcPts val="0"/>
              </a:spcAft>
              <a:defRPr/>
            </a:pPr>
            <a:r>
              <a:rPr lang="ja-JP" altLang="en-US" sz="1100" spc="-100" dirty="0"/>
              <a:t>文教施設</a:t>
            </a:r>
          </a:p>
        </p:txBody>
      </p:sp>
      <p:sp>
        <p:nvSpPr>
          <p:cNvPr id="315" name="円/楕円 314"/>
          <p:cNvSpPr/>
          <p:nvPr/>
        </p:nvSpPr>
        <p:spPr>
          <a:xfrm rot="21000000">
            <a:off x="7618875" y="5482658"/>
            <a:ext cx="864000" cy="504000"/>
          </a:xfrm>
          <a:prstGeom prst="ellipse">
            <a:avLst/>
          </a:prstGeom>
          <a:ln>
            <a:noFill/>
          </a:ln>
          <a:effectLst>
            <a:outerShdw blurRad="40000" dist="20000" dir="5400000" rotWithShape="0">
              <a:srgbClr val="000000">
                <a:alpha val="38000"/>
              </a:srgbClr>
            </a:outerShdw>
            <a:softEdge rad="63500"/>
          </a:effectLst>
        </p:spPr>
        <p:style>
          <a:lnRef idx="1">
            <a:schemeClr val="accent4"/>
          </a:lnRef>
          <a:fillRef idx="2">
            <a:schemeClr val="accent4"/>
          </a:fillRef>
          <a:effectRef idx="1">
            <a:schemeClr val="accent4"/>
          </a:effectRef>
          <a:fontRef idx="minor">
            <a:schemeClr val="dk1"/>
          </a:fontRef>
        </p:style>
        <p:txBody>
          <a:bodyPr lIns="0" rIns="0" anchor="ctr"/>
          <a:lstStyle/>
          <a:p>
            <a:pPr algn="ctr" fontAlgn="auto">
              <a:spcBef>
                <a:spcPts val="0"/>
              </a:spcBef>
              <a:spcAft>
                <a:spcPts val="0"/>
              </a:spcAft>
              <a:defRPr/>
            </a:pPr>
            <a:r>
              <a:rPr lang="ja-JP" altLang="en-US" sz="1100" spc="-100" dirty="0"/>
              <a:t>道　</a:t>
            </a:r>
          </a:p>
        </p:txBody>
      </p:sp>
      <p:pic>
        <p:nvPicPr>
          <p:cNvPr id="27684" name="Picture 4"/>
          <p:cNvPicPr>
            <a:picLocks noChangeAspect="1" noChangeArrowheads="1"/>
          </p:cNvPicPr>
          <p:nvPr/>
        </p:nvPicPr>
        <p:blipFill>
          <a:blip r:embed="rId10"/>
          <a:srcRect/>
          <a:stretch>
            <a:fillRect/>
          </a:stretch>
        </p:blipFill>
        <p:spPr bwMode="auto">
          <a:xfrm>
            <a:off x="184150" y="2028825"/>
            <a:ext cx="1482725" cy="985838"/>
          </a:xfrm>
          <a:prstGeom prst="rect">
            <a:avLst/>
          </a:prstGeom>
          <a:noFill/>
          <a:ln w="9525">
            <a:noFill/>
            <a:miter lim="800000"/>
            <a:headEnd/>
            <a:tailEnd/>
          </a:ln>
        </p:spPr>
      </p:pic>
      <p:sp>
        <p:nvSpPr>
          <p:cNvPr id="27685" name="正方形/長方形 10"/>
          <p:cNvSpPr>
            <a:spLocks noChangeArrowheads="1"/>
          </p:cNvSpPr>
          <p:nvPr/>
        </p:nvSpPr>
        <p:spPr bwMode="auto">
          <a:xfrm>
            <a:off x="-127000" y="4946650"/>
            <a:ext cx="3051175" cy="198438"/>
          </a:xfrm>
          <a:prstGeom prst="rect">
            <a:avLst/>
          </a:prstGeom>
          <a:noFill/>
          <a:ln w="9525">
            <a:noFill/>
            <a:miter lim="800000"/>
            <a:headEnd/>
            <a:tailEnd/>
          </a:ln>
        </p:spPr>
        <p:txBody>
          <a:bodyPr>
            <a:spAutoFit/>
          </a:bodyPr>
          <a:lstStyle/>
          <a:p>
            <a:pPr>
              <a:spcBef>
                <a:spcPts val="300"/>
              </a:spcBef>
            </a:pPr>
            <a:r>
              <a:rPr lang="ja-JP" altLang="en-US" sz="700">
                <a:latin typeface="HG丸ｺﾞｼｯｸM-PRO" pitchFamily="50" charset="-128"/>
                <a:ea typeface="HG丸ｺﾞｼｯｸM-PRO" pitchFamily="50" charset="-128"/>
              </a:rPr>
              <a:t>　</a:t>
            </a:r>
            <a:r>
              <a:rPr lang="en-US" altLang="ko-KR" sz="700">
                <a:latin typeface="HG丸ｺﾞｼｯｸM-PRO" pitchFamily="50" charset="-128"/>
                <a:ea typeface="HG丸ｺﾞｼｯｸM-PRO" pitchFamily="50" charset="-128"/>
              </a:rPr>
              <a:t>【</a:t>
            </a:r>
            <a:r>
              <a:rPr lang="ko-KR" altLang="en-US" sz="700">
                <a:latin typeface="HG丸ｺﾞｼｯｸM-PRO" pitchFamily="50" charset="-128"/>
                <a:ea typeface="Gulim" pitchFamily="34" charset="-127"/>
              </a:rPr>
              <a:t>출전</a:t>
            </a:r>
            <a:r>
              <a:rPr lang="en-US" altLang="ko-KR" sz="700">
                <a:latin typeface="HG丸ｺﾞｼｯｸM-PRO" pitchFamily="50" charset="-128"/>
                <a:ea typeface="HG丸ｺﾞｼｯｸM-PRO" pitchFamily="50" charset="-128"/>
              </a:rPr>
              <a:t>】</a:t>
            </a:r>
            <a:r>
              <a:rPr lang="ko-KR" altLang="en-US" sz="700">
                <a:latin typeface="HG丸ｺﾞｼｯｸM-PRO" pitchFamily="50" charset="-128"/>
                <a:ea typeface="Gulim" pitchFamily="34" charset="-127"/>
              </a:rPr>
              <a:t>후쿠시마현 동일본 대지진 복구</a:t>
            </a:r>
            <a:r>
              <a:rPr lang="ja-JP" altLang="en-US" sz="700">
                <a:latin typeface="HG丸ｺﾞｼｯｸM-PRO" pitchFamily="50" charset="-128"/>
                <a:ea typeface="HG丸ｺﾞｼｯｸM-PRO" pitchFamily="50" charset="-128"/>
              </a:rPr>
              <a:t>・</a:t>
            </a:r>
            <a:r>
              <a:rPr lang="ko-KR" altLang="en-US" sz="700">
                <a:latin typeface="HG丸ｺﾞｼｯｸM-PRO" pitchFamily="50" charset="-128"/>
                <a:ea typeface="Gulim" pitchFamily="34" charset="-127"/>
              </a:rPr>
              <a:t>부흥 본부 현토정비반</a:t>
            </a:r>
            <a:endParaRPr lang="en-US" altLang="ja-JP" sz="700">
              <a:latin typeface="HG丸ｺﾞｼｯｸM-PRO" pitchFamily="50" charset="-128"/>
              <a:ea typeface="Gulim" pitchFamily="34" charset="-127"/>
            </a:endParaRPr>
          </a:p>
        </p:txBody>
      </p:sp>
      <p:graphicFrame>
        <p:nvGraphicFramePr>
          <p:cNvPr id="27781" name="Group 133"/>
          <p:cNvGraphicFramePr>
            <a:graphicFrameLocks noGrp="1"/>
          </p:cNvGraphicFramePr>
          <p:nvPr/>
        </p:nvGraphicFramePr>
        <p:xfrm>
          <a:off x="193675" y="3549650"/>
          <a:ext cx="2609850" cy="846800"/>
        </p:xfrm>
        <a:graphic>
          <a:graphicData uri="http://schemas.openxmlformats.org/drawingml/2006/table">
            <a:tbl>
              <a:tblPr/>
              <a:tblGrid>
                <a:gridCol w="1673225"/>
                <a:gridCol w="936625"/>
              </a:tblGrid>
              <a:tr h="180975">
                <a:tc>
                  <a:txBody>
                    <a:bodyPr/>
                    <a:lstStyle/>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ＭＳ ゴシック" pitchFamily="49" charset="-128"/>
                          <a:ea typeface="Gulim" pitchFamily="34" charset="-127"/>
                        </a:rPr>
                        <a:t>공공토목시설 피해 보고액</a:t>
                      </a:r>
                    </a:p>
                  </a:txBody>
                  <a:tcPr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100"/>
                        </a:lnSpc>
                        <a:spcBef>
                          <a:spcPct val="0"/>
                        </a:spcBef>
                        <a:spcAft>
                          <a:spcPct val="0"/>
                        </a:spcAft>
                        <a:buClrTx/>
                        <a:buSzTx/>
                        <a:buFontTx/>
                        <a:buNone/>
                        <a:tabLst/>
                      </a:pPr>
                      <a:r>
                        <a:rPr kumimoji="1" lang="ko-KR" altLang="en-US" sz="1000" b="0" i="0" u="none" strike="noStrike" cap="none" normalizeH="0" baseline="0" smtClean="0">
                          <a:ln>
                            <a:noFill/>
                          </a:ln>
                          <a:solidFill>
                            <a:schemeClr val="tx1"/>
                          </a:solidFill>
                          <a:effectLst/>
                          <a:latin typeface="ＭＳ ゴシック" pitchFamily="49" charset="-128"/>
                          <a:ea typeface="Gulim" pitchFamily="34" charset="-127"/>
                        </a:rPr>
                        <a:t>약</a:t>
                      </a:r>
                      <a:r>
                        <a:rPr kumimoji="1" lang="en-US" altLang="ja-JP" sz="1000" b="0" i="0" u="none" strike="noStrike" cap="none" normalizeH="0" baseline="0" smtClean="0">
                          <a:ln>
                            <a:noFill/>
                          </a:ln>
                          <a:solidFill>
                            <a:schemeClr val="tx1"/>
                          </a:solidFill>
                          <a:effectLst/>
                          <a:latin typeface="ＭＳ ゴシック" pitchFamily="49" charset="-128"/>
                          <a:ea typeface="ＭＳ ゴシック" pitchFamily="49" charset="-128"/>
                        </a:rPr>
                        <a:t>3,162</a:t>
                      </a:r>
                      <a:r>
                        <a:rPr kumimoji="1" lang="ko-KR" altLang="en-US" sz="1000" b="0" i="0" u="none" strike="noStrike" cap="none" normalizeH="0" baseline="0" smtClean="0">
                          <a:ln>
                            <a:noFill/>
                          </a:ln>
                          <a:solidFill>
                            <a:schemeClr val="tx1"/>
                          </a:solidFill>
                          <a:effectLst/>
                          <a:latin typeface="ＭＳ ゴシック" pitchFamily="49" charset="-128"/>
                          <a:ea typeface="Gulim" pitchFamily="34" charset="-127"/>
                        </a:rPr>
                        <a:t>억엔</a:t>
                      </a:r>
                      <a:endParaRPr kumimoji="1" lang="ja-JP" altLang="en-US" sz="1000" b="0" i="0" u="none" strike="noStrike" cap="none" normalizeH="0" baseline="0" smtClean="0">
                        <a:ln>
                          <a:noFill/>
                        </a:ln>
                        <a:solidFill>
                          <a:schemeClr val="tx1"/>
                        </a:solidFill>
                        <a:effectLst/>
                        <a:latin typeface="ＭＳ ゴシック" pitchFamily="49" charset="-128"/>
                        <a:ea typeface="Gulim" pitchFamily="34" charset="-127"/>
                      </a:endParaRPr>
                    </a:p>
                  </a:txBody>
                  <a:tcPr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r>
              <a:tr h="166688">
                <a:tc>
                  <a:txBody>
                    <a:bodyPr/>
                    <a:lstStyle/>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ＭＳ ゴシック" pitchFamily="49" charset="-128"/>
                          <a:ea typeface="Gulim" pitchFamily="34" charset="-127"/>
                        </a:rPr>
                        <a:t>농림수산서설 피해 보고액</a:t>
                      </a:r>
                    </a:p>
                  </a:txBody>
                  <a:tcPr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100"/>
                        </a:lnSpc>
                        <a:spcBef>
                          <a:spcPct val="0"/>
                        </a:spcBef>
                        <a:spcAft>
                          <a:spcPct val="0"/>
                        </a:spcAft>
                        <a:buClrTx/>
                        <a:buSzTx/>
                        <a:buFontTx/>
                        <a:buNone/>
                        <a:tabLst/>
                      </a:pPr>
                      <a:r>
                        <a:rPr kumimoji="1" lang="ko-KR" altLang="en-US" sz="1000" b="0" i="0" u="none" strike="noStrike" cap="none" normalizeH="0" baseline="0" smtClean="0">
                          <a:ln>
                            <a:noFill/>
                          </a:ln>
                          <a:solidFill>
                            <a:schemeClr val="tx1"/>
                          </a:solidFill>
                          <a:effectLst/>
                          <a:latin typeface="ＭＳ ゴシック" pitchFamily="49" charset="-128"/>
                          <a:ea typeface="Gulim" pitchFamily="34" charset="-127"/>
                        </a:rPr>
                        <a:t>약</a:t>
                      </a:r>
                      <a:r>
                        <a:rPr kumimoji="1" lang="en-US" altLang="ja-JP" sz="1000" b="0" i="0" u="none" strike="noStrike" cap="none" normalizeH="0" baseline="0" smtClean="0">
                          <a:ln>
                            <a:noFill/>
                          </a:ln>
                          <a:solidFill>
                            <a:schemeClr val="tx1"/>
                          </a:solidFill>
                          <a:effectLst/>
                          <a:latin typeface="ＭＳ ゴシック" pitchFamily="49" charset="-128"/>
                          <a:ea typeface="ＭＳ ゴシック" pitchFamily="49" charset="-128"/>
                        </a:rPr>
                        <a:t>2,453</a:t>
                      </a:r>
                      <a:r>
                        <a:rPr kumimoji="1" lang="ko-KR" altLang="en-US" sz="1000" b="0" i="0" u="none" strike="noStrike" cap="none" normalizeH="0" baseline="0" smtClean="0">
                          <a:ln>
                            <a:noFill/>
                          </a:ln>
                          <a:solidFill>
                            <a:schemeClr val="tx1"/>
                          </a:solidFill>
                          <a:effectLst/>
                          <a:latin typeface="ＭＳ ゴシック" pitchFamily="49" charset="-128"/>
                          <a:ea typeface="Gulim" pitchFamily="34" charset="-127"/>
                        </a:rPr>
                        <a:t>억엔</a:t>
                      </a:r>
                      <a:endParaRPr kumimoji="1" lang="ja-JP" altLang="en-US" sz="1000" b="0" i="0" u="none" strike="noStrike" cap="none" normalizeH="0" baseline="0" smtClean="0">
                        <a:ln>
                          <a:noFill/>
                        </a:ln>
                        <a:solidFill>
                          <a:schemeClr val="tx1"/>
                        </a:solidFill>
                        <a:effectLst/>
                        <a:latin typeface="ＭＳ ゴシック" pitchFamily="49" charset="-128"/>
                        <a:ea typeface="Gulim" pitchFamily="34" charset="-127"/>
                      </a:endParaRPr>
                    </a:p>
                  </a:txBody>
                  <a:tcPr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r>
              <a:tr h="180975">
                <a:tc>
                  <a:txBody>
                    <a:bodyPr/>
                    <a:lstStyle/>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ＭＳ ゴシック" pitchFamily="49" charset="-128"/>
                          <a:ea typeface="Gulim" pitchFamily="34" charset="-127"/>
                        </a:rPr>
                        <a:t>문교시설 피해 보고액</a:t>
                      </a:r>
                    </a:p>
                  </a:txBody>
                  <a:tcPr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100"/>
                        </a:lnSpc>
                        <a:spcBef>
                          <a:spcPct val="0"/>
                        </a:spcBef>
                        <a:spcAft>
                          <a:spcPct val="0"/>
                        </a:spcAft>
                        <a:buClrTx/>
                        <a:buSzTx/>
                        <a:buFontTx/>
                        <a:buNone/>
                        <a:tabLst/>
                      </a:pPr>
                      <a:r>
                        <a:rPr kumimoji="1" lang="ko-KR" altLang="en-US" sz="1000" b="0" i="0" u="none" strike="noStrike" cap="none" normalizeH="0" baseline="0" smtClean="0">
                          <a:ln>
                            <a:noFill/>
                          </a:ln>
                          <a:solidFill>
                            <a:schemeClr val="tx1"/>
                          </a:solidFill>
                          <a:effectLst/>
                          <a:latin typeface="ＭＳ ゴシック" pitchFamily="49" charset="-128"/>
                          <a:ea typeface="Gulim" pitchFamily="34" charset="-127"/>
                        </a:rPr>
                        <a:t>약</a:t>
                      </a:r>
                      <a:r>
                        <a:rPr kumimoji="1" lang="ja-JP" altLang="en-US" sz="1000" b="0" i="0" u="none" strike="noStrike" cap="none" normalizeH="0" baseline="0" smtClean="0">
                          <a:ln>
                            <a:noFill/>
                          </a:ln>
                          <a:solidFill>
                            <a:schemeClr val="tx1"/>
                          </a:solidFill>
                          <a:effectLst/>
                          <a:latin typeface="ＭＳ ゴシック" pitchFamily="49" charset="-128"/>
                          <a:ea typeface="ＭＳ ゴシック" pitchFamily="49" charset="-128"/>
                        </a:rPr>
                        <a:t>  </a:t>
                      </a:r>
                      <a:r>
                        <a:rPr kumimoji="1" lang="en-US" altLang="ja-JP" sz="1000" b="0" i="0" u="none" strike="noStrike" cap="none" normalizeH="0" baseline="0" smtClean="0">
                          <a:ln>
                            <a:noFill/>
                          </a:ln>
                          <a:solidFill>
                            <a:schemeClr val="tx1"/>
                          </a:solidFill>
                          <a:effectLst/>
                          <a:latin typeface="ＭＳ ゴシック" pitchFamily="49" charset="-128"/>
                          <a:ea typeface="ＭＳ ゴシック" pitchFamily="49" charset="-128"/>
                        </a:rPr>
                        <a:t>379</a:t>
                      </a:r>
                      <a:r>
                        <a:rPr kumimoji="1" lang="ko-KR" altLang="en-US" sz="1000" b="0" i="0" u="none" strike="noStrike" cap="none" normalizeH="0" baseline="0" smtClean="0">
                          <a:ln>
                            <a:noFill/>
                          </a:ln>
                          <a:solidFill>
                            <a:schemeClr val="tx1"/>
                          </a:solidFill>
                          <a:effectLst/>
                          <a:latin typeface="ＭＳ ゴシック" pitchFamily="49" charset="-128"/>
                          <a:ea typeface="Gulim" pitchFamily="34" charset="-127"/>
                        </a:rPr>
                        <a:t>억엔</a:t>
                      </a:r>
                      <a:endParaRPr kumimoji="1" lang="ja-JP" altLang="en-US" sz="1000" b="0" i="0" u="none" strike="noStrike" cap="none" normalizeH="0" baseline="0" smtClean="0">
                        <a:ln>
                          <a:noFill/>
                        </a:ln>
                        <a:solidFill>
                          <a:schemeClr val="tx1"/>
                        </a:solidFill>
                        <a:effectLst/>
                        <a:latin typeface="ＭＳ ゴシック" pitchFamily="49" charset="-128"/>
                        <a:ea typeface="Gulim" pitchFamily="34" charset="-127"/>
                      </a:endParaRPr>
                    </a:p>
                  </a:txBody>
                  <a:tcPr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DBEEF4"/>
                    </a:solidFill>
                  </a:tcPr>
                </a:tc>
              </a:tr>
              <a:tr h="131763">
                <a:tc>
                  <a:txBody>
                    <a:bodyPr/>
                    <a:lstStyle/>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900" b="1" i="0" u="none" strike="noStrike" cap="none" normalizeH="0" baseline="0" dirty="0" smtClean="0">
                          <a:ln>
                            <a:noFill/>
                          </a:ln>
                          <a:solidFill>
                            <a:schemeClr val="tx1"/>
                          </a:solidFill>
                          <a:effectLst/>
                          <a:latin typeface="ＭＳ ゴシック" pitchFamily="49" charset="-128"/>
                          <a:ea typeface="Gulim" pitchFamily="34" charset="-127"/>
                        </a:rPr>
                        <a:t>공공시설 피해 보고액 총액</a:t>
                      </a:r>
                    </a:p>
                  </a:txBody>
                  <a:tcPr marT="36000" marB="36000" anchor="ctr" horzOverflow="overflow">
                    <a:lnL w="190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1100"/>
                        </a:lnSpc>
                        <a:spcBef>
                          <a:spcPct val="0"/>
                        </a:spcBef>
                        <a:spcAft>
                          <a:spcPct val="0"/>
                        </a:spcAft>
                        <a:buClrTx/>
                        <a:buSzTx/>
                        <a:buFontTx/>
                        <a:buNone/>
                        <a:tabLst/>
                      </a:pPr>
                      <a:r>
                        <a:rPr kumimoji="1" lang="ko-KR" altLang="en-US" sz="1000" b="1" i="0" u="none" strike="noStrike" cap="none" normalizeH="0" baseline="0" dirty="0" smtClean="0">
                          <a:ln>
                            <a:noFill/>
                          </a:ln>
                          <a:solidFill>
                            <a:schemeClr val="tx1"/>
                          </a:solidFill>
                          <a:effectLst/>
                          <a:latin typeface="ＭＳ ゴシック" pitchFamily="49" charset="-128"/>
                          <a:ea typeface="Gulim" pitchFamily="34" charset="-127"/>
                        </a:rPr>
                        <a:t>약</a:t>
                      </a: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rPr>
                        <a:t>5,994</a:t>
                      </a:r>
                      <a:r>
                        <a:rPr kumimoji="1" lang="ko-KR" altLang="en-US" sz="1000" b="1" i="0" u="none" strike="noStrike" cap="none" normalizeH="0" baseline="0" dirty="0" smtClean="0">
                          <a:ln>
                            <a:noFill/>
                          </a:ln>
                          <a:solidFill>
                            <a:schemeClr val="tx1"/>
                          </a:solidFill>
                          <a:effectLst/>
                          <a:latin typeface="ＭＳ ゴシック" pitchFamily="49" charset="-128"/>
                          <a:ea typeface="Gulim" pitchFamily="34" charset="-127"/>
                        </a:rPr>
                        <a:t>억엔</a:t>
                      </a:r>
                      <a:endParaRPr kumimoji="1" lang="ja-JP" altLang="en-US" sz="1000" b="1" i="0" u="none" strike="noStrike" cap="none" normalizeH="0" baseline="0" dirty="0" smtClean="0">
                        <a:ln>
                          <a:noFill/>
                        </a:ln>
                        <a:solidFill>
                          <a:schemeClr val="tx1"/>
                        </a:solidFill>
                        <a:effectLst/>
                        <a:latin typeface="ＭＳ ゴシック" pitchFamily="49" charset="-128"/>
                        <a:ea typeface="Gulim" pitchFamily="34" charset="-127"/>
                      </a:endParaRPr>
                    </a:p>
                  </a:txBody>
                  <a:tcPr marT="36000" marB="36000" anchor="ctr" horzOverflow="overflow">
                    <a:lnL w="12700" cap="flat" cmpd="sng" algn="ctr">
                      <a:solidFill>
                        <a:schemeClr val="tx1"/>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DBEEF4"/>
                    </a:solidFill>
                  </a:tcPr>
                </a:tc>
              </a:tr>
            </a:tbl>
          </a:graphicData>
        </a:graphic>
      </p:graphicFrame>
      <p:graphicFrame>
        <p:nvGraphicFramePr>
          <p:cNvPr id="27786" name="Group 138"/>
          <p:cNvGraphicFramePr>
            <a:graphicFrameLocks noGrp="1"/>
          </p:cNvGraphicFramePr>
          <p:nvPr>
            <p:extLst>
              <p:ext uri="{D42A27DB-BD31-4B8C-83A1-F6EECF244321}">
                <p14:modId xmlns:p14="http://schemas.microsoft.com/office/powerpoint/2010/main" val="2242006812"/>
              </p:ext>
            </p:extLst>
          </p:nvPr>
        </p:nvGraphicFramePr>
        <p:xfrm>
          <a:off x="166688" y="6623050"/>
          <a:ext cx="1292543" cy="423400"/>
        </p:xfrm>
        <a:graphic>
          <a:graphicData uri="http://schemas.openxmlformats.org/drawingml/2006/table">
            <a:tbl>
              <a:tblPr/>
              <a:tblGrid>
                <a:gridCol w="500380"/>
                <a:gridCol w="792163"/>
              </a:tblGrid>
              <a:tr h="101600">
                <a:tc>
                  <a:txBody>
                    <a:bodyPr/>
                    <a:lstStyle/>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1000" b="0" i="0" u="none" strike="noStrike" cap="none" normalizeH="0" baseline="0" dirty="0" smtClean="0">
                          <a:ln>
                            <a:noFill/>
                          </a:ln>
                          <a:solidFill>
                            <a:schemeClr val="tx1"/>
                          </a:solidFill>
                          <a:effectLst/>
                          <a:latin typeface="ＭＳ ゴシック" pitchFamily="49" charset="-128"/>
                          <a:ea typeface="Gulim" pitchFamily="34" charset="-127"/>
                        </a:rPr>
                        <a:t>전파</a:t>
                      </a:r>
                    </a:p>
                  </a:txBody>
                  <a:tcPr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ts val="11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18,034</a:t>
                      </a:r>
                      <a:r>
                        <a:rPr kumimoji="1" lang="ko-KR" altLang="en-US" sz="1000" b="0" i="0" u="none" strike="noStrike" cap="none" normalizeH="0" baseline="0" dirty="0" smtClean="0">
                          <a:ln>
                            <a:noFill/>
                          </a:ln>
                          <a:solidFill>
                            <a:schemeClr val="tx1"/>
                          </a:solidFill>
                          <a:effectLst/>
                          <a:latin typeface="ＭＳ ゴシック" pitchFamily="49" charset="-128"/>
                          <a:ea typeface="Gulim" pitchFamily="34" charset="-127"/>
                        </a:rPr>
                        <a:t>채</a:t>
                      </a:r>
                      <a:endParaRPr kumimoji="1" lang="ja-JP" altLang="en-US" sz="1000" b="0" i="0" u="none" strike="noStrike" cap="none" normalizeH="0" baseline="0" dirty="0" smtClean="0">
                        <a:ln>
                          <a:noFill/>
                        </a:ln>
                        <a:solidFill>
                          <a:schemeClr val="tx1"/>
                        </a:solidFill>
                        <a:effectLst/>
                        <a:latin typeface="ＭＳ ゴシック" pitchFamily="49" charset="-128"/>
                        <a:ea typeface="Gulim" pitchFamily="34" charset="-127"/>
                      </a:endParaRPr>
                    </a:p>
                  </a:txBody>
                  <a:tcPr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r>
              <a:tr h="166688">
                <a:tc>
                  <a:txBody>
                    <a:bodyPr/>
                    <a:lstStyle/>
                    <a:p>
                      <a:pPr marL="0" marR="0" lvl="0" indent="0" algn="l" defTabSz="914400" rtl="0" eaLnBrk="1" fontAlgn="base" latinLnBrk="0" hangingPunct="1">
                        <a:lnSpc>
                          <a:spcPts val="1100"/>
                        </a:lnSpc>
                        <a:spcBef>
                          <a:spcPct val="0"/>
                        </a:spcBef>
                        <a:spcAft>
                          <a:spcPct val="0"/>
                        </a:spcAft>
                        <a:buClrTx/>
                        <a:buSzTx/>
                        <a:buFontTx/>
                        <a:buNone/>
                        <a:tabLst/>
                      </a:pPr>
                      <a:r>
                        <a:rPr kumimoji="1" lang="ko-KR" altLang="en-US" sz="1000" b="0" i="0" u="none" strike="noStrike" cap="none" normalizeH="0" baseline="0" dirty="0" smtClean="0">
                          <a:ln>
                            <a:noFill/>
                          </a:ln>
                          <a:solidFill>
                            <a:schemeClr val="tx1"/>
                          </a:solidFill>
                          <a:effectLst/>
                          <a:latin typeface="ＭＳ ゴシック" pitchFamily="49" charset="-128"/>
                          <a:ea typeface="Gulim" pitchFamily="34" charset="-127"/>
                        </a:rPr>
                        <a:t>반파</a:t>
                      </a:r>
                    </a:p>
                  </a:txBody>
                  <a:tcPr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ts val="11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ＭＳ ゴシック" pitchFamily="49" charset="-128"/>
                          <a:ea typeface="ＭＳ ゴシック" pitchFamily="49" charset="-128"/>
                        </a:rPr>
                        <a:t>75,159</a:t>
                      </a:r>
                      <a:r>
                        <a:rPr kumimoji="1" lang="ko-KR" altLang="en-US" sz="1000" b="0" i="0" u="none" strike="noStrike" cap="none" normalizeH="0" baseline="0" dirty="0" smtClean="0">
                          <a:ln>
                            <a:noFill/>
                          </a:ln>
                          <a:solidFill>
                            <a:schemeClr val="tx1"/>
                          </a:solidFill>
                          <a:effectLst/>
                          <a:latin typeface="ＭＳ ゴシック" pitchFamily="49" charset="-128"/>
                          <a:ea typeface="Gulim" pitchFamily="34" charset="-127"/>
                        </a:rPr>
                        <a:t>채</a:t>
                      </a:r>
                      <a:endParaRPr kumimoji="1" lang="ja-JP" altLang="en-US" sz="1000" b="0" i="0" u="none" strike="noStrike" cap="none" normalizeH="0" baseline="0" dirty="0" smtClean="0">
                        <a:ln>
                          <a:noFill/>
                        </a:ln>
                        <a:solidFill>
                          <a:schemeClr val="tx1"/>
                        </a:solidFill>
                        <a:effectLst/>
                        <a:latin typeface="ＭＳ ゴシック" pitchFamily="49" charset="-128"/>
                        <a:ea typeface="Gulim" pitchFamily="34" charset="-127"/>
                      </a:endParaRPr>
                    </a:p>
                  </a:txBody>
                  <a:tcPr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r>
            </a:tbl>
          </a:graphicData>
        </a:graphic>
      </p:graphicFrame>
      <p:sp>
        <p:nvSpPr>
          <p:cNvPr id="316" name="正方形/長方形 315"/>
          <p:cNvSpPr/>
          <p:nvPr/>
        </p:nvSpPr>
        <p:spPr>
          <a:xfrm>
            <a:off x="-4545013" y="4249738"/>
            <a:ext cx="2555875" cy="288925"/>
          </a:xfrm>
          <a:prstGeom prst="rect">
            <a:avLst/>
          </a:prstGeom>
          <a:solidFill>
            <a:schemeClr val="tx2">
              <a:lumMod val="60000"/>
              <a:lumOff val="40000"/>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lnSpc>
                <a:spcPts val="1400"/>
              </a:lnSpc>
              <a:spcBef>
                <a:spcPts val="0"/>
              </a:spcBef>
              <a:spcAft>
                <a:spcPts val="0"/>
              </a:spcAft>
              <a:defRPr/>
            </a:pPr>
            <a:r>
              <a:rPr lang="ja-JP" altLang="en-US" sz="1400" b="1" dirty="0">
                <a:solidFill>
                  <a:schemeClr val="bg1"/>
                </a:solidFill>
                <a:latin typeface="+mj-ea"/>
                <a:ea typeface="+mj-ea"/>
              </a:rPr>
              <a:t>木崎海岸</a:t>
            </a:r>
          </a:p>
        </p:txBody>
      </p:sp>
      <p:sp>
        <p:nvSpPr>
          <p:cNvPr id="317" name="円/楕円 316"/>
          <p:cNvSpPr/>
          <p:nvPr/>
        </p:nvSpPr>
        <p:spPr>
          <a:xfrm rot="21000000">
            <a:off x="-5533844" y="3206965"/>
            <a:ext cx="1763536" cy="561453"/>
          </a:xfrm>
          <a:prstGeom prst="ellipse">
            <a:avLst/>
          </a:prstGeom>
          <a:effectLst>
            <a:outerShdw blurRad="40000" dist="20000" dir="5400000" rotWithShape="0">
              <a:srgbClr val="000000">
                <a:alpha val="38000"/>
              </a:srgbClr>
            </a:outerShdw>
            <a:softEdge rad="127000"/>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ja-JP" altLang="en-US" dirty="0"/>
              <a:t>海　岸</a:t>
            </a:r>
          </a:p>
        </p:txBody>
      </p:sp>
      <p:sp>
        <p:nvSpPr>
          <p:cNvPr id="318" name="円/楕円 317"/>
          <p:cNvSpPr/>
          <p:nvPr/>
        </p:nvSpPr>
        <p:spPr>
          <a:xfrm rot="21000000">
            <a:off x="-2909202" y="3190636"/>
            <a:ext cx="1763536" cy="561453"/>
          </a:xfrm>
          <a:prstGeom prst="ellipse">
            <a:avLst/>
          </a:prstGeom>
          <a:effectLst>
            <a:outerShdw blurRad="40000" dist="20000" dir="5400000" rotWithShape="0">
              <a:srgbClr val="000000">
                <a:alpha val="38000"/>
              </a:srgbClr>
            </a:outerShdw>
            <a:softEdge rad="127000"/>
          </a:effectLst>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ja-JP" altLang="en-US" spc="-200" dirty="0"/>
              <a:t>農林水産施設</a:t>
            </a:r>
          </a:p>
        </p:txBody>
      </p:sp>
      <p:sp>
        <p:nvSpPr>
          <p:cNvPr id="319" name="正方形/長方形 318"/>
          <p:cNvSpPr/>
          <p:nvPr/>
        </p:nvSpPr>
        <p:spPr>
          <a:xfrm>
            <a:off x="-3787775" y="4906963"/>
            <a:ext cx="2555875" cy="287337"/>
          </a:xfrm>
          <a:prstGeom prst="rect">
            <a:avLst/>
          </a:prstGeom>
          <a:solidFill>
            <a:schemeClr val="tx2">
              <a:lumMod val="60000"/>
              <a:lumOff val="40000"/>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lnSpc>
                <a:spcPts val="1400"/>
              </a:lnSpc>
              <a:spcBef>
                <a:spcPts val="0"/>
              </a:spcBef>
              <a:spcAft>
                <a:spcPts val="0"/>
              </a:spcAft>
              <a:defRPr/>
            </a:pPr>
            <a:r>
              <a:rPr lang="ja-JP" altLang="en-US" sz="1400" b="1" dirty="0">
                <a:solidFill>
                  <a:schemeClr val="bg1"/>
                </a:solidFill>
                <a:latin typeface="+mj-ea"/>
                <a:ea typeface="+mj-ea"/>
              </a:rPr>
              <a:t>八沢排水機場</a:t>
            </a:r>
          </a:p>
        </p:txBody>
      </p:sp>
      <p:sp>
        <p:nvSpPr>
          <p:cNvPr id="320" name="円/楕円 319"/>
          <p:cNvSpPr/>
          <p:nvPr/>
        </p:nvSpPr>
        <p:spPr>
          <a:xfrm rot="21000000">
            <a:off x="-2293283" y="5911682"/>
            <a:ext cx="864000" cy="504000"/>
          </a:xfrm>
          <a:prstGeom prst="ellipse">
            <a:avLst/>
          </a:prstGeom>
          <a:solidFill>
            <a:srgbClr val="92D050"/>
          </a:solidFill>
          <a:ln>
            <a:noFill/>
          </a:ln>
          <a:effectLst>
            <a:outerShdw blurRad="40000" dist="20000" dir="5400000" rotWithShape="0">
              <a:srgbClr val="000000">
                <a:alpha val="38000"/>
              </a:srgbClr>
            </a:outerShdw>
            <a:softEdge rad="63500"/>
          </a:effectLst>
        </p:spPr>
        <p:style>
          <a:lnRef idx="1">
            <a:schemeClr val="accent4"/>
          </a:lnRef>
          <a:fillRef idx="2">
            <a:schemeClr val="accent4"/>
          </a:fillRef>
          <a:effectRef idx="1">
            <a:schemeClr val="accent4"/>
          </a:effectRef>
          <a:fontRef idx="minor">
            <a:schemeClr val="dk1"/>
          </a:fontRef>
        </p:style>
        <p:txBody>
          <a:bodyPr lIns="0" rIns="0" anchor="ctr"/>
          <a:lstStyle/>
          <a:p>
            <a:pPr algn="ctr" fontAlgn="auto">
              <a:spcBef>
                <a:spcPts val="0"/>
              </a:spcBef>
              <a:spcAft>
                <a:spcPts val="0"/>
              </a:spcAft>
              <a:defRPr/>
            </a:pPr>
            <a:r>
              <a:rPr lang="ja-JP" altLang="en-US" sz="1100" spc="-100" dirty="0"/>
              <a:t>農林水産施設</a:t>
            </a:r>
          </a:p>
        </p:txBody>
      </p:sp>
      <p:sp>
        <p:nvSpPr>
          <p:cNvPr id="321" name="円/楕円 320"/>
          <p:cNvSpPr/>
          <p:nvPr/>
        </p:nvSpPr>
        <p:spPr>
          <a:xfrm rot="21000000">
            <a:off x="-3868927" y="5899105"/>
            <a:ext cx="864000" cy="504000"/>
          </a:xfrm>
          <a:prstGeom prst="ellipse">
            <a:avLst/>
          </a:prstGeom>
          <a:solidFill>
            <a:schemeClr val="accent1">
              <a:lumMod val="60000"/>
              <a:lumOff val="40000"/>
            </a:schemeClr>
          </a:solidFill>
          <a:ln>
            <a:noFill/>
          </a:ln>
          <a:effectLst>
            <a:outerShdw blurRad="40000" dist="20000" dir="5400000" rotWithShape="0">
              <a:srgbClr val="000000">
                <a:alpha val="38000"/>
              </a:srgbClr>
            </a:outerShdw>
            <a:softEdge rad="63500"/>
          </a:effectLst>
        </p:spPr>
        <p:style>
          <a:lnRef idx="1">
            <a:schemeClr val="accent4"/>
          </a:lnRef>
          <a:fillRef idx="2">
            <a:schemeClr val="accent4"/>
          </a:fillRef>
          <a:effectRef idx="1">
            <a:schemeClr val="accent4"/>
          </a:effectRef>
          <a:fontRef idx="minor">
            <a:schemeClr val="dk1"/>
          </a:fontRef>
        </p:style>
        <p:txBody>
          <a:bodyPr lIns="0" rIns="0" anchor="ctr"/>
          <a:lstStyle/>
          <a:p>
            <a:pPr algn="ctr" fontAlgn="auto">
              <a:spcBef>
                <a:spcPts val="0"/>
              </a:spcBef>
              <a:spcAft>
                <a:spcPts val="0"/>
              </a:spcAft>
              <a:defRPr/>
            </a:pPr>
            <a:r>
              <a:rPr lang="ja-JP" altLang="en-US" sz="1100" spc="-100" dirty="0"/>
              <a:t>海岸</a:t>
            </a:r>
          </a:p>
        </p:txBody>
      </p:sp>
      <p:sp>
        <p:nvSpPr>
          <p:cNvPr id="322" name="テキスト ボックス 321"/>
          <p:cNvSpPr txBox="1">
            <a:spLocks noChangeArrowheads="1"/>
          </p:cNvSpPr>
          <p:nvPr/>
        </p:nvSpPr>
        <p:spPr bwMode="auto">
          <a:xfrm>
            <a:off x="-3640138" y="6918325"/>
            <a:ext cx="1316038" cy="215900"/>
          </a:xfrm>
          <a:prstGeom prst="rect">
            <a:avLst/>
          </a:prstGeom>
          <a:noFill/>
          <a:ln>
            <a:noFill/>
          </a:ln>
          <a:extLst/>
        </p:spPr>
        <p:txBody>
          <a:bodyPr>
            <a:spAutoFit/>
          </a:bodyPr>
          <a:lstStyle>
            <a:defPPr>
              <a:defRPr lang="ja-JP"/>
            </a:defPPr>
            <a:lvl1pPr algn="ctr">
              <a:defRPr sz="1000">
                <a:latin typeface="AR P丸ゴシック体M" pitchFamily="50" charset="-128"/>
                <a:ea typeface="AR P丸ゴシック体M" pitchFamily="50" charset="-128"/>
              </a:defRPr>
            </a:lvl1pPr>
            <a:lvl2pPr marL="742950" indent="-285750" eaLnBrk="0" hangingPunct="0">
              <a:defRPr>
                <a:latin typeface="Arial" charset="0"/>
                <a:ea typeface="ＭＳ Ｐゴシック" pitchFamily="50" charset="-128"/>
              </a:defRPr>
            </a:lvl2pPr>
            <a:lvl3pPr marL="1143000" indent="-228600" eaLnBrk="0" hangingPunct="0">
              <a:defRPr>
                <a:latin typeface="Arial" charset="0"/>
                <a:ea typeface="ＭＳ Ｐゴシック" pitchFamily="50" charset="-128"/>
              </a:defRPr>
            </a:lvl3pPr>
            <a:lvl4pPr marL="1600200" indent="-228600" eaLnBrk="0" hangingPunct="0">
              <a:defRPr>
                <a:latin typeface="Arial" charset="0"/>
                <a:ea typeface="ＭＳ Ｐゴシック" pitchFamily="50" charset="-128"/>
              </a:defRPr>
            </a:lvl4pPr>
            <a:lvl5pPr marL="2057400" indent="-228600" eaLnBrk="0" hangingPunct="0">
              <a:defRPr>
                <a:latin typeface="Arial" charset="0"/>
                <a:ea typeface="ＭＳ Ｐゴシック" pitchFamily="50" charset="-128"/>
              </a:defRPr>
            </a:lvl5pPr>
            <a:lvl6pPr marL="2514600" indent="-228600" defTabSz="912813" eaLnBrk="0" fontAlgn="base" hangingPunct="0">
              <a:spcBef>
                <a:spcPct val="0"/>
              </a:spcBef>
              <a:spcAft>
                <a:spcPct val="0"/>
              </a:spcAft>
              <a:defRPr>
                <a:latin typeface="Arial" charset="0"/>
                <a:ea typeface="ＭＳ Ｐゴシック" pitchFamily="50" charset="-128"/>
              </a:defRPr>
            </a:lvl6pPr>
            <a:lvl7pPr marL="2971800" indent="-228600" defTabSz="912813" eaLnBrk="0" fontAlgn="base" hangingPunct="0">
              <a:spcBef>
                <a:spcPct val="0"/>
              </a:spcBef>
              <a:spcAft>
                <a:spcPct val="0"/>
              </a:spcAft>
              <a:defRPr>
                <a:latin typeface="Arial" charset="0"/>
                <a:ea typeface="ＭＳ Ｐゴシック" pitchFamily="50" charset="-128"/>
              </a:defRPr>
            </a:lvl7pPr>
            <a:lvl8pPr marL="3429000" indent="-228600" defTabSz="912813" eaLnBrk="0" fontAlgn="base" hangingPunct="0">
              <a:spcBef>
                <a:spcPct val="0"/>
              </a:spcBef>
              <a:spcAft>
                <a:spcPct val="0"/>
              </a:spcAft>
              <a:defRPr>
                <a:latin typeface="Arial" charset="0"/>
                <a:ea typeface="ＭＳ Ｐゴシック" pitchFamily="50" charset="-128"/>
              </a:defRPr>
            </a:lvl8pPr>
            <a:lvl9pPr marL="3886200" indent="-228600" defTabSz="912813" eaLnBrk="0" fontAlgn="base" hangingPunct="0">
              <a:spcBef>
                <a:spcPct val="0"/>
              </a:spcBef>
              <a:spcAft>
                <a:spcPct val="0"/>
              </a:spcAft>
              <a:defRPr>
                <a:latin typeface="Arial" charset="0"/>
                <a:ea typeface="ＭＳ Ｐゴシック" pitchFamily="50" charset="-128"/>
              </a:defRPr>
            </a:lvl9pPr>
          </a:lstStyle>
          <a:p>
            <a:pPr fontAlgn="auto">
              <a:spcBef>
                <a:spcPts val="0"/>
              </a:spcBef>
              <a:spcAft>
                <a:spcPts val="0"/>
              </a:spcAft>
              <a:defRPr/>
            </a:pPr>
            <a:r>
              <a:rPr lang="ja-JP" altLang="en-US" sz="800" dirty="0">
                <a:latin typeface="+mn-ea"/>
                <a:ea typeface="+mn-ea"/>
              </a:rPr>
              <a:t>いわき</a:t>
            </a:r>
            <a:r>
              <a:rPr lang="ja-JP" altLang="en-US" sz="800" dirty="0" smtClean="0">
                <a:latin typeface="+mn-ea"/>
                <a:ea typeface="+mn-ea"/>
              </a:rPr>
              <a:t>市の海岸</a:t>
            </a:r>
            <a:endParaRPr lang="ja-JP" altLang="en-US" sz="800" dirty="0">
              <a:latin typeface="+mn-ea"/>
              <a:ea typeface="+mn-ea"/>
            </a:endParaRPr>
          </a:p>
        </p:txBody>
      </p:sp>
      <p:sp>
        <p:nvSpPr>
          <p:cNvPr id="323" name="テキスト ボックス 322"/>
          <p:cNvSpPr txBox="1">
            <a:spLocks noChangeArrowheads="1"/>
          </p:cNvSpPr>
          <p:nvPr/>
        </p:nvSpPr>
        <p:spPr bwMode="auto">
          <a:xfrm>
            <a:off x="-2038350" y="6913563"/>
            <a:ext cx="1317625" cy="215900"/>
          </a:xfrm>
          <a:prstGeom prst="rect">
            <a:avLst/>
          </a:prstGeom>
          <a:noFill/>
          <a:ln>
            <a:noFill/>
          </a:ln>
          <a:extLst/>
        </p:spPr>
        <p:txBody>
          <a:bodyPr>
            <a:spAutoFit/>
          </a:bodyPr>
          <a:lstStyle>
            <a:defPPr>
              <a:defRPr lang="ja-JP"/>
            </a:defPPr>
            <a:lvl1pPr algn="ctr">
              <a:defRPr sz="1000">
                <a:latin typeface="AR P丸ゴシック体M" pitchFamily="50" charset="-128"/>
                <a:ea typeface="AR P丸ゴシック体M" pitchFamily="50" charset="-128"/>
              </a:defRPr>
            </a:lvl1pPr>
            <a:lvl2pPr marL="742950" indent="-285750" eaLnBrk="0" hangingPunct="0">
              <a:defRPr>
                <a:latin typeface="Arial" charset="0"/>
                <a:ea typeface="ＭＳ Ｐゴシック" pitchFamily="50" charset="-128"/>
              </a:defRPr>
            </a:lvl2pPr>
            <a:lvl3pPr marL="1143000" indent="-228600" eaLnBrk="0" hangingPunct="0">
              <a:defRPr>
                <a:latin typeface="Arial" charset="0"/>
                <a:ea typeface="ＭＳ Ｐゴシック" pitchFamily="50" charset="-128"/>
              </a:defRPr>
            </a:lvl3pPr>
            <a:lvl4pPr marL="1600200" indent="-228600" eaLnBrk="0" hangingPunct="0">
              <a:defRPr>
                <a:latin typeface="Arial" charset="0"/>
                <a:ea typeface="ＭＳ Ｐゴシック" pitchFamily="50" charset="-128"/>
              </a:defRPr>
            </a:lvl4pPr>
            <a:lvl5pPr marL="2057400" indent="-228600" eaLnBrk="0" hangingPunct="0">
              <a:defRPr>
                <a:latin typeface="Arial" charset="0"/>
                <a:ea typeface="ＭＳ Ｐゴシック" pitchFamily="50" charset="-128"/>
              </a:defRPr>
            </a:lvl5pPr>
            <a:lvl6pPr marL="2514600" indent="-228600" defTabSz="912813" eaLnBrk="0" fontAlgn="base" hangingPunct="0">
              <a:spcBef>
                <a:spcPct val="0"/>
              </a:spcBef>
              <a:spcAft>
                <a:spcPct val="0"/>
              </a:spcAft>
              <a:defRPr>
                <a:latin typeface="Arial" charset="0"/>
                <a:ea typeface="ＭＳ Ｐゴシック" pitchFamily="50" charset="-128"/>
              </a:defRPr>
            </a:lvl6pPr>
            <a:lvl7pPr marL="2971800" indent="-228600" defTabSz="912813" eaLnBrk="0" fontAlgn="base" hangingPunct="0">
              <a:spcBef>
                <a:spcPct val="0"/>
              </a:spcBef>
              <a:spcAft>
                <a:spcPct val="0"/>
              </a:spcAft>
              <a:defRPr>
                <a:latin typeface="Arial" charset="0"/>
                <a:ea typeface="ＭＳ Ｐゴシック" pitchFamily="50" charset="-128"/>
              </a:defRPr>
            </a:lvl7pPr>
            <a:lvl8pPr marL="3429000" indent="-228600" defTabSz="912813" eaLnBrk="0" fontAlgn="base" hangingPunct="0">
              <a:spcBef>
                <a:spcPct val="0"/>
              </a:spcBef>
              <a:spcAft>
                <a:spcPct val="0"/>
              </a:spcAft>
              <a:defRPr>
                <a:latin typeface="Arial" charset="0"/>
                <a:ea typeface="ＭＳ Ｐゴシック" pitchFamily="50" charset="-128"/>
              </a:defRPr>
            </a:lvl8pPr>
            <a:lvl9pPr marL="3886200" indent="-228600" defTabSz="912813" eaLnBrk="0" fontAlgn="base" hangingPunct="0">
              <a:spcBef>
                <a:spcPct val="0"/>
              </a:spcBef>
              <a:spcAft>
                <a:spcPct val="0"/>
              </a:spcAft>
              <a:defRPr>
                <a:latin typeface="Arial" charset="0"/>
                <a:ea typeface="ＭＳ Ｐゴシック" pitchFamily="50" charset="-128"/>
              </a:defRPr>
            </a:lvl9pPr>
          </a:lstStyle>
          <a:p>
            <a:pPr fontAlgn="auto">
              <a:spcBef>
                <a:spcPts val="0"/>
              </a:spcBef>
              <a:spcAft>
                <a:spcPts val="0"/>
              </a:spcAft>
              <a:defRPr/>
            </a:pPr>
            <a:r>
              <a:rPr lang="ja-JP" altLang="en-US" sz="800" dirty="0" smtClean="0">
                <a:latin typeface="+mn-ea"/>
                <a:ea typeface="+mn-ea"/>
              </a:rPr>
              <a:t>八沢排水機場（相馬市）</a:t>
            </a:r>
            <a:endParaRPr lang="ja-JP" altLang="en-US" sz="800" dirty="0">
              <a:latin typeface="+mn-ea"/>
              <a:ea typeface="+mn-ea"/>
            </a:endParaRPr>
          </a:p>
        </p:txBody>
      </p:sp>
      <p:pic>
        <p:nvPicPr>
          <p:cNvPr id="27732" name="Picture 3"/>
          <p:cNvPicPr>
            <a:picLocks noChangeAspect="1" noChangeArrowheads="1"/>
          </p:cNvPicPr>
          <p:nvPr/>
        </p:nvPicPr>
        <p:blipFill>
          <a:blip r:embed="rId11"/>
          <a:srcRect/>
          <a:stretch>
            <a:fillRect/>
          </a:stretch>
        </p:blipFill>
        <p:spPr bwMode="auto">
          <a:xfrm>
            <a:off x="3425825" y="1042988"/>
            <a:ext cx="3432175" cy="4486275"/>
          </a:xfrm>
          <a:prstGeom prst="rect">
            <a:avLst/>
          </a:prstGeom>
          <a:noFill/>
          <a:ln w="9525">
            <a:noFill/>
            <a:miter lim="800000"/>
            <a:headEnd/>
            <a:tailEnd/>
          </a:ln>
        </p:spPr>
      </p:pic>
      <p:sp>
        <p:nvSpPr>
          <p:cNvPr id="325" name="二等辺三角形 324"/>
          <p:cNvSpPr/>
          <p:nvPr/>
        </p:nvSpPr>
        <p:spPr>
          <a:xfrm rot="20278523">
            <a:off x="5619953" y="3061587"/>
            <a:ext cx="190500" cy="106045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27734" name="Picture 2"/>
          <p:cNvPicPr>
            <a:picLocks noChangeAspect="1" noChangeArrowheads="1"/>
          </p:cNvPicPr>
          <p:nvPr/>
        </p:nvPicPr>
        <p:blipFill>
          <a:blip r:embed="rId12"/>
          <a:srcRect/>
          <a:stretch>
            <a:fillRect/>
          </a:stretch>
        </p:blipFill>
        <p:spPr bwMode="auto">
          <a:xfrm>
            <a:off x="5300663" y="3960813"/>
            <a:ext cx="1433512" cy="1508125"/>
          </a:xfrm>
          <a:prstGeom prst="rect">
            <a:avLst/>
          </a:prstGeom>
          <a:noFill/>
          <a:ln w="25400">
            <a:solidFill>
              <a:schemeClr val="tx2"/>
            </a:solidFill>
            <a:miter lim="800000"/>
            <a:headEnd/>
            <a:tailEnd/>
          </a:ln>
        </p:spPr>
      </p:pic>
      <p:sp>
        <p:nvSpPr>
          <p:cNvPr id="27735" name="テキスト ボックス 26"/>
          <p:cNvSpPr txBox="1">
            <a:spLocks noChangeArrowheads="1"/>
          </p:cNvSpPr>
          <p:nvPr/>
        </p:nvSpPr>
        <p:spPr bwMode="auto">
          <a:xfrm>
            <a:off x="3644900" y="5073650"/>
            <a:ext cx="1617663" cy="396875"/>
          </a:xfrm>
          <a:prstGeom prst="rect">
            <a:avLst/>
          </a:prstGeom>
          <a:noFill/>
          <a:ln w="9525">
            <a:noFill/>
            <a:miter lim="800000"/>
            <a:headEnd/>
            <a:tailEnd/>
          </a:ln>
        </p:spPr>
        <p:txBody>
          <a:bodyPr>
            <a:spAutoFit/>
          </a:bodyPr>
          <a:lstStyle/>
          <a:p>
            <a:pPr algn="ctr"/>
            <a:r>
              <a:rPr lang="ko-KR" altLang="en-US" sz="1000">
                <a:latin typeface="AR P丸ゴシック体M"/>
                <a:ea typeface="AR P丸ゴシック体M"/>
                <a:cs typeface="AR P丸ゴシック体M"/>
              </a:rPr>
              <a:t>지진 중앙 위치와 진도</a:t>
            </a:r>
          </a:p>
          <a:p>
            <a:pPr algn="ctr"/>
            <a:r>
              <a:rPr lang="ja-JP" altLang="en-US" sz="1000">
                <a:latin typeface="AR P丸ゴシック体M"/>
                <a:ea typeface="AR P丸ゴシック体M"/>
                <a:cs typeface="AR P丸ゴシック体M"/>
              </a:rPr>
              <a:t>（</a:t>
            </a:r>
            <a:r>
              <a:rPr lang="ko-KR" altLang="en-US" sz="1000">
                <a:latin typeface="AR P丸ゴシック体M"/>
                <a:ea typeface="AR P丸ゴシック体M"/>
                <a:cs typeface="AR P丸ゴシック体M"/>
              </a:rPr>
              <a:t>기상청 자료 발표</a:t>
            </a:r>
            <a:r>
              <a:rPr lang="ja-JP" altLang="en-US" sz="1000">
                <a:latin typeface="AR P丸ゴシック体M"/>
                <a:ea typeface="AR P丸ゴシック体M"/>
                <a:cs typeface="AR P丸ゴシック体M"/>
              </a:rPr>
              <a:t>）</a:t>
            </a:r>
          </a:p>
        </p:txBody>
      </p:sp>
      <p:sp>
        <p:nvSpPr>
          <p:cNvPr id="328" name="四角形吹き出し 327"/>
          <p:cNvSpPr/>
          <p:nvPr/>
        </p:nvSpPr>
        <p:spPr>
          <a:xfrm>
            <a:off x="5340350" y="3997325"/>
            <a:ext cx="661988" cy="452438"/>
          </a:xfrm>
          <a:prstGeom prst="wedgeRectCallout">
            <a:avLst>
              <a:gd name="adj1" fmla="val 81073"/>
              <a:gd name="adj2" fmla="val 11152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300"/>
              </a:lnSpc>
              <a:defRPr/>
            </a:pPr>
            <a:r>
              <a:rPr lang="ko-KR" altLang="en-US" sz="700" b="1">
                <a:solidFill>
                  <a:srgbClr val="FF0000"/>
                </a:solidFill>
                <a:latin typeface="ＭＳ Ｐゴシック" charset="-128"/>
                <a:ea typeface="Gulim" pitchFamily="34" charset="-127"/>
              </a:rPr>
              <a:t>후쿠시마현</a:t>
            </a:r>
          </a:p>
          <a:p>
            <a:pPr algn="ctr">
              <a:defRPr/>
            </a:pPr>
            <a:endParaRPr lang="en-US" altLang="ja-JP" sz="700">
              <a:solidFill>
                <a:schemeClr val="tx1"/>
              </a:solidFill>
              <a:latin typeface="ＭＳ Ｐゴシック" charset="-128"/>
            </a:endParaRPr>
          </a:p>
          <a:p>
            <a:pPr algn="ctr">
              <a:defRPr/>
            </a:pPr>
            <a:endParaRPr lang="ko-KR" altLang="en-US" sz="700">
              <a:solidFill>
                <a:schemeClr val="tx1"/>
              </a:solidFill>
              <a:latin typeface="ＭＳ Ｐゴシック" charset="-128"/>
              <a:ea typeface="Gulim" pitchFamily="34" charset="-127"/>
            </a:endParaRPr>
          </a:p>
        </p:txBody>
      </p:sp>
      <p:sp>
        <p:nvSpPr>
          <p:cNvPr id="27737" name="Freeform 86"/>
          <p:cNvSpPr>
            <a:spLocks noChangeAspect="1"/>
          </p:cNvSpPr>
          <p:nvPr/>
        </p:nvSpPr>
        <p:spPr bwMode="auto">
          <a:xfrm>
            <a:off x="5516563" y="4140200"/>
            <a:ext cx="415925" cy="336550"/>
          </a:xfrm>
          <a:custGeom>
            <a:avLst/>
            <a:gdLst>
              <a:gd name="T0" fmla="*/ 2147483647 w 4744"/>
              <a:gd name="T1" fmla="*/ 2147483647 h 3778"/>
              <a:gd name="T2" fmla="*/ 2147483647 w 4744"/>
              <a:gd name="T3" fmla="*/ 2147483647 h 3778"/>
              <a:gd name="T4" fmla="*/ 2147483647 w 4744"/>
              <a:gd name="T5" fmla="*/ 2147483647 h 3778"/>
              <a:gd name="T6" fmla="*/ 2147483647 w 4744"/>
              <a:gd name="T7" fmla="*/ 2147483647 h 3778"/>
              <a:gd name="T8" fmla="*/ 2147483647 w 4744"/>
              <a:gd name="T9" fmla="*/ 2147483647 h 3778"/>
              <a:gd name="T10" fmla="*/ 2147483647 w 4744"/>
              <a:gd name="T11" fmla="*/ 2147483647 h 3778"/>
              <a:gd name="T12" fmla="*/ 2147483647 w 4744"/>
              <a:gd name="T13" fmla="*/ 2147483647 h 3778"/>
              <a:gd name="T14" fmla="*/ 2147483647 w 4744"/>
              <a:gd name="T15" fmla="*/ 2147483647 h 3778"/>
              <a:gd name="T16" fmla="*/ 2147483647 w 4744"/>
              <a:gd name="T17" fmla="*/ 2147483647 h 3778"/>
              <a:gd name="T18" fmla="*/ 2147483647 w 4744"/>
              <a:gd name="T19" fmla="*/ 2147483647 h 3778"/>
              <a:gd name="T20" fmla="*/ 2147483647 w 4744"/>
              <a:gd name="T21" fmla="*/ 2147483647 h 3778"/>
              <a:gd name="T22" fmla="*/ 2147483647 w 4744"/>
              <a:gd name="T23" fmla="*/ 2147483647 h 3778"/>
              <a:gd name="T24" fmla="*/ 2147483647 w 4744"/>
              <a:gd name="T25" fmla="*/ 2147483647 h 3778"/>
              <a:gd name="T26" fmla="*/ 2147483647 w 4744"/>
              <a:gd name="T27" fmla="*/ 2147483647 h 3778"/>
              <a:gd name="T28" fmla="*/ 2147483647 w 4744"/>
              <a:gd name="T29" fmla="*/ 2147483647 h 3778"/>
              <a:gd name="T30" fmla="*/ 2147483647 w 4744"/>
              <a:gd name="T31" fmla="*/ 2147483647 h 3778"/>
              <a:gd name="T32" fmla="*/ 2147483647 w 4744"/>
              <a:gd name="T33" fmla="*/ 2147483647 h 3778"/>
              <a:gd name="T34" fmla="*/ 2147483647 w 4744"/>
              <a:gd name="T35" fmla="*/ 2147483647 h 3778"/>
              <a:gd name="T36" fmla="*/ 2147483647 w 4744"/>
              <a:gd name="T37" fmla="*/ 2147483647 h 3778"/>
              <a:gd name="T38" fmla="*/ 2147483647 w 4744"/>
              <a:gd name="T39" fmla="*/ 2147483647 h 3778"/>
              <a:gd name="T40" fmla="*/ 2147483647 w 4744"/>
              <a:gd name="T41" fmla="*/ 2147483647 h 3778"/>
              <a:gd name="T42" fmla="*/ 2147483647 w 4744"/>
              <a:gd name="T43" fmla="*/ 2147483647 h 3778"/>
              <a:gd name="T44" fmla="*/ 2147483647 w 4744"/>
              <a:gd name="T45" fmla="*/ 2147483647 h 3778"/>
              <a:gd name="T46" fmla="*/ 2147483647 w 4744"/>
              <a:gd name="T47" fmla="*/ 2147483647 h 3778"/>
              <a:gd name="T48" fmla="*/ 2147483647 w 4744"/>
              <a:gd name="T49" fmla="*/ 2147483647 h 3778"/>
              <a:gd name="T50" fmla="*/ 2147483647 w 4744"/>
              <a:gd name="T51" fmla="*/ 2147483647 h 3778"/>
              <a:gd name="T52" fmla="*/ 2147483647 w 4744"/>
              <a:gd name="T53" fmla="*/ 2147483647 h 3778"/>
              <a:gd name="T54" fmla="*/ 2147483647 w 4744"/>
              <a:gd name="T55" fmla="*/ 2147483647 h 3778"/>
              <a:gd name="T56" fmla="*/ 2147483647 w 4744"/>
              <a:gd name="T57" fmla="*/ 2147483647 h 3778"/>
              <a:gd name="T58" fmla="*/ 2147483647 w 4744"/>
              <a:gd name="T59" fmla="*/ 2147483647 h 3778"/>
              <a:gd name="T60" fmla="*/ 2147483647 w 4744"/>
              <a:gd name="T61" fmla="*/ 2147483647 h 3778"/>
              <a:gd name="T62" fmla="*/ 2147483647 w 4744"/>
              <a:gd name="T63" fmla="*/ 2147483647 h 3778"/>
              <a:gd name="T64" fmla="*/ 2147483647 w 4744"/>
              <a:gd name="T65" fmla="*/ 2147483647 h 3778"/>
              <a:gd name="T66" fmla="*/ 2147483647 w 4744"/>
              <a:gd name="T67" fmla="*/ 2147483647 h 3778"/>
              <a:gd name="T68" fmla="*/ 2147483647 w 4744"/>
              <a:gd name="T69" fmla="*/ 2147483647 h 3778"/>
              <a:gd name="T70" fmla="*/ 2147483647 w 4744"/>
              <a:gd name="T71" fmla="*/ 2147483647 h 3778"/>
              <a:gd name="T72" fmla="*/ 2147483647 w 4744"/>
              <a:gd name="T73" fmla="*/ 2147483647 h 3778"/>
              <a:gd name="T74" fmla="*/ 2147483647 w 4744"/>
              <a:gd name="T75" fmla="*/ 2147483647 h 3778"/>
              <a:gd name="T76" fmla="*/ 2147483647 w 4744"/>
              <a:gd name="T77" fmla="*/ 2147483647 h 3778"/>
              <a:gd name="T78" fmla="*/ 2147483647 w 4744"/>
              <a:gd name="T79" fmla="*/ 2147483647 h 3778"/>
              <a:gd name="T80" fmla="*/ 2147483647 w 4744"/>
              <a:gd name="T81" fmla="*/ 2147483647 h 3778"/>
              <a:gd name="T82" fmla="*/ 2147483647 w 4744"/>
              <a:gd name="T83" fmla="*/ 2147483647 h 3778"/>
              <a:gd name="T84" fmla="*/ 2147483647 w 4744"/>
              <a:gd name="T85" fmla="*/ 2147483647 h 3778"/>
              <a:gd name="T86" fmla="*/ 2147483647 w 4744"/>
              <a:gd name="T87" fmla="*/ 2147483647 h 3778"/>
              <a:gd name="T88" fmla="*/ 2147483647 w 4744"/>
              <a:gd name="T89" fmla="*/ 2147483647 h 3778"/>
              <a:gd name="T90" fmla="*/ 2147483647 w 4744"/>
              <a:gd name="T91" fmla="*/ 2147483647 h 3778"/>
              <a:gd name="T92" fmla="*/ 2147483647 w 4744"/>
              <a:gd name="T93" fmla="*/ 2147483647 h 3778"/>
              <a:gd name="T94" fmla="*/ 2147483647 w 4744"/>
              <a:gd name="T95" fmla="*/ 2147483647 h 3778"/>
              <a:gd name="T96" fmla="*/ 2147483647 w 4744"/>
              <a:gd name="T97" fmla="*/ 2147483647 h 3778"/>
              <a:gd name="T98" fmla="*/ 2147483647 w 4744"/>
              <a:gd name="T99" fmla="*/ 2147483647 h 3778"/>
              <a:gd name="T100" fmla="*/ 2147483647 w 4744"/>
              <a:gd name="T101" fmla="*/ 2147483647 h 3778"/>
              <a:gd name="T102" fmla="*/ 2147483647 w 4744"/>
              <a:gd name="T103" fmla="*/ 2147483647 h 3778"/>
              <a:gd name="T104" fmla="*/ 2147483647 w 4744"/>
              <a:gd name="T105" fmla="*/ 2147483647 h 3778"/>
              <a:gd name="T106" fmla="*/ 2147483647 w 4744"/>
              <a:gd name="T107" fmla="*/ 2147483647 h 3778"/>
              <a:gd name="T108" fmla="*/ 2147483647 w 4744"/>
              <a:gd name="T109" fmla="*/ 2147483647 h 3778"/>
              <a:gd name="T110" fmla="*/ 2147483647 w 4744"/>
              <a:gd name="T111" fmla="*/ 2147483647 h 3778"/>
              <a:gd name="T112" fmla="*/ 2147483647 w 4744"/>
              <a:gd name="T113" fmla="*/ 2147483647 h 3778"/>
              <a:gd name="T114" fmla="*/ 0 w 4744"/>
              <a:gd name="T115" fmla="*/ 2147483647 h 3778"/>
              <a:gd name="T116" fmla="*/ 2147483647 w 4744"/>
              <a:gd name="T117" fmla="*/ 2147483647 h 3778"/>
              <a:gd name="T118" fmla="*/ 2147483647 w 4744"/>
              <a:gd name="T119" fmla="*/ 2147483647 h 3778"/>
              <a:gd name="T120" fmla="*/ 2147483647 w 4744"/>
              <a:gd name="T121" fmla="*/ 2147483647 h 37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44"/>
              <a:gd name="T184" fmla="*/ 0 h 3778"/>
              <a:gd name="T185" fmla="*/ 4744 w 4744"/>
              <a:gd name="T186" fmla="*/ 3778 h 37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44" h="3778">
                <a:moveTo>
                  <a:pt x="176" y="3306"/>
                </a:moveTo>
                <a:lnTo>
                  <a:pt x="210" y="3324"/>
                </a:lnTo>
                <a:lnTo>
                  <a:pt x="270" y="3294"/>
                </a:lnTo>
                <a:lnTo>
                  <a:pt x="284" y="3318"/>
                </a:lnTo>
                <a:lnTo>
                  <a:pt x="348" y="3310"/>
                </a:lnTo>
                <a:lnTo>
                  <a:pt x="356" y="3346"/>
                </a:lnTo>
                <a:lnTo>
                  <a:pt x="410" y="3350"/>
                </a:lnTo>
                <a:lnTo>
                  <a:pt x="448" y="3320"/>
                </a:lnTo>
                <a:lnTo>
                  <a:pt x="462" y="3348"/>
                </a:lnTo>
                <a:lnTo>
                  <a:pt x="490" y="3380"/>
                </a:lnTo>
                <a:lnTo>
                  <a:pt x="594" y="3396"/>
                </a:lnTo>
                <a:lnTo>
                  <a:pt x="606" y="3348"/>
                </a:lnTo>
                <a:lnTo>
                  <a:pt x="684" y="3322"/>
                </a:lnTo>
                <a:lnTo>
                  <a:pt x="740" y="3260"/>
                </a:lnTo>
                <a:lnTo>
                  <a:pt x="754" y="3204"/>
                </a:lnTo>
                <a:lnTo>
                  <a:pt x="818" y="3176"/>
                </a:lnTo>
                <a:lnTo>
                  <a:pt x="842" y="3204"/>
                </a:lnTo>
                <a:lnTo>
                  <a:pt x="960" y="3148"/>
                </a:lnTo>
                <a:lnTo>
                  <a:pt x="1060" y="3046"/>
                </a:lnTo>
                <a:lnTo>
                  <a:pt x="1160" y="3048"/>
                </a:lnTo>
                <a:lnTo>
                  <a:pt x="1184" y="2976"/>
                </a:lnTo>
                <a:lnTo>
                  <a:pt x="1226" y="2972"/>
                </a:lnTo>
                <a:lnTo>
                  <a:pt x="1288" y="2962"/>
                </a:lnTo>
                <a:lnTo>
                  <a:pt x="1306" y="2920"/>
                </a:lnTo>
                <a:lnTo>
                  <a:pt x="1384" y="2908"/>
                </a:lnTo>
                <a:lnTo>
                  <a:pt x="1400" y="2880"/>
                </a:lnTo>
                <a:lnTo>
                  <a:pt x="1510" y="2874"/>
                </a:lnTo>
                <a:lnTo>
                  <a:pt x="1566" y="2816"/>
                </a:lnTo>
                <a:lnTo>
                  <a:pt x="1644" y="2836"/>
                </a:lnTo>
                <a:lnTo>
                  <a:pt x="1682" y="2816"/>
                </a:lnTo>
                <a:lnTo>
                  <a:pt x="1682" y="2754"/>
                </a:lnTo>
                <a:lnTo>
                  <a:pt x="1662" y="2754"/>
                </a:lnTo>
                <a:lnTo>
                  <a:pt x="1668" y="2714"/>
                </a:lnTo>
                <a:lnTo>
                  <a:pt x="1738" y="2666"/>
                </a:lnTo>
                <a:lnTo>
                  <a:pt x="1789" y="2647"/>
                </a:lnTo>
                <a:lnTo>
                  <a:pt x="1827" y="2650"/>
                </a:lnTo>
                <a:lnTo>
                  <a:pt x="1842" y="2638"/>
                </a:lnTo>
                <a:lnTo>
                  <a:pt x="1878" y="2631"/>
                </a:lnTo>
                <a:lnTo>
                  <a:pt x="1903" y="2644"/>
                </a:lnTo>
                <a:lnTo>
                  <a:pt x="1939" y="2643"/>
                </a:lnTo>
                <a:lnTo>
                  <a:pt x="1966" y="2626"/>
                </a:lnTo>
                <a:lnTo>
                  <a:pt x="2034" y="2626"/>
                </a:lnTo>
                <a:lnTo>
                  <a:pt x="2097" y="2658"/>
                </a:lnTo>
                <a:lnTo>
                  <a:pt x="2240" y="2670"/>
                </a:lnTo>
                <a:lnTo>
                  <a:pt x="2254" y="2694"/>
                </a:lnTo>
                <a:lnTo>
                  <a:pt x="2356" y="2712"/>
                </a:lnTo>
                <a:lnTo>
                  <a:pt x="2398" y="2714"/>
                </a:lnTo>
                <a:lnTo>
                  <a:pt x="2476" y="2779"/>
                </a:lnTo>
                <a:lnTo>
                  <a:pt x="2496" y="2772"/>
                </a:lnTo>
                <a:lnTo>
                  <a:pt x="2530" y="2820"/>
                </a:lnTo>
                <a:lnTo>
                  <a:pt x="2530" y="2836"/>
                </a:lnTo>
                <a:lnTo>
                  <a:pt x="2564" y="2872"/>
                </a:lnTo>
                <a:lnTo>
                  <a:pt x="2628" y="2906"/>
                </a:lnTo>
                <a:lnTo>
                  <a:pt x="2622" y="2922"/>
                </a:lnTo>
                <a:lnTo>
                  <a:pt x="2648" y="2958"/>
                </a:lnTo>
                <a:lnTo>
                  <a:pt x="2642" y="2988"/>
                </a:lnTo>
                <a:lnTo>
                  <a:pt x="2668" y="3044"/>
                </a:lnTo>
                <a:lnTo>
                  <a:pt x="2694" y="3048"/>
                </a:lnTo>
                <a:lnTo>
                  <a:pt x="2722" y="3028"/>
                </a:lnTo>
                <a:lnTo>
                  <a:pt x="2768" y="3030"/>
                </a:lnTo>
                <a:lnTo>
                  <a:pt x="2768" y="3080"/>
                </a:lnTo>
                <a:lnTo>
                  <a:pt x="2754" y="3106"/>
                </a:lnTo>
                <a:lnTo>
                  <a:pt x="2774" y="3158"/>
                </a:lnTo>
                <a:lnTo>
                  <a:pt x="2754" y="3188"/>
                </a:lnTo>
                <a:lnTo>
                  <a:pt x="2772" y="3234"/>
                </a:lnTo>
                <a:lnTo>
                  <a:pt x="2750" y="3260"/>
                </a:lnTo>
                <a:lnTo>
                  <a:pt x="2764" y="3298"/>
                </a:lnTo>
                <a:lnTo>
                  <a:pt x="2806" y="3326"/>
                </a:lnTo>
                <a:lnTo>
                  <a:pt x="2874" y="3328"/>
                </a:lnTo>
                <a:lnTo>
                  <a:pt x="2952" y="3394"/>
                </a:lnTo>
                <a:lnTo>
                  <a:pt x="2962" y="3450"/>
                </a:lnTo>
                <a:lnTo>
                  <a:pt x="2988" y="3472"/>
                </a:lnTo>
                <a:lnTo>
                  <a:pt x="3046" y="3476"/>
                </a:lnTo>
                <a:lnTo>
                  <a:pt x="3074" y="3514"/>
                </a:lnTo>
                <a:lnTo>
                  <a:pt x="3072" y="3558"/>
                </a:lnTo>
                <a:lnTo>
                  <a:pt x="3104" y="3636"/>
                </a:lnTo>
                <a:lnTo>
                  <a:pt x="3188" y="3654"/>
                </a:lnTo>
                <a:lnTo>
                  <a:pt x="3210" y="3688"/>
                </a:lnTo>
                <a:lnTo>
                  <a:pt x="3256" y="3686"/>
                </a:lnTo>
                <a:lnTo>
                  <a:pt x="3272" y="3724"/>
                </a:lnTo>
                <a:lnTo>
                  <a:pt x="3308" y="3778"/>
                </a:lnTo>
                <a:lnTo>
                  <a:pt x="3322" y="3775"/>
                </a:lnTo>
                <a:lnTo>
                  <a:pt x="3346" y="3758"/>
                </a:lnTo>
                <a:lnTo>
                  <a:pt x="3354" y="3720"/>
                </a:lnTo>
                <a:lnTo>
                  <a:pt x="3384" y="3720"/>
                </a:lnTo>
                <a:lnTo>
                  <a:pt x="3388" y="3678"/>
                </a:lnTo>
                <a:lnTo>
                  <a:pt x="3414" y="3684"/>
                </a:lnTo>
                <a:lnTo>
                  <a:pt x="3446" y="3666"/>
                </a:lnTo>
                <a:lnTo>
                  <a:pt x="3446" y="3640"/>
                </a:lnTo>
                <a:lnTo>
                  <a:pt x="3474" y="3614"/>
                </a:lnTo>
                <a:lnTo>
                  <a:pt x="3470" y="3602"/>
                </a:lnTo>
                <a:lnTo>
                  <a:pt x="3504" y="3556"/>
                </a:lnTo>
                <a:lnTo>
                  <a:pt x="3522" y="3562"/>
                </a:lnTo>
                <a:lnTo>
                  <a:pt x="3614" y="3534"/>
                </a:lnTo>
                <a:lnTo>
                  <a:pt x="3646" y="3506"/>
                </a:lnTo>
                <a:lnTo>
                  <a:pt x="3606" y="3456"/>
                </a:lnTo>
                <a:lnTo>
                  <a:pt x="3586" y="3406"/>
                </a:lnTo>
                <a:lnTo>
                  <a:pt x="3560" y="3382"/>
                </a:lnTo>
                <a:lnTo>
                  <a:pt x="3580" y="3336"/>
                </a:lnTo>
                <a:lnTo>
                  <a:pt x="3570" y="3312"/>
                </a:lnTo>
                <a:lnTo>
                  <a:pt x="3596" y="3288"/>
                </a:lnTo>
                <a:lnTo>
                  <a:pt x="3612" y="3288"/>
                </a:lnTo>
                <a:lnTo>
                  <a:pt x="3638" y="3316"/>
                </a:lnTo>
                <a:lnTo>
                  <a:pt x="3640" y="3352"/>
                </a:lnTo>
                <a:lnTo>
                  <a:pt x="3680" y="3376"/>
                </a:lnTo>
                <a:lnTo>
                  <a:pt x="3672" y="3396"/>
                </a:lnTo>
                <a:lnTo>
                  <a:pt x="3700" y="3422"/>
                </a:lnTo>
                <a:lnTo>
                  <a:pt x="3732" y="3422"/>
                </a:lnTo>
                <a:lnTo>
                  <a:pt x="3738" y="3446"/>
                </a:lnTo>
                <a:lnTo>
                  <a:pt x="3792" y="3428"/>
                </a:lnTo>
                <a:lnTo>
                  <a:pt x="3810" y="3450"/>
                </a:lnTo>
                <a:lnTo>
                  <a:pt x="3860" y="3454"/>
                </a:lnTo>
                <a:lnTo>
                  <a:pt x="3896" y="3472"/>
                </a:lnTo>
                <a:lnTo>
                  <a:pt x="3946" y="3522"/>
                </a:lnTo>
                <a:lnTo>
                  <a:pt x="3992" y="3510"/>
                </a:lnTo>
                <a:lnTo>
                  <a:pt x="4038" y="3526"/>
                </a:lnTo>
                <a:lnTo>
                  <a:pt x="4062" y="3520"/>
                </a:lnTo>
                <a:lnTo>
                  <a:pt x="4088" y="3532"/>
                </a:lnTo>
                <a:lnTo>
                  <a:pt x="4114" y="3530"/>
                </a:lnTo>
                <a:lnTo>
                  <a:pt x="4130" y="3546"/>
                </a:lnTo>
                <a:lnTo>
                  <a:pt x="4146" y="3464"/>
                </a:lnTo>
                <a:lnTo>
                  <a:pt x="4188" y="3406"/>
                </a:lnTo>
                <a:lnTo>
                  <a:pt x="4214" y="3386"/>
                </a:lnTo>
                <a:lnTo>
                  <a:pt x="4268" y="3400"/>
                </a:lnTo>
                <a:lnTo>
                  <a:pt x="4272" y="3378"/>
                </a:lnTo>
                <a:lnTo>
                  <a:pt x="4328" y="3342"/>
                </a:lnTo>
                <a:lnTo>
                  <a:pt x="4416" y="3280"/>
                </a:lnTo>
                <a:lnTo>
                  <a:pt x="4446" y="3294"/>
                </a:lnTo>
                <a:lnTo>
                  <a:pt x="4446" y="3316"/>
                </a:lnTo>
                <a:lnTo>
                  <a:pt x="4484" y="3320"/>
                </a:lnTo>
                <a:lnTo>
                  <a:pt x="4478" y="3288"/>
                </a:lnTo>
                <a:lnTo>
                  <a:pt x="4504" y="3262"/>
                </a:lnTo>
                <a:lnTo>
                  <a:pt x="4528" y="3256"/>
                </a:lnTo>
                <a:lnTo>
                  <a:pt x="4550" y="3218"/>
                </a:lnTo>
                <a:lnTo>
                  <a:pt x="4590" y="3194"/>
                </a:lnTo>
                <a:lnTo>
                  <a:pt x="4582" y="3166"/>
                </a:lnTo>
                <a:lnTo>
                  <a:pt x="4598" y="3128"/>
                </a:lnTo>
                <a:lnTo>
                  <a:pt x="4624" y="3120"/>
                </a:lnTo>
                <a:lnTo>
                  <a:pt x="4620" y="3072"/>
                </a:lnTo>
                <a:lnTo>
                  <a:pt x="4604" y="3066"/>
                </a:lnTo>
                <a:lnTo>
                  <a:pt x="4594" y="2934"/>
                </a:lnTo>
                <a:lnTo>
                  <a:pt x="4618" y="2790"/>
                </a:lnTo>
                <a:lnTo>
                  <a:pt x="4650" y="2779"/>
                </a:lnTo>
                <a:lnTo>
                  <a:pt x="4665" y="2731"/>
                </a:lnTo>
                <a:lnTo>
                  <a:pt x="4654" y="2713"/>
                </a:lnTo>
                <a:lnTo>
                  <a:pt x="4674" y="2630"/>
                </a:lnTo>
                <a:lnTo>
                  <a:pt x="4660" y="2548"/>
                </a:lnTo>
                <a:lnTo>
                  <a:pt x="4677" y="2415"/>
                </a:lnTo>
                <a:lnTo>
                  <a:pt x="4696" y="2377"/>
                </a:lnTo>
                <a:lnTo>
                  <a:pt x="4700" y="2344"/>
                </a:lnTo>
                <a:lnTo>
                  <a:pt x="4693" y="2320"/>
                </a:lnTo>
                <a:lnTo>
                  <a:pt x="4726" y="2128"/>
                </a:lnTo>
                <a:lnTo>
                  <a:pt x="4744" y="1914"/>
                </a:lnTo>
                <a:lnTo>
                  <a:pt x="4744" y="1492"/>
                </a:lnTo>
                <a:lnTo>
                  <a:pt x="4706" y="1170"/>
                </a:lnTo>
                <a:lnTo>
                  <a:pt x="4694" y="1120"/>
                </a:lnTo>
                <a:lnTo>
                  <a:pt x="4706" y="1104"/>
                </a:lnTo>
                <a:lnTo>
                  <a:pt x="4680" y="926"/>
                </a:lnTo>
                <a:lnTo>
                  <a:pt x="4666" y="786"/>
                </a:lnTo>
                <a:lnTo>
                  <a:pt x="4659" y="726"/>
                </a:lnTo>
                <a:lnTo>
                  <a:pt x="4627" y="661"/>
                </a:lnTo>
                <a:lnTo>
                  <a:pt x="4608" y="651"/>
                </a:lnTo>
                <a:lnTo>
                  <a:pt x="4599" y="516"/>
                </a:lnTo>
                <a:lnTo>
                  <a:pt x="4603" y="471"/>
                </a:lnTo>
                <a:lnTo>
                  <a:pt x="4572" y="474"/>
                </a:lnTo>
                <a:lnTo>
                  <a:pt x="4567" y="492"/>
                </a:lnTo>
                <a:lnTo>
                  <a:pt x="4582" y="495"/>
                </a:lnTo>
                <a:lnTo>
                  <a:pt x="4581" y="544"/>
                </a:lnTo>
                <a:lnTo>
                  <a:pt x="4579" y="622"/>
                </a:lnTo>
                <a:lnTo>
                  <a:pt x="4543" y="586"/>
                </a:lnTo>
                <a:lnTo>
                  <a:pt x="4566" y="518"/>
                </a:lnTo>
                <a:lnTo>
                  <a:pt x="4496" y="488"/>
                </a:lnTo>
                <a:lnTo>
                  <a:pt x="4549" y="483"/>
                </a:lnTo>
                <a:lnTo>
                  <a:pt x="4554" y="456"/>
                </a:lnTo>
                <a:lnTo>
                  <a:pt x="4514" y="452"/>
                </a:lnTo>
                <a:lnTo>
                  <a:pt x="4506" y="378"/>
                </a:lnTo>
                <a:cubicBezTo>
                  <a:pt x="4497" y="357"/>
                  <a:pt x="4466" y="346"/>
                  <a:pt x="4458" y="326"/>
                </a:cubicBezTo>
                <a:lnTo>
                  <a:pt x="4456" y="256"/>
                </a:lnTo>
                <a:lnTo>
                  <a:pt x="4434" y="260"/>
                </a:lnTo>
                <a:lnTo>
                  <a:pt x="4410" y="242"/>
                </a:lnTo>
                <a:lnTo>
                  <a:pt x="4374" y="244"/>
                </a:lnTo>
                <a:lnTo>
                  <a:pt x="4362" y="232"/>
                </a:lnTo>
                <a:lnTo>
                  <a:pt x="4300" y="244"/>
                </a:lnTo>
                <a:lnTo>
                  <a:pt x="4272" y="262"/>
                </a:lnTo>
                <a:lnTo>
                  <a:pt x="4262" y="306"/>
                </a:lnTo>
                <a:lnTo>
                  <a:pt x="4278" y="372"/>
                </a:lnTo>
                <a:lnTo>
                  <a:pt x="4248" y="392"/>
                </a:lnTo>
                <a:lnTo>
                  <a:pt x="4258" y="438"/>
                </a:lnTo>
                <a:lnTo>
                  <a:pt x="4261" y="510"/>
                </a:lnTo>
                <a:lnTo>
                  <a:pt x="4254" y="517"/>
                </a:lnTo>
                <a:lnTo>
                  <a:pt x="4264" y="556"/>
                </a:lnTo>
                <a:lnTo>
                  <a:pt x="4236" y="570"/>
                </a:lnTo>
                <a:lnTo>
                  <a:pt x="4194" y="565"/>
                </a:lnTo>
                <a:lnTo>
                  <a:pt x="4125" y="570"/>
                </a:lnTo>
                <a:lnTo>
                  <a:pt x="4095" y="555"/>
                </a:lnTo>
                <a:lnTo>
                  <a:pt x="4086" y="536"/>
                </a:lnTo>
                <a:lnTo>
                  <a:pt x="4042" y="556"/>
                </a:lnTo>
                <a:lnTo>
                  <a:pt x="4047" y="568"/>
                </a:lnTo>
                <a:lnTo>
                  <a:pt x="4065" y="568"/>
                </a:lnTo>
                <a:lnTo>
                  <a:pt x="4063" y="582"/>
                </a:lnTo>
                <a:lnTo>
                  <a:pt x="4086" y="586"/>
                </a:lnTo>
                <a:lnTo>
                  <a:pt x="4123" y="624"/>
                </a:lnTo>
                <a:lnTo>
                  <a:pt x="4120" y="637"/>
                </a:lnTo>
                <a:lnTo>
                  <a:pt x="4102" y="639"/>
                </a:lnTo>
                <a:lnTo>
                  <a:pt x="4063" y="618"/>
                </a:lnTo>
                <a:lnTo>
                  <a:pt x="4008" y="607"/>
                </a:lnTo>
                <a:lnTo>
                  <a:pt x="3987" y="594"/>
                </a:lnTo>
                <a:lnTo>
                  <a:pt x="3964" y="597"/>
                </a:lnTo>
                <a:lnTo>
                  <a:pt x="3951" y="615"/>
                </a:lnTo>
                <a:lnTo>
                  <a:pt x="3933" y="598"/>
                </a:lnTo>
                <a:lnTo>
                  <a:pt x="3928" y="574"/>
                </a:lnTo>
                <a:lnTo>
                  <a:pt x="3907" y="556"/>
                </a:lnTo>
                <a:lnTo>
                  <a:pt x="3873" y="553"/>
                </a:lnTo>
                <a:lnTo>
                  <a:pt x="3868" y="534"/>
                </a:lnTo>
                <a:lnTo>
                  <a:pt x="3856" y="516"/>
                </a:lnTo>
                <a:lnTo>
                  <a:pt x="3856" y="477"/>
                </a:lnTo>
                <a:lnTo>
                  <a:pt x="3835" y="450"/>
                </a:lnTo>
                <a:lnTo>
                  <a:pt x="3841" y="418"/>
                </a:lnTo>
                <a:lnTo>
                  <a:pt x="3858" y="408"/>
                </a:lnTo>
                <a:lnTo>
                  <a:pt x="3858" y="370"/>
                </a:lnTo>
                <a:lnTo>
                  <a:pt x="3846" y="325"/>
                </a:lnTo>
                <a:lnTo>
                  <a:pt x="3834" y="309"/>
                </a:lnTo>
                <a:lnTo>
                  <a:pt x="3852" y="294"/>
                </a:lnTo>
                <a:lnTo>
                  <a:pt x="3847" y="274"/>
                </a:lnTo>
                <a:lnTo>
                  <a:pt x="3802" y="264"/>
                </a:lnTo>
                <a:lnTo>
                  <a:pt x="3793" y="240"/>
                </a:lnTo>
                <a:lnTo>
                  <a:pt x="3766" y="241"/>
                </a:lnTo>
                <a:lnTo>
                  <a:pt x="3741" y="249"/>
                </a:lnTo>
                <a:lnTo>
                  <a:pt x="3696" y="240"/>
                </a:lnTo>
                <a:lnTo>
                  <a:pt x="3684" y="226"/>
                </a:lnTo>
                <a:lnTo>
                  <a:pt x="3685" y="199"/>
                </a:lnTo>
                <a:lnTo>
                  <a:pt x="3654" y="190"/>
                </a:lnTo>
                <a:lnTo>
                  <a:pt x="3634" y="213"/>
                </a:lnTo>
                <a:lnTo>
                  <a:pt x="3612" y="216"/>
                </a:lnTo>
                <a:lnTo>
                  <a:pt x="3600" y="217"/>
                </a:lnTo>
                <a:lnTo>
                  <a:pt x="3573" y="199"/>
                </a:lnTo>
                <a:lnTo>
                  <a:pt x="3565" y="175"/>
                </a:lnTo>
                <a:lnTo>
                  <a:pt x="3540" y="177"/>
                </a:lnTo>
                <a:lnTo>
                  <a:pt x="3529" y="199"/>
                </a:lnTo>
                <a:lnTo>
                  <a:pt x="3487" y="219"/>
                </a:lnTo>
                <a:lnTo>
                  <a:pt x="3457" y="217"/>
                </a:lnTo>
                <a:lnTo>
                  <a:pt x="3438" y="208"/>
                </a:lnTo>
                <a:lnTo>
                  <a:pt x="3406" y="223"/>
                </a:lnTo>
                <a:lnTo>
                  <a:pt x="3385" y="222"/>
                </a:lnTo>
                <a:lnTo>
                  <a:pt x="3370" y="235"/>
                </a:lnTo>
                <a:lnTo>
                  <a:pt x="3352" y="235"/>
                </a:lnTo>
                <a:lnTo>
                  <a:pt x="3327" y="228"/>
                </a:lnTo>
                <a:lnTo>
                  <a:pt x="3310" y="210"/>
                </a:lnTo>
                <a:lnTo>
                  <a:pt x="3301" y="177"/>
                </a:lnTo>
                <a:lnTo>
                  <a:pt x="3306" y="114"/>
                </a:lnTo>
                <a:lnTo>
                  <a:pt x="3315" y="102"/>
                </a:lnTo>
                <a:lnTo>
                  <a:pt x="3295" y="78"/>
                </a:lnTo>
                <a:lnTo>
                  <a:pt x="3271" y="85"/>
                </a:lnTo>
                <a:lnTo>
                  <a:pt x="3237" y="66"/>
                </a:lnTo>
                <a:lnTo>
                  <a:pt x="3225" y="66"/>
                </a:lnTo>
                <a:lnTo>
                  <a:pt x="3214" y="79"/>
                </a:lnTo>
                <a:lnTo>
                  <a:pt x="3165" y="43"/>
                </a:lnTo>
                <a:lnTo>
                  <a:pt x="3150" y="45"/>
                </a:lnTo>
                <a:lnTo>
                  <a:pt x="3156" y="27"/>
                </a:lnTo>
                <a:lnTo>
                  <a:pt x="3134" y="14"/>
                </a:lnTo>
                <a:lnTo>
                  <a:pt x="3096" y="30"/>
                </a:lnTo>
                <a:lnTo>
                  <a:pt x="3093" y="64"/>
                </a:lnTo>
                <a:lnTo>
                  <a:pt x="3088" y="82"/>
                </a:lnTo>
                <a:lnTo>
                  <a:pt x="3070" y="76"/>
                </a:lnTo>
                <a:lnTo>
                  <a:pt x="3045" y="58"/>
                </a:lnTo>
                <a:lnTo>
                  <a:pt x="3027" y="63"/>
                </a:lnTo>
                <a:lnTo>
                  <a:pt x="3001" y="82"/>
                </a:lnTo>
                <a:lnTo>
                  <a:pt x="2988" y="81"/>
                </a:lnTo>
                <a:lnTo>
                  <a:pt x="2977" y="69"/>
                </a:lnTo>
                <a:lnTo>
                  <a:pt x="2967" y="73"/>
                </a:lnTo>
                <a:lnTo>
                  <a:pt x="2944" y="49"/>
                </a:lnTo>
                <a:lnTo>
                  <a:pt x="2928" y="55"/>
                </a:lnTo>
                <a:lnTo>
                  <a:pt x="2914" y="46"/>
                </a:lnTo>
                <a:lnTo>
                  <a:pt x="2910" y="27"/>
                </a:lnTo>
                <a:lnTo>
                  <a:pt x="2871" y="25"/>
                </a:lnTo>
                <a:lnTo>
                  <a:pt x="2839" y="0"/>
                </a:lnTo>
                <a:lnTo>
                  <a:pt x="2822" y="4"/>
                </a:lnTo>
                <a:lnTo>
                  <a:pt x="2812" y="46"/>
                </a:lnTo>
                <a:lnTo>
                  <a:pt x="2824" y="70"/>
                </a:lnTo>
                <a:lnTo>
                  <a:pt x="2833" y="109"/>
                </a:lnTo>
                <a:lnTo>
                  <a:pt x="2824" y="160"/>
                </a:lnTo>
                <a:lnTo>
                  <a:pt x="2797" y="211"/>
                </a:lnTo>
                <a:lnTo>
                  <a:pt x="2805" y="252"/>
                </a:lnTo>
                <a:lnTo>
                  <a:pt x="2806" y="282"/>
                </a:lnTo>
                <a:lnTo>
                  <a:pt x="2794" y="316"/>
                </a:lnTo>
                <a:lnTo>
                  <a:pt x="2811" y="324"/>
                </a:lnTo>
                <a:lnTo>
                  <a:pt x="2812" y="337"/>
                </a:lnTo>
                <a:lnTo>
                  <a:pt x="2794" y="352"/>
                </a:lnTo>
                <a:lnTo>
                  <a:pt x="2793" y="393"/>
                </a:lnTo>
                <a:lnTo>
                  <a:pt x="2800" y="405"/>
                </a:lnTo>
                <a:lnTo>
                  <a:pt x="2790" y="420"/>
                </a:lnTo>
                <a:lnTo>
                  <a:pt x="2793" y="456"/>
                </a:lnTo>
                <a:lnTo>
                  <a:pt x="2817" y="498"/>
                </a:lnTo>
                <a:lnTo>
                  <a:pt x="2865" y="505"/>
                </a:lnTo>
                <a:lnTo>
                  <a:pt x="2881" y="535"/>
                </a:lnTo>
                <a:lnTo>
                  <a:pt x="2880" y="556"/>
                </a:lnTo>
                <a:lnTo>
                  <a:pt x="2845" y="574"/>
                </a:lnTo>
                <a:lnTo>
                  <a:pt x="2838" y="588"/>
                </a:lnTo>
                <a:lnTo>
                  <a:pt x="2824" y="600"/>
                </a:lnTo>
                <a:lnTo>
                  <a:pt x="2826" y="628"/>
                </a:lnTo>
                <a:lnTo>
                  <a:pt x="2805" y="634"/>
                </a:lnTo>
                <a:lnTo>
                  <a:pt x="2772" y="664"/>
                </a:lnTo>
                <a:lnTo>
                  <a:pt x="2770" y="681"/>
                </a:lnTo>
                <a:lnTo>
                  <a:pt x="2752" y="687"/>
                </a:lnTo>
                <a:lnTo>
                  <a:pt x="2739" y="708"/>
                </a:lnTo>
                <a:lnTo>
                  <a:pt x="2737" y="736"/>
                </a:lnTo>
                <a:lnTo>
                  <a:pt x="2664" y="733"/>
                </a:lnTo>
                <a:lnTo>
                  <a:pt x="2646" y="718"/>
                </a:lnTo>
                <a:lnTo>
                  <a:pt x="2583" y="714"/>
                </a:lnTo>
                <a:lnTo>
                  <a:pt x="2552" y="694"/>
                </a:lnTo>
                <a:lnTo>
                  <a:pt x="2519" y="706"/>
                </a:lnTo>
                <a:lnTo>
                  <a:pt x="2498" y="722"/>
                </a:lnTo>
                <a:lnTo>
                  <a:pt x="2484" y="756"/>
                </a:lnTo>
                <a:lnTo>
                  <a:pt x="2448" y="772"/>
                </a:lnTo>
                <a:lnTo>
                  <a:pt x="2376" y="762"/>
                </a:lnTo>
                <a:lnTo>
                  <a:pt x="2362" y="706"/>
                </a:lnTo>
                <a:lnTo>
                  <a:pt x="2304" y="702"/>
                </a:lnTo>
                <a:lnTo>
                  <a:pt x="2266" y="642"/>
                </a:lnTo>
                <a:lnTo>
                  <a:pt x="2246" y="640"/>
                </a:lnTo>
                <a:lnTo>
                  <a:pt x="2236" y="666"/>
                </a:lnTo>
                <a:lnTo>
                  <a:pt x="2132" y="688"/>
                </a:lnTo>
                <a:lnTo>
                  <a:pt x="2100" y="690"/>
                </a:lnTo>
                <a:lnTo>
                  <a:pt x="2088" y="682"/>
                </a:lnTo>
                <a:lnTo>
                  <a:pt x="2074" y="642"/>
                </a:lnTo>
                <a:lnTo>
                  <a:pt x="2058" y="638"/>
                </a:lnTo>
                <a:lnTo>
                  <a:pt x="2046" y="572"/>
                </a:lnTo>
                <a:lnTo>
                  <a:pt x="2024" y="520"/>
                </a:lnTo>
                <a:lnTo>
                  <a:pt x="1972" y="474"/>
                </a:lnTo>
                <a:lnTo>
                  <a:pt x="1952" y="474"/>
                </a:lnTo>
                <a:lnTo>
                  <a:pt x="1952" y="508"/>
                </a:lnTo>
                <a:lnTo>
                  <a:pt x="1884" y="516"/>
                </a:lnTo>
                <a:lnTo>
                  <a:pt x="1836" y="532"/>
                </a:lnTo>
                <a:lnTo>
                  <a:pt x="1796" y="484"/>
                </a:lnTo>
                <a:lnTo>
                  <a:pt x="1764" y="488"/>
                </a:lnTo>
                <a:lnTo>
                  <a:pt x="1686" y="522"/>
                </a:lnTo>
                <a:lnTo>
                  <a:pt x="1660" y="546"/>
                </a:lnTo>
                <a:lnTo>
                  <a:pt x="1642" y="548"/>
                </a:lnTo>
                <a:lnTo>
                  <a:pt x="1624" y="508"/>
                </a:lnTo>
                <a:lnTo>
                  <a:pt x="1584" y="466"/>
                </a:lnTo>
                <a:lnTo>
                  <a:pt x="1566" y="464"/>
                </a:lnTo>
                <a:lnTo>
                  <a:pt x="1550" y="482"/>
                </a:lnTo>
                <a:lnTo>
                  <a:pt x="1462" y="514"/>
                </a:lnTo>
                <a:lnTo>
                  <a:pt x="1418" y="530"/>
                </a:lnTo>
                <a:lnTo>
                  <a:pt x="1358" y="608"/>
                </a:lnTo>
                <a:lnTo>
                  <a:pt x="1292" y="658"/>
                </a:lnTo>
                <a:lnTo>
                  <a:pt x="1250" y="784"/>
                </a:lnTo>
                <a:lnTo>
                  <a:pt x="1214" y="796"/>
                </a:lnTo>
                <a:lnTo>
                  <a:pt x="1172" y="850"/>
                </a:lnTo>
                <a:lnTo>
                  <a:pt x="1176" y="886"/>
                </a:lnTo>
                <a:lnTo>
                  <a:pt x="1190" y="898"/>
                </a:lnTo>
                <a:lnTo>
                  <a:pt x="1180" y="916"/>
                </a:lnTo>
                <a:lnTo>
                  <a:pt x="1142" y="914"/>
                </a:lnTo>
                <a:lnTo>
                  <a:pt x="1068" y="1016"/>
                </a:lnTo>
                <a:lnTo>
                  <a:pt x="988" y="1038"/>
                </a:lnTo>
                <a:lnTo>
                  <a:pt x="1004" y="1062"/>
                </a:lnTo>
                <a:lnTo>
                  <a:pt x="982" y="1098"/>
                </a:lnTo>
                <a:lnTo>
                  <a:pt x="990" y="1178"/>
                </a:lnTo>
                <a:lnTo>
                  <a:pt x="1020" y="1186"/>
                </a:lnTo>
                <a:lnTo>
                  <a:pt x="1044" y="1278"/>
                </a:lnTo>
                <a:lnTo>
                  <a:pt x="1032" y="1348"/>
                </a:lnTo>
                <a:lnTo>
                  <a:pt x="1058" y="1416"/>
                </a:lnTo>
                <a:lnTo>
                  <a:pt x="1094" y="1424"/>
                </a:lnTo>
                <a:lnTo>
                  <a:pt x="1094" y="1454"/>
                </a:lnTo>
                <a:lnTo>
                  <a:pt x="1066" y="1490"/>
                </a:lnTo>
                <a:lnTo>
                  <a:pt x="1018" y="1504"/>
                </a:lnTo>
                <a:lnTo>
                  <a:pt x="986" y="1478"/>
                </a:lnTo>
                <a:lnTo>
                  <a:pt x="938" y="1458"/>
                </a:lnTo>
                <a:lnTo>
                  <a:pt x="894" y="1476"/>
                </a:lnTo>
                <a:lnTo>
                  <a:pt x="860" y="1470"/>
                </a:lnTo>
                <a:lnTo>
                  <a:pt x="788" y="1494"/>
                </a:lnTo>
                <a:lnTo>
                  <a:pt x="768" y="1454"/>
                </a:lnTo>
                <a:lnTo>
                  <a:pt x="752" y="1446"/>
                </a:lnTo>
                <a:lnTo>
                  <a:pt x="722" y="1460"/>
                </a:lnTo>
                <a:lnTo>
                  <a:pt x="698" y="1456"/>
                </a:lnTo>
                <a:lnTo>
                  <a:pt x="678" y="1474"/>
                </a:lnTo>
                <a:lnTo>
                  <a:pt x="644" y="1480"/>
                </a:lnTo>
                <a:lnTo>
                  <a:pt x="644" y="1506"/>
                </a:lnTo>
                <a:lnTo>
                  <a:pt x="656" y="1518"/>
                </a:lnTo>
                <a:lnTo>
                  <a:pt x="622" y="1572"/>
                </a:lnTo>
                <a:lnTo>
                  <a:pt x="630" y="1624"/>
                </a:lnTo>
                <a:lnTo>
                  <a:pt x="610" y="1630"/>
                </a:lnTo>
                <a:lnTo>
                  <a:pt x="520" y="1608"/>
                </a:lnTo>
                <a:lnTo>
                  <a:pt x="492" y="1610"/>
                </a:lnTo>
                <a:lnTo>
                  <a:pt x="478" y="1634"/>
                </a:lnTo>
                <a:lnTo>
                  <a:pt x="408" y="1634"/>
                </a:lnTo>
                <a:lnTo>
                  <a:pt x="394" y="1648"/>
                </a:lnTo>
                <a:lnTo>
                  <a:pt x="324" y="1654"/>
                </a:lnTo>
                <a:lnTo>
                  <a:pt x="270" y="1666"/>
                </a:lnTo>
                <a:lnTo>
                  <a:pt x="232" y="1658"/>
                </a:lnTo>
                <a:lnTo>
                  <a:pt x="206" y="1678"/>
                </a:lnTo>
                <a:lnTo>
                  <a:pt x="166" y="1668"/>
                </a:lnTo>
                <a:lnTo>
                  <a:pt x="144" y="1682"/>
                </a:lnTo>
                <a:lnTo>
                  <a:pt x="122" y="1734"/>
                </a:lnTo>
                <a:lnTo>
                  <a:pt x="132" y="1756"/>
                </a:lnTo>
                <a:lnTo>
                  <a:pt x="98" y="1784"/>
                </a:lnTo>
                <a:lnTo>
                  <a:pt x="128" y="1840"/>
                </a:lnTo>
                <a:lnTo>
                  <a:pt x="182" y="1858"/>
                </a:lnTo>
                <a:lnTo>
                  <a:pt x="192" y="1908"/>
                </a:lnTo>
                <a:lnTo>
                  <a:pt x="182" y="1998"/>
                </a:lnTo>
                <a:lnTo>
                  <a:pt x="152" y="2024"/>
                </a:lnTo>
                <a:lnTo>
                  <a:pt x="158" y="2090"/>
                </a:lnTo>
                <a:lnTo>
                  <a:pt x="132" y="2130"/>
                </a:lnTo>
                <a:lnTo>
                  <a:pt x="134" y="2178"/>
                </a:lnTo>
                <a:lnTo>
                  <a:pt x="86" y="2236"/>
                </a:lnTo>
                <a:lnTo>
                  <a:pt x="52" y="2250"/>
                </a:lnTo>
                <a:lnTo>
                  <a:pt x="0" y="2336"/>
                </a:lnTo>
                <a:lnTo>
                  <a:pt x="14" y="2362"/>
                </a:lnTo>
                <a:lnTo>
                  <a:pt x="82" y="2432"/>
                </a:lnTo>
                <a:lnTo>
                  <a:pt x="82" y="2476"/>
                </a:lnTo>
                <a:lnTo>
                  <a:pt x="114" y="2476"/>
                </a:lnTo>
                <a:lnTo>
                  <a:pt x="134" y="2462"/>
                </a:lnTo>
                <a:lnTo>
                  <a:pt x="128" y="2438"/>
                </a:lnTo>
                <a:lnTo>
                  <a:pt x="148" y="2430"/>
                </a:lnTo>
                <a:lnTo>
                  <a:pt x="180" y="2476"/>
                </a:lnTo>
                <a:lnTo>
                  <a:pt x="198" y="2502"/>
                </a:lnTo>
                <a:lnTo>
                  <a:pt x="208" y="2536"/>
                </a:lnTo>
                <a:lnTo>
                  <a:pt x="204" y="2568"/>
                </a:lnTo>
                <a:lnTo>
                  <a:pt x="230" y="2564"/>
                </a:lnTo>
                <a:lnTo>
                  <a:pt x="238" y="2582"/>
                </a:lnTo>
                <a:lnTo>
                  <a:pt x="220" y="2602"/>
                </a:lnTo>
                <a:lnTo>
                  <a:pt x="228" y="2622"/>
                </a:lnTo>
                <a:lnTo>
                  <a:pt x="192" y="2692"/>
                </a:lnTo>
                <a:lnTo>
                  <a:pt x="178" y="2750"/>
                </a:lnTo>
                <a:lnTo>
                  <a:pt x="202" y="2834"/>
                </a:lnTo>
                <a:lnTo>
                  <a:pt x="226" y="2848"/>
                </a:lnTo>
                <a:lnTo>
                  <a:pt x="210" y="2868"/>
                </a:lnTo>
                <a:lnTo>
                  <a:pt x="236" y="2942"/>
                </a:lnTo>
                <a:lnTo>
                  <a:pt x="224" y="2990"/>
                </a:lnTo>
                <a:lnTo>
                  <a:pt x="226" y="3096"/>
                </a:lnTo>
                <a:lnTo>
                  <a:pt x="236" y="3154"/>
                </a:lnTo>
                <a:lnTo>
                  <a:pt x="202" y="3270"/>
                </a:lnTo>
                <a:lnTo>
                  <a:pt x="212" y="3292"/>
                </a:lnTo>
                <a:lnTo>
                  <a:pt x="176" y="3306"/>
                </a:lnTo>
                <a:close/>
              </a:path>
            </a:pathLst>
          </a:custGeom>
          <a:solidFill>
            <a:srgbClr val="99FF33"/>
          </a:solidFill>
          <a:ln w="12700" cmpd="sng">
            <a:solidFill>
              <a:schemeClr val="tx1"/>
            </a:solidFill>
            <a:round/>
            <a:headEnd/>
            <a:tailEnd/>
          </a:ln>
        </p:spPr>
        <p:txBody>
          <a:bodyPr/>
          <a:lstStyle/>
          <a:p>
            <a:endParaRPr lang="ja-JP" altLang="en-US"/>
          </a:p>
        </p:txBody>
      </p:sp>
      <p:grpSp>
        <p:nvGrpSpPr>
          <p:cNvPr id="27738" name="グループ化 329"/>
          <p:cNvGrpSpPr>
            <a:grpSpLocks/>
          </p:cNvGrpSpPr>
          <p:nvPr/>
        </p:nvGrpSpPr>
        <p:grpSpPr bwMode="auto">
          <a:xfrm>
            <a:off x="5946775" y="4148138"/>
            <a:ext cx="647700" cy="198437"/>
            <a:chOff x="7096176" y="3815320"/>
            <a:chExt cx="648072" cy="198228"/>
          </a:xfrm>
        </p:grpSpPr>
        <p:sp>
          <p:nvSpPr>
            <p:cNvPr id="331" name="正方形/長方形 330"/>
            <p:cNvSpPr/>
            <p:nvPr/>
          </p:nvSpPr>
          <p:spPr>
            <a:xfrm>
              <a:off x="7289962" y="3843865"/>
              <a:ext cx="252558" cy="13796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600" dirty="0">
                <a:solidFill>
                  <a:schemeClr val="tx1"/>
                </a:solidFill>
              </a:endParaRPr>
            </a:p>
          </p:txBody>
        </p:sp>
        <p:sp>
          <p:nvSpPr>
            <p:cNvPr id="332" name="正方形/長方形 331"/>
            <p:cNvSpPr/>
            <p:nvPr/>
          </p:nvSpPr>
          <p:spPr>
            <a:xfrm>
              <a:off x="7096176" y="3815320"/>
              <a:ext cx="648072" cy="1982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700" dirty="0">
                  <a:solidFill>
                    <a:schemeClr val="tx1"/>
                  </a:solidFill>
                  <a:ea typeface="Gulim" pitchFamily="34" charset="-127"/>
                </a:rPr>
                <a:t>삿포로</a:t>
              </a:r>
            </a:p>
          </p:txBody>
        </p:sp>
      </p:grpSp>
      <p:grpSp>
        <p:nvGrpSpPr>
          <p:cNvPr id="27739" name="グループ化 332"/>
          <p:cNvGrpSpPr>
            <a:grpSpLocks/>
          </p:cNvGrpSpPr>
          <p:nvPr/>
        </p:nvGrpSpPr>
        <p:grpSpPr bwMode="auto">
          <a:xfrm>
            <a:off x="5970588" y="4830763"/>
            <a:ext cx="647700" cy="198437"/>
            <a:chOff x="7125568" y="3043517"/>
            <a:chExt cx="648072" cy="198228"/>
          </a:xfrm>
        </p:grpSpPr>
        <p:sp>
          <p:nvSpPr>
            <p:cNvPr id="334" name="正方形/長方形 333"/>
            <p:cNvSpPr/>
            <p:nvPr/>
          </p:nvSpPr>
          <p:spPr>
            <a:xfrm>
              <a:off x="7317765" y="3075234"/>
              <a:ext cx="250969" cy="13638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600" dirty="0">
                <a:solidFill>
                  <a:schemeClr val="tx1"/>
                </a:solidFill>
              </a:endParaRPr>
            </a:p>
          </p:txBody>
        </p:sp>
        <p:sp>
          <p:nvSpPr>
            <p:cNvPr id="335" name="正方形/長方形 334"/>
            <p:cNvSpPr/>
            <p:nvPr/>
          </p:nvSpPr>
          <p:spPr>
            <a:xfrm>
              <a:off x="7125568" y="3043517"/>
              <a:ext cx="648072" cy="1982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800">
                  <a:solidFill>
                    <a:schemeClr val="tx1"/>
                  </a:solidFill>
                  <a:ea typeface="Gulim" pitchFamily="34" charset="-127"/>
                </a:rPr>
                <a:t>도쿄</a:t>
              </a:r>
            </a:p>
          </p:txBody>
        </p:sp>
      </p:grpSp>
      <p:sp>
        <p:nvSpPr>
          <p:cNvPr id="336" name="正方形/長方形 335"/>
          <p:cNvSpPr/>
          <p:nvPr/>
        </p:nvSpPr>
        <p:spPr>
          <a:xfrm>
            <a:off x="5838825" y="4964113"/>
            <a:ext cx="252413" cy="138112"/>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600" dirty="0">
              <a:solidFill>
                <a:schemeClr val="tx1"/>
              </a:solidFill>
            </a:endParaRPr>
          </a:p>
        </p:txBody>
      </p:sp>
      <p:sp>
        <p:nvSpPr>
          <p:cNvPr id="337" name="正方形/長方形 336"/>
          <p:cNvSpPr/>
          <p:nvPr/>
        </p:nvSpPr>
        <p:spPr>
          <a:xfrm>
            <a:off x="5646738" y="4930775"/>
            <a:ext cx="647700" cy="198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700" dirty="0">
                <a:solidFill>
                  <a:schemeClr val="tx1"/>
                </a:solidFill>
                <a:ea typeface="Gulim" pitchFamily="34" charset="-127"/>
              </a:rPr>
              <a:t>오사카</a:t>
            </a:r>
          </a:p>
        </p:txBody>
      </p:sp>
      <p:sp>
        <p:nvSpPr>
          <p:cNvPr id="338" name="正方形/長方形 337"/>
          <p:cNvSpPr/>
          <p:nvPr/>
        </p:nvSpPr>
        <p:spPr>
          <a:xfrm>
            <a:off x="5278242" y="5021263"/>
            <a:ext cx="330994" cy="16827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600" dirty="0">
              <a:solidFill>
                <a:schemeClr val="tx1"/>
              </a:solidFill>
            </a:endParaRPr>
          </a:p>
        </p:txBody>
      </p:sp>
      <p:sp>
        <p:nvSpPr>
          <p:cNvPr id="339" name="正方形/長方形 338"/>
          <p:cNvSpPr/>
          <p:nvPr/>
        </p:nvSpPr>
        <p:spPr>
          <a:xfrm>
            <a:off x="5151438" y="5021263"/>
            <a:ext cx="647700" cy="198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600" dirty="0">
                <a:solidFill>
                  <a:schemeClr val="tx1"/>
                </a:solidFill>
                <a:ea typeface="Gulim" pitchFamily="34" charset="-127"/>
              </a:rPr>
              <a:t>후쿠오카</a:t>
            </a:r>
          </a:p>
        </p:txBody>
      </p:sp>
      <p:sp>
        <p:nvSpPr>
          <p:cNvPr id="5" name="正方形/長方形 4"/>
          <p:cNvSpPr/>
          <p:nvPr/>
        </p:nvSpPr>
        <p:spPr>
          <a:xfrm>
            <a:off x="0" y="1035050"/>
            <a:ext cx="6858000" cy="8108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 name="正方形/長方形 1"/>
          <p:cNvSpPr/>
          <p:nvPr/>
        </p:nvSpPr>
        <p:spPr>
          <a:xfrm>
            <a:off x="3552824" y="1178719"/>
            <a:ext cx="2741614" cy="143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613944" y="1080293"/>
            <a:ext cx="3181351" cy="340519"/>
          </a:xfrm>
          <a:prstGeom prst="rect">
            <a:avLst/>
          </a:prstGeom>
          <a:noFill/>
        </p:spPr>
        <p:txBody>
          <a:bodyPr wrap="square">
            <a:spAutoFit/>
          </a:bodyPr>
          <a:lstStyle/>
          <a:p>
            <a:pPr fontAlgn="auto">
              <a:spcBef>
                <a:spcPts val="0"/>
              </a:spcBef>
              <a:spcAft>
                <a:spcPts val="0"/>
              </a:spcAft>
              <a:defRPr/>
            </a:pPr>
            <a:r>
              <a:rPr lang="ko-KR" altLang="ja-JP" sz="800" dirty="0"/>
              <a:t>2011년 3월 11일 14시 46분 동북지방 태평양바다 지진 북위 36도, 동경 142.9도, 깊이 약 24킬로(잠정치)/ M9. 0(잠정치</a:t>
            </a:r>
            <a:r>
              <a:rPr lang="ko-KR" altLang="ja-JP" sz="800" dirty="0" smtClean="0"/>
              <a:t>)</a:t>
            </a:r>
            <a:endParaRPr lang="ja-JP" altLang="en-US" sz="800" dirty="0">
              <a:latin typeface="+mj-ea"/>
              <a:ea typeface="+mj-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36" name="Picture 2"/>
          <p:cNvPicPr>
            <a:picLocks noChangeAspect="1" noChangeArrowheads="1"/>
          </p:cNvPicPr>
          <p:nvPr/>
        </p:nvPicPr>
        <p:blipFill>
          <a:blip r:embed="rId4"/>
          <a:srcRect/>
          <a:stretch>
            <a:fillRect/>
          </a:stretch>
        </p:blipFill>
        <p:spPr bwMode="auto">
          <a:xfrm>
            <a:off x="3876675" y="2036763"/>
            <a:ext cx="2843213" cy="4060825"/>
          </a:xfrm>
          <a:prstGeom prst="rect">
            <a:avLst/>
          </a:prstGeom>
          <a:noFill/>
          <a:ln w="9525">
            <a:noFill/>
            <a:miter lim="800000"/>
            <a:headEnd/>
            <a:tailEnd/>
          </a:ln>
        </p:spPr>
      </p:pic>
      <p:sp>
        <p:nvSpPr>
          <p:cNvPr id="165" name="正方形/長方形 164"/>
          <p:cNvSpPr/>
          <p:nvPr/>
        </p:nvSpPr>
        <p:spPr>
          <a:xfrm>
            <a:off x="4167188" y="2568575"/>
            <a:ext cx="1057275" cy="27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smtClean="0">
                <a:solidFill>
                  <a:schemeClr val="tx1"/>
                </a:solidFill>
                <a:latin typeface="ＭＳ Ｐゴシック" charset="-128"/>
                <a:ea typeface="Gulim" pitchFamily="34" charset="-127"/>
              </a:rPr>
              <a:t>이다테</a:t>
            </a:r>
            <a:r>
              <a:rPr lang="ko-KR" altLang="ja-JP" sz="1000" b="1" dirty="0">
                <a:solidFill>
                  <a:schemeClr val="tx1"/>
                </a:solidFill>
              </a:rPr>
              <a:t>면</a:t>
            </a:r>
            <a:r>
              <a:rPr lang="ko-KR" altLang="en-US" sz="1000" b="1" dirty="0" smtClean="0">
                <a:solidFill>
                  <a:schemeClr val="tx1"/>
                </a:solidFill>
                <a:latin typeface="ＭＳ Ｐゴシック" charset="-128"/>
                <a:ea typeface="Gulim" pitchFamily="34" charset="-127"/>
              </a:rPr>
              <a:t> </a:t>
            </a:r>
            <a:endParaRPr lang="ko-KR" altLang="en-US" sz="1000" b="1" dirty="0">
              <a:solidFill>
                <a:schemeClr val="tx1"/>
              </a:solidFill>
              <a:latin typeface="ＭＳ Ｐゴシック" charset="-128"/>
              <a:ea typeface="Gulim" pitchFamily="34" charset="-127"/>
            </a:endParaRPr>
          </a:p>
          <a:p>
            <a:pPr algn="ctr">
              <a:defRPr/>
            </a:pPr>
            <a:r>
              <a:rPr lang="ja-JP" altLang="en-US" sz="1000" b="1" dirty="0">
                <a:solidFill>
                  <a:schemeClr val="tx1"/>
                </a:solidFill>
                <a:latin typeface="ＭＳ Ｐゴシック" charset="-128"/>
              </a:rPr>
              <a:t>（</a:t>
            </a:r>
            <a:r>
              <a:rPr lang="en-US" altLang="ja-JP" sz="1000" b="1" dirty="0">
                <a:solidFill>
                  <a:schemeClr val="tx1"/>
                </a:solidFill>
                <a:latin typeface="ＭＳ Ｐゴシック" charset="-128"/>
              </a:rPr>
              <a:t>2012/7/17</a:t>
            </a:r>
            <a:r>
              <a:rPr lang="ja-JP" altLang="en-US" sz="1000" b="1" dirty="0">
                <a:solidFill>
                  <a:schemeClr val="tx1"/>
                </a:solidFill>
                <a:latin typeface="ＭＳ Ｐゴシック" charset="-128"/>
              </a:rPr>
              <a:t>～）</a:t>
            </a:r>
          </a:p>
        </p:txBody>
      </p:sp>
      <p:sp>
        <p:nvSpPr>
          <p:cNvPr id="166" name="正方形/長方形 165"/>
          <p:cNvSpPr/>
          <p:nvPr/>
        </p:nvSpPr>
        <p:spPr>
          <a:xfrm>
            <a:off x="3825875" y="3194050"/>
            <a:ext cx="974725" cy="27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a:solidFill>
                  <a:schemeClr val="tx1"/>
                </a:solidFill>
                <a:latin typeface="ＭＳ Ｐゴシック" charset="-128"/>
                <a:ea typeface="Gulim" pitchFamily="34" charset="-127"/>
              </a:rPr>
              <a:t>가와마타읍</a:t>
            </a:r>
          </a:p>
          <a:p>
            <a:pPr algn="ctr">
              <a:defRPr/>
            </a:pPr>
            <a:r>
              <a:rPr lang="ja-JP" altLang="en-US" sz="1000" b="1" dirty="0">
                <a:solidFill>
                  <a:schemeClr val="tx1"/>
                </a:solidFill>
                <a:latin typeface="ＭＳ Ｐゴシック" charset="-128"/>
              </a:rPr>
              <a:t>（</a:t>
            </a:r>
            <a:r>
              <a:rPr lang="en-US" altLang="ja-JP" sz="1000" b="1" dirty="0">
                <a:solidFill>
                  <a:schemeClr val="tx1"/>
                </a:solidFill>
                <a:latin typeface="ＭＳ Ｐゴシック" charset="-128"/>
              </a:rPr>
              <a:t>2013/8/8</a:t>
            </a:r>
            <a:r>
              <a:rPr lang="ja-JP" altLang="en-US" sz="1000" b="1" dirty="0">
                <a:solidFill>
                  <a:schemeClr val="tx1"/>
                </a:solidFill>
                <a:latin typeface="ＭＳ Ｐゴシック" charset="-128"/>
              </a:rPr>
              <a:t>～）</a:t>
            </a:r>
          </a:p>
        </p:txBody>
      </p:sp>
      <p:sp>
        <p:nvSpPr>
          <p:cNvPr id="167" name="正方形/長方形 166"/>
          <p:cNvSpPr/>
          <p:nvPr/>
        </p:nvSpPr>
        <p:spPr>
          <a:xfrm>
            <a:off x="5253038" y="3902075"/>
            <a:ext cx="976312"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a:solidFill>
                  <a:schemeClr val="tx1"/>
                </a:solidFill>
                <a:latin typeface="ＭＳ Ｐゴシック" charset="-128"/>
                <a:ea typeface="Gulim" pitchFamily="34" charset="-127"/>
              </a:rPr>
              <a:t>나미에읍</a:t>
            </a:r>
          </a:p>
          <a:p>
            <a:pPr algn="ctr">
              <a:defRPr/>
            </a:pPr>
            <a:r>
              <a:rPr lang="ja-JP" altLang="en-US" sz="1000" b="1" dirty="0">
                <a:solidFill>
                  <a:schemeClr val="tx1"/>
                </a:solidFill>
                <a:latin typeface="ＭＳ Ｐゴシック" charset="-128"/>
              </a:rPr>
              <a:t>（</a:t>
            </a:r>
            <a:r>
              <a:rPr lang="en-US" altLang="ja-JP" sz="1000" b="1" dirty="0">
                <a:solidFill>
                  <a:schemeClr val="tx1"/>
                </a:solidFill>
                <a:latin typeface="ＭＳ Ｐゴシック" charset="-128"/>
              </a:rPr>
              <a:t>2013/4/1</a:t>
            </a:r>
            <a:r>
              <a:rPr lang="ja-JP" altLang="en-US" sz="1000" b="1" dirty="0">
                <a:solidFill>
                  <a:schemeClr val="tx1"/>
                </a:solidFill>
                <a:latin typeface="ＭＳ Ｐゴシック" charset="-128"/>
              </a:rPr>
              <a:t>～）</a:t>
            </a:r>
          </a:p>
        </p:txBody>
      </p:sp>
      <p:sp>
        <p:nvSpPr>
          <p:cNvPr id="168" name="正方形/長方形 167"/>
          <p:cNvSpPr/>
          <p:nvPr/>
        </p:nvSpPr>
        <p:spPr>
          <a:xfrm>
            <a:off x="5680075" y="4217988"/>
            <a:ext cx="1100138" cy="27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smtClean="0">
                <a:solidFill>
                  <a:schemeClr val="tx1"/>
                </a:solidFill>
                <a:latin typeface="ＭＳ Ｐゴシック" charset="-128"/>
                <a:ea typeface="Gulim" pitchFamily="34" charset="-127"/>
              </a:rPr>
              <a:t>후타바읍</a:t>
            </a:r>
            <a:endParaRPr lang="ko-KR" altLang="en-US" sz="1000" b="1" dirty="0">
              <a:solidFill>
                <a:schemeClr val="tx1"/>
              </a:solidFill>
              <a:latin typeface="ＭＳ Ｐゴシック" charset="-128"/>
              <a:ea typeface="Gulim" pitchFamily="34" charset="-127"/>
            </a:endParaRPr>
          </a:p>
          <a:p>
            <a:pPr algn="ctr">
              <a:defRPr/>
            </a:pPr>
            <a:r>
              <a:rPr lang="ja-JP" altLang="en-US" sz="1000" b="1" dirty="0">
                <a:solidFill>
                  <a:schemeClr val="tx1"/>
                </a:solidFill>
                <a:latin typeface="ＭＳ Ｐゴシック" charset="-128"/>
              </a:rPr>
              <a:t>（</a:t>
            </a:r>
            <a:r>
              <a:rPr lang="en-US" altLang="ja-JP" sz="1000" b="1" dirty="0">
                <a:solidFill>
                  <a:schemeClr val="tx1"/>
                </a:solidFill>
                <a:latin typeface="ＭＳ Ｐゴシック" charset="-128"/>
              </a:rPr>
              <a:t>2013/5/28</a:t>
            </a:r>
            <a:r>
              <a:rPr lang="ja-JP" altLang="en-US" sz="1000" b="1" dirty="0">
                <a:solidFill>
                  <a:schemeClr val="tx1"/>
                </a:solidFill>
                <a:latin typeface="ＭＳ Ｐゴシック" charset="-128"/>
              </a:rPr>
              <a:t>～）</a:t>
            </a:r>
          </a:p>
        </p:txBody>
      </p:sp>
      <p:sp>
        <p:nvSpPr>
          <p:cNvPr id="169" name="正方形/長方形 168"/>
          <p:cNvSpPr/>
          <p:nvPr/>
        </p:nvSpPr>
        <p:spPr>
          <a:xfrm>
            <a:off x="5148263" y="4595813"/>
            <a:ext cx="1287462" cy="27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smtClean="0">
                <a:solidFill>
                  <a:schemeClr val="tx1"/>
                </a:solidFill>
                <a:latin typeface="ＭＳ Ｐゴシック" charset="-128"/>
                <a:ea typeface="Gulim" pitchFamily="34" charset="-127"/>
              </a:rPr>
              <a:t>오쿠마읍</a:t>
            </a:r>
            <a:endParaRPr lang="ko-KR" altLang="en-US" sz="1000" b="1" dirty="0">
              <a:solidFill>
                <a:schemeClr val="tx1"/>
              </a:solidFill>
              <a:latin typeface="ＭＳ Ｐゴシック" charset="-128"/>
              <a:ea typeface="Gulim" pitchFamily="34" charset="-127"/>
            </a:endParaRPr>
          </a:p>
          <a:p>
            <a:pPr algn="ctr">
              <a:defRPr/>
            </a:pPr>
            <a:r>
              <a:rPr lang="ja-JP" altLang="en-US" sz="1000" b="1" dirty="0">
                <a:solidFill>
                  <a:schemeClr val="tx1"/>
                </a:solidFill>
                <a:latin typeface="ＭＳ Ｐゴシック" charset="-128"/>
              </a:rPr>
              <a:t>（</a:t>
            </a:r>
            <a:r>
              <a:rPr lang="en-US" altLang="ja-JP" sz="1000" b="1" dirty="0">
                <a:solidFill>
                  <a:schemeClr val="tx1"/>
                </a:solidFill>
                <a:latin typeface="ＭＳ Ｐゴシック" charset="-128"/>
              </a:rPr>
              <a:t>2012/12/10</a:t>
            </a:r>
            <a:r>
              <a:rPr lang="ja-JP" altLang="en-US" sz="1000" b="1" dirty="0">
                <a:solidFill>
                  <a:schemeClr val="tx1"/>
                </a:solidFill>
                <a:latin typeface="ＭＳ Ｐゴシック" charset="-128"/>
              </a:rPr>
              <a:t>～）</a:t>
            </a:r>
          </a:p>
        </p:txBody>
      </p:sp>
      <p:sp>
        <p:nvSpPr>
          <p:cNvPr id="170" name="正方形/長方形 169"/>
          <p:cNvSpPr/>
          <p:nvPr/>
        </p:nvSpPr>
        <p:spPr>
          <a:xfrm>
            <a:off x="5514977" y="4973637"/>
            <a:ext cx="1212850" cy="27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smtClean="0">
                <a:solidFill>
                  <a:schemeClr val="tx1"/>
                </a:solidFill>
                <a:latin typeface="ＭＳ Ｐゴシック" charset="-128"/>
                <a:ea typeface="Gulim" pitchFamily="34" charset="-127"/>
              </a:rPr>
              <a:t>도미오카읍</a:t>
            </a:r>
            <a:endParaRPr lang="ko-KR" altLang="en-US" sz="1000" b="1" dirty="0">
              <a:solidFill>
                <a:schemeClr val="tx1"/>
              </a:solidFill>
              <a:latin typeface="ＭＳ Ｐゴシック" charset="-128"/>
              <a:ea typeface="Gulim" pitchFamily="34" charset="-127"/>
            </a:endParaRPr>
          </a:p>
          <a:p>
            <a:pPr algn="ctr">
              <a:defRPr/>
            </a:pPr>
            <a:r>
              <a:rPr lang="ja-JP" altLang="en-US" sz="1000" b="1" dirty="0">
                <a:solidFill>
                  <a:schemeClr val="tx1"/>
                </a:solidFill>
                <a:latin typeface="ＭＳ Ｐゴシック" charset="-128"/>
              </a:rPr>
              <a:t>（</a:t>
            </a:r>
            <a:r>
              <a:rPr lang="en-US" altLang="ja-JP" sz="1000" b="1" dirty="0">
                <a:solidFill>
                  <a:schemeClr val="tx1"/>
                </a:solidFill>
                <a:latin typeface="ＭＳ Ｐゴシック" charset="-128"/>
              </a:rPr>
              <a:t>2013/3/25</a:t>
            </a:r>
            <a:r>
              <a:rPr lang="ja-JP" altLang="en-US" sz="1000" b="1" dirty="0">
                <a:solidFill>
                  <a:schemeClr val="tx1"/>
                </a:solidFill>
                <a:latin typeface="ＭＳ Ｐゴシック" charset="-128"/>
              </a:rPr>
              <a:t>～）</a:t>
            </a:r>
          </a:p>
        </p:txBody>
      </p:sp>
      <p:sp>
        <p:nvSpPr>
          <p:cNvPr id="171" name="フローチャート : 結合子 170"/>
          <p:cNvSpPr/>
          <p:nvPr/>
        </p:nvSpPr>
        <p:spPr>
          <a:xfrm>
            <a:off x="6370638" y="4484688"/>
            <a:ext cx="130175" cy="115887"/>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dirty="0">
              <a:solidFill>
                <a:schemeClr val="tx1"/>
              </a:solidFill>
            </a:endParaRPr>
          </a:p>
        </p:txBody>
      </p:sp>
      <p:sp>
        <p:nvSpPr>
          <p:cNvPr id="175" name="正方形/長方形 174"/>
          <p:cNvSpPr/>
          <p:nvPr/>
        </p:nvSpPr>
        <p:spPr>
          <a:xfrm>
            <a:off x="5475288" y="3314700"/>
            <a:ext cx="1243012"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a:solidFill>
                  <a:schemeClr val="tx1"/>
                </a:solidFill>
                <a:latin typeface="ＭＳ Ｐゴシック" charset="-128"/>
                <a:ea typeface="Gulim" pitchFamily="34" charset="-127"/>
              </a:rPr>
              <a:t>미나미소마시</a:t>
            </a:r>
          </a:p>
          <a:p>
            <a:pPr algn="ctr">
              <a:defRPr/>
            </a:pPr>
            <a:r>
              <a:rPr lang="ja-JP" altLang="en-US" sz="1000" b="1" dirty="0">
                <a:solidFill>
                  <a:schemeClr val="tx1"/>
                </a:solidFill>
                <a:latin typeface="ＭＳ Ｐゴシック" charset="-128"/>
              </a:rPr>
              <a:t>（</a:t>
            </a:r>
            <a:r>
              <a:rPr lang="en-US" altLang="ja-JP" sz="1000" b="1" dirty="0">
                <a:solidFill>
                  <a:schemeClr val="tx1"/>
                </a:solidFill>
                <a:latin typeface="ＭＳ Ｐゴシック" charset="-128"/>
              </a:rPr>
              <a:t>2012/4/16</a:t>
            </a:r>
            <a:r>
              <a:rPr lang="ja-JP" altLang="en-US" sz="1000" b="1" dirty="0">
                <a:solidFill>
                  <a:schemeClr val="tx1"/>
                </a:solidFill>
                <a:latin typeface="ＭＳ Ｐゴシック" charset="-128"/>
              </a:rPr>
              <a:t>～）</a:t>
            </a:r>
          </a:p>
        </p:txBody>
      </p:sp>
      <p:pic>
        <p:nvPicPr>
          <p:cNvPr id="15445" name="Picture 98" descr="C:\Users\159935\Documents\100_イメージ\20km区域.png"/>
          <p:cNvPicPr>
            <a:picLocks noChangeAspect="1" noChangeArrowheads="1"/>
          </p:cNvPicPr>
          <p:nvPr/>
        </p:nvPicPr>
        <p:blipFill>
          <a:blip r:embed="rId5"/>
          <a:srcRect/>
          <a:stretch>
            <a:fillRect/>
          </a:stretch>
        </p:blipFill>
        <p:spPr bwMode="auto">
          <a:xfrm>
            <a:off x="4934744" y="3165475"/>
            <a:ext cx="1427163" cy="2746375"/>
          </a:xfrm>
          <a:prstGeom prst="rect">
            <a:avLst/>
          </a:prstGeom>
          <a:noFill/>
          <a:ln w="9525">
            <a:noFill/>
            <a:miter lim="800000"/>
            <a:headEnd/>
            <a:tailEnd/>
          </a:ln>
        </p:spPr>
      </p:pic>
      <p:sp>
        <p:nvSpPr>
          <p:cNvPr id="177" name="正方形/長方形 176"/>
          <p:cNvSpPr/>
          <p:nvPr/>
        </p:nvSpPr>
        <p:spPr>
          <a:xfrm>
            <a:off x="4359275" y="3797300"/>
            <a:ext cx="1057275" cy="27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a:solidFill>
                  <a:schemeClr val="tx1"/>
                </a:solidFill>
                <a:latin typeface="ＭＳ Ｐゴシック" charset="-128"/>
                <a:ea typeface="Gulim" pitchFamily="34" charset="-127"/>
              </a:rPr>
              <a:t>가쓰라오면</a:t>
            </a:r>
          </a:p>
          <a:p>
            <a:pPr algn="ctr">
              <a:defRPr/>
            </a:pPr>
            <a:r>
              <a:rPr lang="ja-JP" altLang="en-US" sz="1000" b="1" dirty="0">
                <a:solidFill>
                  <a:schemeClr val="tx1"/>
                </a:solidFill>
                <a:latin typeface="ＭＳ Ｐゴシック" charset="-128"/>
              </a:rPr>
              <a:t>（</a:t>
            </a:r>
            <a:r>
              <a:rPr lang="en-US" altLang="ja-JP" sz="1000" b="1" dirty="0">
                <a:solidFill>
                  <a:schemeClr val="tx1"/>
                </a:solidFill>
                <a:latin typeface="ＭＳ Ｐゴシック" charset="-128"/>
              </a:rPr>
              <a:t>2013/3/22</a:t>
            </a:r>
            <a:r>
              <a:rPr lang="ja-JP" altLang="en-US" sz="1000" b="1" dirty="0">
                <a:solidFill>
                  <a:schemeClr val="tx1"/>
                </a:solidFill>
                <a:latin typeface="ＭＳ Ｐゴシック" charset="-128"/>
              </a:rPr>
              <a:t>～）</a:t>
            </a:r>
          </a:p>
        </p:txBody>
      </p:sp>
      <p:pic>
        <p:nvPicPr>
          <p:cNvPr id="15447" name="Picture 91" descr="C:\Users\159935\Desktop\いめーじ\hikkoshi_10\hikkoshi_10.wmf"/>
          <p:cNvPicPr>
            <a:picLocks noChangeAspect="1" noChangeArrowheads="1"/>
          </p:cNvPicPr>
          <p:nvPr/>
        </p:nvPicPr>
        <p:blipFill>
          <a:blip r:embed="rId6"/>
          <a:srcRect/>
          <a:stretch>
            <a:fillRect/>
          </a:stretch>
        </p:blipFill>
        <p:spPr bwMode="auto">
          <a:xfrm>
            <a:off x="3983038" y="3863975"/>
            <a:ext cx="519112" cy="338138"/>
          </a:xfrm>
          <a:prstGeom prst="rect">
            <a:avLst/>
          </a:prstGeom>
          <a:noFill/>
          <a:ln w="9525">
            <a:noFill/>
            <a:miter lim="800000"/>
            <a:headEnd/>
            <a:tailEnd/>
          </a:ln>
        </p:spPr>
      </p:pic>
      <p:sp>
        <p:nvSpPr>
          <p:cNvPr id="179" name="正方形/長方形 178"/>
          <p:cNvSpPr/>
          <p:nvPr/>
        </p:nvSpPr>
        <p:spPr>
          <a:xfrm>
            <a:off x="4435475" y="4572000"/>
            <a:ext cx="976313" cy="27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a:solidFill>
                  <a:schemeClr val="tx1"/>
                </a:solidFill>
                <a:latin typeface="ＭＳ Ｐゴシック" charset="-128"/>
                <a:ea typeface="Gulim" pitchFamily="34" charset="-127"/>
              </a:rPr>
              <a:t>다무라 시</a:t>
            </a:r>
          </a:p>
        </p:txBody>
      </p:sp>
      <p:sp>
        <p:nvSpPr>
          <p:cNvPr id="180" name="正方形/長方形 179"/>
          <p:cNvSpPr/>
          <p:nvPr/>
        </p:nvSpPr>
        <p:spPr>
          <a:xfrm>
            <a:off x="4841081" y="5083175"/>
            <a:ext cx="1057275" cy="27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smtClean="0">
                <a:solidFill>
                  <a:schemeClr val="tx1"/>
                </a:solidFill>
                <a:latin typeface="ＭＳ Ｐゴシック" charset="-128"/>
                <a:ea typeface="Gulim" pitchFamily="34" charset="-127"/>
              </a:rPr>
              <a:t>가와우치면</a:t>
            </a:r>
            <a:endParaRPr lang="ko-KR" altLang="en-US" sz="1000" b="1" dirty="0">
              <a:solidFill>
                <a:schemeClr val="tx1"/>
              </a:solidFill>
              <a:latin typeface="ＭＳ Ｐゴシック" charset="-128"/>
              <a:ea typeface="Gulim" pitchFamily="34" charset="-127"/>
            </a:endParaRPr>
          </a:p>
          <a:p>
            <a:pPr algn="ctr">
              <a:defRPr/>
            </a:pPr>
            <a:r>
              <a:rPr lang="ja-JP" altLang="en-US" sz="1000" b="1" dirty="0">
                <a:solidFill>
                  <a:schemeClr val="tx1"/>
                </a:solidFill>
                <a:latin typeface="ＭＳ Ｐゴシック" charset="-128"/>
              </a:rPr>
              <a:t>（</a:t>
            </a:r>
            <a:r>
              <a:rPr lang="en-US" altLang="ja-JP" sz="1000" b="1" dirty="0">
                <a:solidFill>
                  <a:schemeClr val="tx1"/>
                </a:solidFill>
                <a:latin typeface="ＭＳ Ｐゴシック" charset="-128"/>
              </a:rPr>
              <a:t>2014/10/1</a:t>
            </a:r>
            <a:r>
              <a:rPr lang="ja-JP" altLang="en-US" sz="1000" b="1" dirty="0">
                <a:solidFill>
                  <a:schemeClr val="tx1"/>
                </a:solidFill>
                <a:latin typeface="ＭＳ Ｐゴシック" charset="-128"/>
              </a:rPr>
              <a:t>～）</a:t>
            </a:r>
          </a:p>
        </p:txBody>
      </p:sp>
      <p:sp>
        <p:nvSpPr>
          <p:cNvPr id="186" name="正方形/長方形 185"/>
          <p:cNvSpPr/>
          <p:nvPr/>
        </p:nvSpPr>
        <p:spPr>
          <a:xfrm>
            <a:off x="4970463" y="5481638"/>
            <a:ext cx="1198562" cy="27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smtClean="0">
                <a:solidFill>
                  <a:schemeClr val="tx1"/>
                </a:solidFill>
                <a:latin typeface="ＭＳ Ｐゴシック" charset="-128"/>
                <a:ea typeface="Gulim" pitchFamily="34" charset="-127"/>
              </a:rPr>
              <a:t>나라하읍</a:t>
            </a:r>
            <a:endParaRPr lang="ko-KR" altLang="en-US" sz="1000" b="1" dirty="0">
              <a:solidFill>
                <a:schemeClr val="tx1"/>
              </a:solidFill>
              <a:latin typeface="ＭＳ Ｐゴシック" charset="-128"/>
              <a:ea typeface="Gulim" pitchFamily="34" charset="-127"/>
            </a:endParaRPr>
          </a:p>
          <a:p>
            <a:pPr algn="ctr">
              <a:defRPr/>
            </a:pPr>
            <a:r>
              <a:rPr lang="ja-JP" altLang="en-US" sz="1000" b="1" dirty="0">
                <a:solidFill>
                  <a:schemeClr val="tx1"/>
                </a:solidFill>
                <a:latin typeface="ＭＳ Ｐゴシック" charset="-128"/>
              </a:rPr>
              <a:t>（</a:t>
            </a:r>
            <a:r>
              <a:rPr lang="en-US" altLang="ja-JP" sz="1000" b="1" dirty="0" smtClean="0">
                <a:solidFill>
                  <a:schemeClr val="tx1"/>
                </a:solidFill>
                <a:latin typeface="ＭＳ Ｐゴシック" charset="-128"/>
              </a:rPr>
              <a:t>2012/8/1</a:t>
            </a:r>
            <a:r>
              <a:rPr lang="ja-JP" altLang="en-US" sz="1000" b="1" dirty="0">
                <a:solidFill>
                  <a:schemeClr val="tx1"/>
                </a:solidFill>
                <a:latin typeface="ＭＳ Ｐゴシック" charset="-128"/>
              </a:rPr>
              <a:t>～</a:t>
            </a:r>
            <a:r>
              <a:rPr lang="ja-JP" altLang="en-US" sz="1000" b="1" dirty="0" smtClean="0">
                <a:solidFill>
                  <a:schemeClr val="tx1"/>
                </a:solidFill>
                <a:latin typeface="ＭＳ Ｐゴシック" charset="-128"/>
              </a:rPr>
              <a:t>）</a:t>
            </a:r>
            <a:endParaRPr lang="ja-JP" altLang="en-US" sz="1000" b="1" dirty="0">
              <a:solidFill>
                <a:schemeClr val="tx1"/>
              </a:solidFill>
              <a:latin typeface="ＭＳ Ｐゴシック" charset="-128"/>
            </a:endParaRPr>
          </a:p>
        </p:txBody>
      </p:sp>
      <p:sp>
        <p:nvSpPr>
          <p:cNvPr id="201" name="四角形吹き出し 200"/>
          <p:cNvSpPr/>
          <p:nvPr/>
        </p:nvSpPr>
        <p:spPr>
          <a:xfrm rot="10800000">
            <a:off x="4167188" y="4235450"/>
            <a:ext cx="619125" cy="360363"/>
          </a:xfrm>
          <a:prstGeom prst="wedgeRectCallout">
            <a:avLst>
              <a:gd name="adj1" fmla="val -100898"/>
              <a:gd name="adj2" fmla="val 20636"/>
            </a:avLst>
          </a:prstGeom>
          <a:solidFill>
            <a:srgbClr val="FFFF6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pSp>
        <p:nvGrpSpPr>
          <p:cNvPr id="15453" name="グループ化 201"/>
          <p:cNvGrpSpPr>
            <a:grpSpLocks/>
          </p:cNvGrpSpPr>
          <p:nvPr/>
        </p:nvGrpSpPr>
        <p:grpSpPr bwMode="auto">
          <a:xfrm>
            <a:off x="3910013" y="4186238"/>
            <a:ext cx="1174750" cy="447675"/>
            <a:chOff x="-1597842" y="3489107"/>
            <a:chExt cx="996674" cy="163444"/>
          </a:xfrm>
        </p:grpSpPr>
        <p:sp>
          <p:nvSpPr>
            <p:cNvPr id="203" name="四角形吹き出し 202"/>
            <p:cNvSpPr>
              <a:spLocks noChangeArrowheads="1"/>
            </p:cNvSpPr>
            <p:nvPr/>
          </p:nvSpPr>
          <p:spPr bwMode="auto">
            <a:xfrm rot="10800000">
              <a:off x="-1538580" y="3489107"/>
              <a:ext cx="882191" cy="160546"/>
            </a:xfrm>
            <a:prstGeom prst="wedgeRectCallout">
              <a:avLst>
                <a:gd name="adj1" fmla="val -49852"/>
                <a:gd name="adj2" fmla="val 15977"/>
              </a:avLst>
            </a:prstGeom>
            <a:solidFill>
              <a:srgbClr val="FFFF66"/>
            </a:solidFill>
            <a:ln w="25400" algn="ctr">
              <a:solidFill>
                <a:srgbClr val="92D050"/>
              </a:solidFill>
              <a:miter lim="800000"/>
              <a:headEnd/>
              <a:tailEnd/>
            </a:ln>
          </p:spPr>
          <p:txBody>
            <a:bodyPr rot="10800000" anchor="ctr"/>
            <a:lstStyle/>
            <a:p>
              <a:pPr algn="ctr" fontAlgn="auto">
                <a:spcBef>
                  <a:spcPts val="0"/>
                </a:spcBef>
                <a:spcAft>
                  <a:spcPts val="0"/>
                </a:spcAft>
                <a:defRPr/>
              </a:pPr>
              <a:endParaRPr lang="ja-JP" altLang="en-US" dirty="0">
                <a:solidFill>
                  <a:schemeClr val="lt1"/>
                </a:solidFill>
                <a:latin typeface="+mn-lt"/>
                <a:ea typeface="+mn-ea"/>
              </a:endParaRPr>
            </a:p>
          </p:txBody>
        </p:sp>
        <p:sp>
          <p:nvSpPr>
            <p:cNvPr id="15550" name="テキスト ボックス 203"/>
            <p:cNvSpPr txBox="1">
              <a:spLocks noChangeArrowheads="1"/>
            </p:cNvSpPr>
            <p:nvPr/>
          </p:nvSpPr>
          <p:spPr bwMode="auto">
            <a:xfrm>
              <a:off x="-1597842" y="3489107"/>
              <a:ext cx="996674" cy="163444"/>
            </a:xfrm>
            <a:prstGeom prst="rect">
              <a:avLst/>
            </a:prstGeom>
            <a:noFill/>
            <a:ln w="9525">
              <a:noFill/>
              <a:miter lim="800000"/>
              <a:headEnd/>
              <a:tailEnd/>
            </a:ln>
          </p:spPr>
          <p:txBody>
            <a:bodyPr>
              <a:spAutoFit/>
            </a:bodyPr>
            <a:lstStyle/>
            <a:p>
              <a:pPr algn="ctr">
                <a:lnSpc>
                  <a:spcPts val="900"/>
                </a:lnSpc>
              </a:pPr>
              <a:r>
                <a:rPr lang="en-US" altLang="ko-KR" sz="800" b="1">
                  <a:solidFill>
                    <a:schemeClr val="tx2"/>
                  </a:solidFill>
                  <a:latin typeface="ＭＳ Ｐゴシック" charset="-128"/>
                </a:rPr>
                <a:t>2014</a:t>
              </a:r>
              <a:r>
                <a:rPr lang="ko-KR" altLang="en-US" sz="800" b="1">
                  <a:solidFill>
                    <a:schemeClr val="tx2"/>
                  </a:solidFill>
                  <a:latin typeface="ＭＳ Ｐゴシック" charset="-128"/>
                  <a:ea typeface="Gulim" pitchFamily="34" charset="-127"/>
                </a:rPr>
                <a:t>년 </a:t>
              </a:r>
              <a:r>
                <a:rPr lang="en-US" altLang="ko-KR" sz="800" b="1">
                  <a:solidFill>
                    <a:schemeClr val="tx2"/>
                  </a:solidFill>
                  <a:latin typeface="ＭＳ Ｐゴシック" charset="-128"/>
                  <a:ea typeface="Gulim" pitchFamily="34" charset="-127"/>
                </a:rPr>
                <a:t>4</a:t>
              </a:r>
              <a:r>
                <a:rPr lang="ko-KR" altLang="en-US" sz="800" b="1">
                  <a:solidFill>
                    <a:schemeClr val="tx2"/>
                  </a:solidFill>
                  <a:latin typeface="ＭＳ Ｐゴシック" charset="-128"/>
                  <a:ea typeface="Gulim" pitchFamily="34" charset="-127"/>
                </a:rPr>
                <a:t>월 </a:t>
              </a:r>
              <a:r>
                <a:rPr lang="en-US" altLang="ko-KR" sz="800" b="1">
                  <a:solidFill>
                    <a:schemeClr val="tx2"/>
                  </a:solidFill>
                  <a:latin typeface="ＭＳ Ｐゴシック" charset="-128"/>
                  <a:ea typeface="Gulim" pitchFamily="34" charset="-127"/>
                </a:rPr>
                <a:t>1</a:t>
              </a:r>
              <a:r>
                <a:rPr lang="ko-KR" altLang="en-US" sz="800" b="1">
                  <a:solidFill>
                    <a:schemeClr val="tx2"/>
                  </a:solidFill>
                  <a:latin typeface="ＭＳ Ｐゴシック" charset="-128"/>
                  <a:ea typeface="Gulim" pitchFamily="34" charset="-127"/>
                </a:rPr>
                <a:t>일</a:t>
              </a:r>
              <a:endParaRPr lang="ja-JP" altLang="en-US" sz="800" b="1">
                <a:solidFill>
                  <a:schemeClr val="tx2"/>
                </a:solidFill>
                <a:latin typeface="ＭＳ Ｐゴシック" charset="-128"/>
                <a:ea typeface="Gulim" pitchFamily="34" charset="-127"/>
              </a:endParaRPr>
            </a:p>
            <a:p>
              <a:pPr algn="ctr">
                <a:lnSpc>
                  <a:spcPts val="900"/>
                </a:lnSpc>
              </a:pPr>
              <a:r>
                <a:rPr lang="ko-KR" altLang="en-US" sz="800" b="1">
                  <a:solidFill>
                    <a:schemeClr val="tx2"/>
                  </a:solidFill>
                  <a:latin typeface="ＭＳ Ｐゴシック" charset="-128"/>
                  <a:ea typeface="Gulim" pitchFamily="34" charset="-127"/>
                </a:rPr>
                <a:t>다무라시 미야코지 </a:t>
              </a:r>
            </a:p>
            <a:p>
              <a:pPr algn="ctr">
                <a:lnSpc>
                  <a:spcPts val="900"/>
                </a:lnSpc>
                <a:spcBef>
                  <a:spcPts val="100"/>
                </a:spcBef>
              </a:pPr>
              <a:r>
                <a:rPr lang="ko-KR" altLang="en-US" sz="800">
                  <a:latin typeface="ＭＳ Ｐゴシック" charset="-128"/>
                  <a:ea typeface="Gulim" pitchFamily="34" charset="-127"/>
                </a:rPr>
                <a:t>피난 지시 해제</a:t>
              </a:r>
            </a:p>
          </p:txBody>
        </p:sp>
      </p:grpSp>
      <p:sp>
        <p:nvSpPr>
          <p:cNvPr id="205" name="四角形吹き出し 204"/>
          <p:cNvSpPr/>
          <p:nvPr/>
        </p:nvSpPr>
        <p:spPr>
          <a:xfrm rot="10800000">
            <a:off x="4454525" y="4924425"/>
            <a:ext cx="473075" cy="468313"/>
          </a:xfrm>
          <a:prstGeom prst="wedgeRectCallout">
            <a:avLst>
              <a:gd name="adj1" fmla="val -92575"/>
              <a:gd name="adj2" fmla="val 22522"/>
            </a:avLst>
          </a:prstGeom>
          <a:solidFill>
            <a:srgbClr val="FFFF6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06" name="四角形吹き出し 205"/>
          <p:cNvSpPr>
            <a:spLocks noChangeArrowheads="1"/>
          </p:cNvSpPr>
          <p:nvPr/>
        </p:nvSpPr>
        <p:spPr bwMode="auto">
          <a:xfrm rot="10800000">
            <a:off x="3860800" y="4787900"/>
            <a:ext cx="1079500" cy="1042988"/>
          </a:xfrm>
          <a:prstGeom prst="wedgeRectCallout">
            <a:avLst>
              <a:gd name="adj1" fmla="val -46769"/>
              <a:gd name="adj2" fmla="val 32343"/>
            </a:avLst>
          </a:prstGeom>
          <a:solidFill>
            <a:srgbClr val="FFFF66"/>
          </a:solidFill>
          <a:ln w="25400" algn="ctr">
            <a:solidFill>
              <a:srgbClr val="92D050"/>
            </a:solidFill>
            <a:miter lim="800000"/>
            <a:headEnd/>
            <a:tailEnd/>
          </a:ln>
        </p:spPr>
        <p:txBody>
          <a:bodyPr rot="10800000" anchor="ctr"/>
          <a:lstStyle/>
          <a:p>
            <a:pPr algn="ctr" fontAlgn="auto">
              <a:spcBef>
                <a:spcPts val="0"/>
              </a:spcBef>
              <a:spcAft>
                <a:spcPts val="0"/>
              </a:spcAft>
              <a:defRPr/>
            </a:pPr>
            <a:endParaRPr lang="ja-JP" altLang="en-US" dirty="0">
              <a:solidFill>
                <a:schemeClr val="lt1"/>
              </a:solidFill>
              <a:latin typeface="+mn-lt"/>
              <a:ea typeface="+mn-ea"/>
            </a:endParaRPr>
          </a:p>
        </p:txBody>
      </p:sp>
      <p:sp>
        <p:nvSpPr>
          <p:cNvPr id="15456" name="テキスト ボックス 206"/>
          <p:cNvSpPr txBox="1">
            <a:spLocks noChangeArrowheads="1"/>
          </p:cNvSpPr>
          <p:nvPr/>
        </p:nvSpPr>
        <p:spPr bwMode="auto">
          <a:xfrm>
            <a:off x="3849688" y="4806950"/>
            <a:ext cx="1217612" cy="434975"/>
          </a:xfrm>
          <a:prstGeom prst="rect">
            <a:avLst/>
          </a:prstGeom>
          <a:noFill/>
          <a:ln w="9525">
            <a:noFill/>
            <a:miter lim="800000"/>
            <a:headEnd/>
            <a:tailEnd/>
          </a:ln>
        </p:spPr>
        <p:txBody>
          <a:bodyPr>
            <a:spAutoFit/>
          </a:bodyPr>
          <a:lstStyle/>
          <a:p>
            <a:pPr algn="ctr">
              <a:lnSpc>
                <a:spcPts val="900"/>
              </a:lnSpc>
            </a:pPr>
            <a:r>
              <a:rPr lang="en-US" altLang="ko-KR" sz="900" b="1">
                <a:solidFill>
                  <a:schemeClr val="tx2"/>
                </a:solidFill>
                <a:latin typeface="ＭＳ Ｐゴシック" charset="-128"/>
              </a:rPr>
              <a:t>2014</a:t>
            </a:r>
            <a:r>
              <a:rPr lang="ko-KR" altLang="en-US" sz="900" b="1">
                <a:solidFill>
                  <a:schemeClr val="tx2"/>
                </a:solidFill>
                <a:latin typeface="ＭＳ Ｐゴシック" charset="-128"/>
                <a:ea typeface="Gulim" pitchFamily="34" charset="-127"/>
              </a:rPr>
              <a:t>년 </a:t>
            </a:r>
            <a:r>
              <a:rPr lang="en-US" altLang="ko-KR" sz="900" b="1">
                <a:solidFill>
                  <a:schemeClr val="tx2"/>
                </a:solidFill>
                <a:latin typeface="ＭＳ Ｐゴシック" charset="-128"/>
                <a:ea typeface="Gulim" pitchFamily="34" charset="-127"/>
              </a:rPr>
              <a:t>10</a:t>
            </a:r>
            <a:r>
              <a:rPr lang="ko-KR" altLang="en-US" sz="900" b="1">
                <a:solidFill>
                  <a:schemeClr val="tx2"/>
                </a:solidFill>
                <a:latin typeface="ＭＳ Ｐゴシック" charset="-128"/>
                <a:ea typeface="Gulim" pitchFamily="34" charset="-127"/>
              </a:rPr>
              <a:t>월 </a:t>
            </a:r>
            <a:r>
              <a:rPr lang="en-US" altLang="ko-KR" sz="900" b="1">
                <a:solidFill>
                  <a:schemeClr val="tx2"/>
                </a:solidFill>
                <a:latin typeface="ＭＳ Ｐゴシック" charset="-128"/>
                <a:ea typeface="Gulim" pitchFamily="34" charset="-127"/>
              </a:rPr>
              <a:t>1</a:t>
            </a:r>
            <a:r>
              <a:rPr lang="ko-KR" altLang="en-US" sz="900" b="1">
                <a:solidFill>
                  <a:schemeClr val="tx2"/>
                </a:solidFill>
                <a:latin typeface="ＭＳ Ｐゴシック" charset="-128"/>
                <a:ea typeface="Gulim" pitchFamily="34" charset="-127"/>
              </a:rPr>
              <a:t>일</a:t>
            </a:r>
            <a:endParaRPr lang="ja-JP" altLang="en-US" sz="900" b="1">
              <a:solidFill>
                <a:schemeClr val="tx2"/>
              </a:solidFill>
              <a:latin typeface="ＭＳ Ｐゴシック" charset="-128"/>
              <a:ea typeface="Gulim" pitchFamily="34" charset="-127"/>
            </a:endParaRPr>
          </a:p>
          <a:p>
            <a:pPr algn="ctr">
              <a:lnSpc>
                <a:spcPts val="900"/>
              </a:lnSpc>
            </a:pPr>
            <a:r>
              <a:rPr lang="ko-KR" altLang="en-US" sz="900" b="1">
                <a:solidFill>
                  <a:schemeClr val="tx2"/>
                </a:solidFill>
                <a:latin typeface="ＭＳ Ｐゴシック" charset="-128"/>
                <a:ea typeface="Gulim" pitchFamily="34" charset="-127"/>
              </a:rPr>
              <a:t>가와우치 촌</a:t>
            </a:r>
          </a:p>
          <a:p>
            <a:pPr algn="ctr">
              <a:lnSpc>
                <a:spcPts val="900"/>
              </a:lnSpc>
            </a:pPr>
            <a:endParaRPr lang="ja-JP" altLang="en-US" sz="800" b="1">
              <a:solidFill>
                <a:srgbClr val="77933C"/>
              </a:solidFill>
              <a:latin typeface="ＭＳ Ｐゴシック" charset="-128"/>
            </a:endParaRPr>
          </a:p>
        </p:txBody>
      </p:sp>
      <p:sp>
        <p:nvSpPr>
          <p:cNvPr id="15457" name="テキスト ボックス 207"/>
          <p:cNvSpPr txBox="1">
            <a:spLocks noChangeArrowheads="1"/>
          </p:cNvSpPr>
          <p:nvPr/>
        </p:nvSpPr>
        <p:spPr bwMode="auto">
          <a:xfrm>
            <a:off x="3914775" y="5046663"/>
            <a:ext cx="1217613" cy="434975"/>
          </a:xfrm>
          <a:prstGeom prst="rect">
            <a:avLst/>
          </a:prstGeom>
          <a:noFill/>
          <a:ln w="9525">
            <a:noFill/>
            <a:miter lim="800000"/>
            <a:headEnd/>
            <a:tailEnd/>
          </a:ln>
        </p:spPr>
        <p:txBody>
          <a:bodyPr>
            <a:spAutoFit/>
          </a:bodyPr>
          <a:lstStyle/>
          <a:p>
            <a:pPr>
              <a:lnSpc>
                <a:spcPts val="900"/>
              </a:lnSpc>
            </a:pPr>
            <a:r>
              <a:rPr lang="ko-KR" altLang="en-US" sz="800">
                <a:latin typeface="ＭＳ Ｐゴシック" charset="-128"/>
                <a:ea typeface="Gulim" pitchFamily="34" charset="-127"/>
              </a:rPr>
              <a:t>피난 지시 해제 준비 구역 </a:t>
            </a:r>
            <a:r>
              <a:rPr lang="ko-KR" altLang="en-US" sz="800" b="1">
                <a:solidFill>
                  <a:srgbClr val="77933C"/>
                </a:solidFill>
                <a:latin typeface="ＭＳ Ｐゴシック" charset="-128"/>
                <a:ea typeface="Gulim" pitchFamily="34" charset="-127"/>
              </a:rPr>
              <a:t>피난 지시 해제</a:t>
            </a:r>
            <a:endParaRPr lang="en-US" altLang="ja-JP" sz="800" b="1">
              <a:solidFill>
                <a:srgbClr val="77933C"/>
              </a:solidFill>
              <a:latin typeface="ＭＳ Ｐゴシック" charset="-128"/>
              <a:ea typeface="Gulim" pitchFamily="34" charset="-127"/>
            </a:endParaRPr>
          </a:p>
          <a:p>
            <a:pPr>
              <a:lnSpc>
                <a:spcPts val="900"/>
              </a:lnSpc>
            </a:pPr>
            <a:r>
              <a:rPr lang="en-US" altLang="ja-JP" sz="800">
                <a:latin typeface="ＭＳ Ｐゴシック" charset="-128"/>
              </a:rPr>
              <a:t>(</a:t>
            </a:r>
            <a:r>
              <a:rPr lang="ja-JP" altLang="en-US" sz="800" b="1">
                <a:solidFill>
                  <a:srgbClr val="80FF80"/>
                </a:solidFill>
                <a:latin typeface="ＭＳ Ｐゴシック" charset="-128"/>
              </a:rPr>
              <a:t>　  </a:t>
            </a:r>
            <a:r>
              <a:rPr lang="ja-JP" altLang="en-US" sz="800">
                <a:latin typeface="ＭＳ Ｐゴシック" charset="-128"/>
              </a:rPr>
              <a:t>→</a:t>
            </a:r>
            <a:r>
              <a:rPr lang="ja-JP" altLang="en-US" sz="800">
                <a:solidFill>
                  <a:srgbClr val="FFCC66"/>
                </a:solidFill>
                <a:latin typeface="ＭＳ Ｐゴシック" charset="-128"/>
              </a:rPr>
              <a:t> 　 </a:t>
            </a:r>
            <a:r>
              <a:rPr lang="ja-JP" altLang="en-US" sz="800">
                <a:latin typeface="ＭＳ Ｐゴシック" charset="-128"/>
              </a:rPr>
              <a:t>）</a:t>
            </a:r>
            <a:endParaRPr lang="en-US" altLang="ja-JP" sz="800">
              <a:latin typeface="ＭＳ Ｐゴシック" charset="-128"/>
            </a:endParaRPr>
          </a:p>
        </p:txBody>
      </p:sp>
      <p:sp>
        <p:nvSpPr>
          <p:cNvPr id="15458" name="テキスト ボックス 208"/>
          <p:cNvSpPr txBox="1">
            <a:spLocks noChangeArrowheads="1"/>
          </p:cNvSpPr>
          <p:nvPr/>
        </p:nvSpPr>
        <p:spPr bwMode="auto">
          <a:xfrm>
            <a:off x="3910013" y="5426075"/>
            <a:ext cx="1217612" cy="434975"/>
          </a:xfrm>
          <a:prstGeom prst="rect">
            <a:avLst/>
          </a:prstGeom>
          <a:noFill/>
          <a:ln w="9525">
            <a:noFill/>
            <a:miter lim="800000"/>
            <a:headEnd/>
            <a:tailEnd/>
          </a:ln>
        </p:spPr>
        <p:txBody>
          <a:bodyPr>
            <a:spAutoFit/>
          </a:bodyPr>
          <a:lstStyle/>
          <a:p>
            <a:pPr>
              <a:lnSpc>
                <a:spcPts val="900"/>
              </a:lnSpc>
            </a:pPr>
            <a:r>
              <a:rPr lang="ko-KR" altLang="en-US" sz="800" dirty="0">
                <a:latin typeface="ＭＳ Ｐゴシック" charset="-128"/>
                <a:ea typeface="Gulim" pitchFamily="34" charset="-127"/>
              </a:rPr>
              <a:t>거주 제한 구역은</a:t>
            </a:r>
            <a:r>
              <a:rPr lang="ja-JP" altLang="ko-KR" sz="800" dirty="0">
                <a:latin typeface="ＭＳ Ｐゴシック" charset="-128"/>
              </a:rPr>
              <a:t> </a:t>
            </a:r>
            <a:endParaRPr lang="ja-JP" altLang="en-US" sz="800" dirty="0">
              <a:latin typeface="ＭＳ Ｐゴシック" charset="-128"/>
            </a:endParaRPr>
          </a:p>
          <a:p>
            <a:pPr>
              <a:lnSpc>
                <a:spcPts val="900"/>
              </a:lnSpc>
            </a:pPr>
            <a:r>
              <a:rPr lang="ko-KR" altLang="en-US" sz="800" b="1" dirty="0">
                <a:solidFill>
                  <a:srgbClr val="77933C"/>
                </a:solidFill>
                <a:latin typeface="ＭＳ Ｐゴシック" charset="-128"/>
                <a:ea typeface="Gulim" pitchFamily="34" charset="-127"/>
              </a:rPr>
              <a:t>피난 지시 해제 준비 구역으로</a:t>
            </a:r>
            <a:r>
              <a:rPr lang="ja-JP" altLang="en-US" sz="800" b="1" dirty="0">
                <a:solidFill>
                  <a:srgbClr val="77933C"/>
                </a:solidFill>
                <a:latin typeface="ＭＳ Ｐゴシック" charset="-128"/>
              </a:rPr>
              <a:t> </a:t>
            </a:r>
            <a:r>
              <a:rPr lang="en-US" altLang="ja-JP" sz="800" dirty="0">
                <a:latin typeface="ＭＳ Ｐゴシック" charset="-128"/>
              </a:rPr>
              <a:t>(</a:t>
            </a:r>
            <a:r>
              <a:rPr lang="ja-JP" altLang="en-US" sz="800" b="1" dirty="0">
                <a:solidFill>
                  <a:srgbClr val="80FF80"/>
                </a:solidFill>
                <a:latin typeface="ＭＳ Ｐゴシック" charset="-128"/>
              </a:rPr>
              <a:t>　  </a:t>
            </a:r>
            <a:r>
              <a:rPr lang="ja-JP" altLang="en-US" sz="800" dirty="0">
                <a:latin typeface="ＭＳ Ｐゴシック" charset="-128"/>
              </a:rPr>
              <a:t>→</a:t>
            </a:r>
            <a:r>
              <a:rPr lang="ja-JP" altLang="en-US" sz="800" dirty="0">
                <a:solidFill>
                  <a:srgbClr val="FFCC66"/>
                </a:solidFill>
                <a:latin typeface="ＭＳ Ｐゴシック" charset="-128"/>
              </a:rPr>
              <a:t> 　 </a:t>
            </a:r>
            <a:r>
              <a:rPr lang="ja-JP" altLang="en-US" sz="800" dirty="0">
                <a:latin typeface="ＭＳ Ｐゴシック" charset="-128"/>
              </a:rPr>
              <a:t>）</a:t>
            </a:r>
            <a:endParaRPr lang="en-US" altLang="ja-JP" sz="800" dirty="0">
              <a:latin typeface="ＭＳ Ｐゴシック" charset="-128"/>
            </a:endParaRPr>
          </a:p>
        </p:txBody>
      </p:sp>
      <p:sp>
        <p:nvSpPr>
          <p:cNvPr id="210" name="正方形/長方形 209"/>
          <p:cNvSpPr/>
          <p:nvPr/>
        </p:nvSpPr>
        <p:spPr>
          <a:xfrm>
            <a:off x="4052888" y="5346700"/>
            <a:ext cx="73025" cy="68263"/>
          </a:xfrm>
          <a:prstGeom prst="rect">
            <a:avLst/>
          </a:prstGeom>
          <a:solidFill>
            <a:srgbClr val="80FF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11" name="正方形/長方形 210"/>
          <p:cNvSpPr/>
          <p:nvPr/>
        </p:nvSpPr>
        <p:spPr>
          <a:xfrm>
            <a:off x="4268788" y="5346700"/>
            <a:ext cx="73025" cy="6826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15461" name="Picture 5"/>
          <p:cNvPicPr>
            <a:picLocks noChangeAspect="1" noChangeArrowheads="1"/>
          </p:cNvPicPr>
          <p:nvPr/>
        </p:nvPicPr>
        <p:blipFill>
          <a:blip r:embed="rId7"/>
          <a:srcRect/>
          <a:stretch>
            <a:fillRect/>
          </a:stretch>
        </p:blipFill>
        <p:spPr bwMode="auto">
          <a:xfrm>
            <a:off x="357188" y="2652713"/>
            <a:ext cx="3149600" cy="2363787"/>
          </a:xfrm>
          <a:prstGeom prst="rect">
            <a:avLst/>
          </a:prstGeom>
          <a:noFill/>
          <a:ln w="9525">
            <a:noFill/>
            <a:miter lim="800000"/>
            <a:headEnd/>
            <a:tailEnd/>
          </a:ln>
        </p:spPr>
      </p:pic>
      <p:sp>
        <p:nvSpPr>
          <p:cNvPr id="11" name="正方形/長方形 10"/>
          <p:cNvSpPr/>
          <p:nvPr/>
        </p:nvSpPr>
        <p:spPr>
          <a:xfrm>
            <a:off x="269875" y="4576763"/>
            <a:ext cx="1222375" cy="387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9" name="正方形/長方形 138"/>
          <p:cNvSpPr/>
          <p:nvPr/>
        </p:nvSpPr>
        <p:spPr>
          <a:xfrm>
            <a:off x="4763" y="1982788"/>
            <a:ext cx="1616075" cy="153987"/>
          </a:xfrm>
          <a:prstGeom prst="rect">
            <a:avLst/>
          </a:prstGeom>
          <a:solidFill>
            <a:srgbClr val="FFFF66">
              <a:alpha val="5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9" name="正方形/長方形 158"/>
          <p:cNvSpPr/>
          <p:nvPr/>
        </p:nvSpPr>
        <p:spPr>
          <a:xfrm>
            <a:off x="4763" y="1366838"/>
            <a:ext cx="1616075" cy="153987"/>
          </a:xfrm>
          <a:prstGeom prst="rect">
            <a:avLst/>
          </a:prstGeom>
          <a:solidFill>
            <a:srgbClr val="FFFF66">
              <a:alpha val="5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5465" name="Picture 2" descr="\\Kikaku\disk1\総合計画課共有フォルダ\01計画・調整\02復興計画\●復興ビジョン共有から移動●\101★★復興計画★★\⇒⇒⇒≪復興計画（第１次）進行管理≫\(0927)復興のあゆみ（仮）\97 イラスト・クリップアート\00_キビタン\01_キビタン指さし（不満）.png"/>
          <p:cNvPicPr>
            <a:picLocks noChangeAspect="1" noChangeArrowheads="1"/>
          </p:cNvPicPr>
          <p:nvPr/>
        </p:nvPicPr>
        <p:blipFill>
          <a:blip r:embed="rId8"/>
          <a:srcRect/>
          <a:stretch>
            <a:fillRect/>
          </a:stretch>
        </p:blipFill>
        <p:spPr bwMode="auto">
          <a:xfrm>
            <a:off x="25400" y="342900"/>
            <a:ext cx="738188" cy="684213"/>
          </a:xfrm>
          <a:prstGeom prst="rect">
            <a:avLst/>
          </a:prstGeom>
          <a:noFill/>
          <a:ln w="9525">
            <a:noFill/>
            <a:miter lim="800000"/>
            <a:headEnd/>
            <a:tailEnd/>
          </a:ln>
        </p:spPr>
      </p:pic>
      <p:sp>
        <p:nvSpPr>
          <p:cNvPr id="26" name="正方形/長方形 25"/>
          <p:cNvSpPr/>
          <p:nvPr/>
        </p:nvSpPr>
        <p:spPr>
          <a:xfrm>
            <a:off x="9525" y="0"/>
            <a:ext cx="6858000" cy="269875"/>
          </a:xfrm>
          <a:prstGeom prst="rect">
            <a:avLst/>
          </a:prstGeom>
          <a:gradFill>
            <a:gsLst>
              <a:gs pos="0">
                <a:srgbClr val="769535"/>
              </a:gs>
              <a:gs pos="80000">
                <a:srgbClr val="9BC348"/>
              </a:gs>
              <a:gs pos="100000">
                <a:srgbClr val="9CC746"/>
              </a:gs>
            </a:gsLst>
            <a:lin ang="16200000" scaled="0"/>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b="1" dirty="0">
                <a:solidFill>
                  <a:schemeClr val="bg1"/>
                </a:solidFill>
                <a:effectLst>
                  <a:outerShdw blurRad="38100" dist="38100" dir="2700000" algn="tl">
                    <a:srgbClr val="000000"/>
                  </a:outerShdw>
                </a:effectLst>
                <a:latin typeface="HG丸ｺﾞｼｯｸM-PRO" pitchFamily="50" charset="-128"/>
                <a:ea typeface="HG丸ｺﾞｼｯｸM-PRO" pitchFamily="50" charset="-128"/>
              </a:rPr>
              <a:t>　　  </a:t>
            </a:r>
            <a:r>
              <a:rPr lang="ko-KR" altLang="en-US" sz="1400" b="1" dirty="0">
                <a:solidFill>
                  <a:schemeClr val="bg1"/>
                </a:solidFill>
                <a:effectLst>
                  <a:outerShdw blurRad="38100" dist="38100" dir="2700000" algn="tl">
                    <a:srgbClr val="000000"/>
                  </a:outerShdw>
                </a:effectLst>
                <a:latin typeface="ＭＳ Ｐゴシック" charset="-128"/>
                <a:ea typeface="Gulim" pitchFamily="34" charset="-127"/>
              </a:rPr>
              <a:t>후쿠시마 현의 피해상황</a:t>
            </a:r>
            <a:r>
              <a:rPr lang="ja-JP" altLang="en-US" sz="1400" b="1" dirty="0">
                <a:solidFill>
                  <a:schemeClr val="bg1"/>
                </a:solidFill>
                <a:effectLst>
                  <a:outerShdw blurRad="38100" dist="38100" dir="2700000" algn="tl">
                    <a:srgbClr val="000000"/>
                  </a:outerShdw>
                </a:effectLst>
                <a:latin typeface="ＭＳ Ｐゴシック" charset="-128"/>
              </a:rPr>
              <a:t>②　（</a:t>
            </a:r>
            <a:r>
              <a:rPr lang="ko-KR" altLang="en-US" sz="1400" b="1" dirty="0">
                <a:solidFill>
                  <a:schemeClr val="bg1"/>
                </a:solidFill>
                <a:effectLst>
                  <a:outerShdw blurRad="38100" dist="38100" dir="2700000" algn="tl">
                    <a:srgbClr val="000000"/>
                  </a:outerShdw>
                </a:effectLst>
                <a:latin typeface="ＭＳ Ｐゴシック" charset="-128"/>
                <a:ea typeface="Gulim" pitchFamily="34" charset="-127"/>
              </a:rPr>
              <a:t>피난상황 등</a:t>
            </a:r>
            <a:r>
              <a:rPr lang="ja-JP" altLang="en-US" sz="1400" b="1" dirty="0">
                <a:solidFill>
                  <a:schemeClr val="bg1"/>
                </a:solidFill>
                <a:effectLst>
                  <a:outerShdw blurRad="38100" dist="38100" dir="2700000" algn="tl">
                    <a:srgbClr val="000000"/>
                  </a:outerShdw>
                </a:effectLst>
                <a:latin typeface="ＭＳ Ｐゴシック" charset="-128"/>
              </a:rPr>
              <a:t>）</a:t>
            </a:r>
          </a:p>
        </p:txBody>
      </p:sp>
      <p:sp>
        <p:nvSpPr>
          <p:cNvPr id="15467" name="AutoShape 27"/>
          <p:cNvSpPr>
            <a:spLocks noChangeArrowheads="1"/>
          </p:cNvSpPr>
          <p:nvPr/>
        </p:nvSpPr>
        <p:spPr bwMode="auto">
          <a:xfrm>
            <a:off x="1052513" y="647700"/>
            <a:ext cx="395287" cy="252413"/>
          </a:xfrm>
          <a:prstGeom prst="wedgeRoundRectCallout">
            <a:avLst>
              <a:gd name="adj1" fmla="val -124296"/>
              <a:gd name="adj2" fmla="val -1963"/>
              <a:gd name="adj3" fmla="val 16667"/>
            </a:avLst>
          </a:prstGeom>
          <a:solidFill>
            <a:srgbClr val="FF0000"/>
          </a:solidFill>
          <a:ln w="28575">
            <a:solidFill>
              <a:srgbClr val="FF0000"/>
            </a:solidFill>
            <a:miter lim="800000"/>
            <a:headEnd/>
            <a:tailEnd/>
          </a:ln>
        </p:spPr>
        <p:txBody>
          <a:bodyPr/>
          <a:lstStyle/>
          <a:p>
            <a:pPr algn="ctr"/>
            <a:endParaRPr lang="ja-JP" altLang="en-US">
              <a:latin typeface="Calibri" pitchFamily="34" charset="0"/>
            </a:endParaRPr>
          </a:p>
        </p:txBody>
      </p:sp>
      <p:sp>
        <p:nvSpPr>
          <p:cNvPr id="15468" name="AutoShape 26"/>
          <p:cNvSpPr>
            <a:spLocks noChangeArrowheads="1"/>
          </p:cNvSpPr>
          <p:nvPr/>
        </p:nvSpPr>
        <p:spPr bwMode="auto">
          <a:xfrm>
            <a:off x="881063" y="342900"/>
            <a:ext cx="5899150" cy="612775"/>
          </a:xfrm>
          <a:prstGeom prst="roundRect">
            <a:avLst>
              <a:gd name="adj" fmla="val 11139"/>
            </a:avLst>
          </a:prstGeom>
          <a:solidFill>
            <a:schemeClr val="bg1"/>
          </a:solidFill>
          <a:ln w="28575">
            <a:solidFill>
              <a:srgbClr val="FF0000"/>
            </a:solidFill>
            <a:round/>
            <a:headEnd/>
            <a:tailEnd/>
          </a:ln>
        </p:spPr>
        <p:txBody>
          <a:bodyPr anchor="ctr"/>
          <a:lstStyle/>
          <a:p>
            <a:pPr>
              <a:lnSpc>
                <a:spcPts val="1200"/>
              </a:lnSpc>
            </a:pPr>
            <a:r>
              <a:rPr lang="en-US" altLang="ko-KR" sz="1100" dirty="0">
                <a:latin typeface="ＭＳ Ｐゴシック" charset="-128"/>
              </a:rPr>
              <a:t>2012</a:t>
            </a:r>
            <a:r>
              <a:rPr lang="ko-KR" altLang="en-US" sz="1100" dirty="0">
                <a:latin typeface="ＭＳ Ｐゴシック" charset="-128"/>
                <a:ea typeface="Gulim" pitchFamily="34" charset="-127"/>
              </a:rPr>
              <a:t>년 </a:t>
            </a:r>
            <a:r>
              <a:rPr lang="en-US" altLang="ko-KR" sz="1100" dirty="0" smtClean="0">
                <a:latin typeface="ＭＳ Ｐゴシック" charset="-128"/>
                <a:ea typeface="Gulim" pitchFamily="34" charset="-127"/>
              </a:rPr>
              <a:t>5</a:t>
            </a:r>
            <a:r>
              <a:rPr lang="ko-KR" altLang="en-US" sz="1100" dirty="0" smtClean="0">
                <a:latin typeface="ＭＳ Ｐゴシック" charset="-128"/>
                <a:ea typeface="Gulim" pitchFamily="34" charset="-127"/>
              </a:rPr>
              <a:t>월의 </a:t>
            </a:r>
            <a:r>
              <a:rPr lang="ko-KR" altLang="en-US" sz="1100" dirty="0">
                <a:latin typeface="ＭＳ Ｐゴシック" charset="-128"/>
                <a:ea typeface="Gulim" pitchFamily="34" charset="-127"/>
              </a:rPr>
              <a:t>피난자수는 </a:t>
            </a:r>
            <a:r>
              <a:rPr lang="en-US" altLang="ko-KR" sz="1100" dirty="0">
                <a:latin typeface="ＭＳ Ｐゴシック" charset="-128"/>
                <a:ea typeface="Gulim" pitchFamily="34" charset="-127"/>
              </a:rPr>
              <a:t>16</a:t>
            </a:r>
            <a:r>
              <a:rPr lang="ko-KR" altLang="en-US" sz="1100" dirty="0">
                <a:latin typeface="ＭＳ Ｐゴシック" charset="-128"/>
                <a:ea typeface="Gulim" pitchFamily="34" charset="-127"/>
              </a:rPr>
              <a:t>만 </a:t>
            </a:r>
            <a:r>
              <a:rPr lang="en-US" altLang="ko-KR" sz="1100" dirty="0" smtClean="0">
                <a:latin typeface="ＭＳ Ｐゴシック" charset="-128"/>
                <a:ea typeface="Gulim" pitchFamily="34" charset="-127"/>
              </a:rPr>
              <a:t>4,865</a:t>
            </a:r>
            <a:r>
              <a:rPr lang="ko-KR" altLang="en-US" sz="1100" dirty="0" smtClean="0">
                <a:latin typeface="ＭＳ Ｐゴシック" charset="-128"/>
                <a:ea typeface="Gulim" pitchFamily="34" charset="-127"/>
              </a:rPr>
              <a:t>명에서 </a:t>
            </a:r>
            <a:r>
              <a:rPr lang="ko-KR" altLang="en-US" sz="1100" dirty="0">
                <a:latin typeface="ＭＳ Ｐゴシック" charset="-128"/>
                <a:ea typeface="Gulim" pitchFamily="34" charset="-127"/>
              </a:rPr>
              <a:t>차츰 귀환이 늘고 있지만 </a:t>
            </a:r>
            <a:r>
              <a:rPr lang="en-US" altLang="ko-KR" sz="1100" dirty="0">
                <a:latin typeface="ＭＳ Ｐゴシック" charset="-128"/>
                <a:ea typeface="Gulim" pitchFamily="34" charset="-127"/>
              </a:rPr>
              <a:t> </a:t>
            </a:r>
            <a:r>
              <a:rPr lang="en-US" altLang="ko-KR" sz="1100" dirty="0" smtClean="0">
                <a:latin typeface="ＭＳ Ｐゴシック" charset="-128"/>
                <a:ea typeface="Gulim" pitchFamily="34" charset="-127"/>
              </a:rPr>
              <a:t>2015</a:t>
            </a:r>
            <a:r>
              <a:rPr lang="ko-KR" altLang="en-US" sz="1100" dirty="0" smtClean="0">
                <a:latin typeface="ＭＳ Ｐゴシック" charset="-128"/>
                <a:ea typeface="Gulim" pitchFamily="34" charset="-127"/>
              </a:rPr>
              <a:t>년</a:t>
            </a:r>
            <a:r>
              <a:rPr lang="en-US" altLang="ko-KR" sz="1100" dirty="0" smtClean="0">
                <a:latin typeface="ＭＳ Ｐゴシック" charset="-128"/>
                <a:ea typeface="Gulim" pitchFamily="34" charset="-127"/>
              </a:rPr>
              <a:t>7</a:t>
            </a:r>
            <a:r>
              <a:rPr lang="ko-KR" altLang="en-US" sz="1100" dirty="0" smtClean="0">
                <a:latin typeface="ＭＳ Ｐゴシック" charset="-128"/>
                <a:ea typeface="Gulim" pitchFamily="34" charset="-127"/>
              </a:rPr>
              <a:t>월 </a:t>
            </a:r>
            <a:r>
              <a:rPr lang="ko-KR" altLang="en-US" sz="1100" dirty="0">
                <a:latin typeface="ＭＳ Ｐゴシック" charset="-128"/>
                <a:ea typeface="Gulim" pitchFamily="34" charset="-127"/>
              </a:rPr>
              <a:t>현재의 피난자수는 </a:t>
            </a:r>
            <a:r>
              <a:rPr lang="en-US" altLang="ko-KR" sz="1100" dirty="0" smtClean="0">
                <a:latin typeface="ＭＳ Ｐゴシック" charset="-128"/>
                <a:ea typeface="Gulim" pitchFamily="34" charset="-127"/>
              </a:rPr>
              <a:t>10</a:t>
            </a:r>
            <a:r>
              <a:rPr lang="ko-KR" altLang="en-US" sz="1100" dirty="0" smtClean="0">
                <a:latin typeface="ＭＳ Ｐゴシック" charset="-128"/>
                <a:ea typeface="Gulim" pitchFamily="34" charset="-127"/>
              </a:rPr>
              <a:t>만 </a:t>
            </a:r>
            <a:r>
              <a:rPr lang="en-US" altLang="ko-KR" sz="1100" dirty="0" smtClean="0">
                <a:latin typeface="ＭＳ Ｐゴシック" charset="-128"/>
                <a:ea typeface="Gulim" pitchFamily="34" charset="-127"/>
              </a:rPr>
              <a:t>8164</a:t>
            </a:r>
            <a:r>
              <a:rPr lang="ko-KR" altLang="en-US" sz="1100" dirty="0" smtClean="0">
                <a:latin typeface="ＭＳ Ｐゴシック" charset="-128"/>
                <a:ea typeface="Gulim" pitchFamily="34" charset="-127"/>
              </a:rPr>
              <a:t>명으로 </a:t>
            </a:r>
            <a:r>
              <a:rPr lang="ko-KR" altLang="en-US" sz="1100" dirty="0">
                <a:latin typeface="ＭＳ Ｐゴシック" charset="-128"/>
                <a:ea typeface="Gulim" pitchFamily="34" charset="-127"/>
              </a:rPr>
              <a:t>나타나 아직 많은 사람들이 피난생활을 하고 있습니다</a:t>
            </a:r>
            <a:r>
              <a:rPr lang="en-US" altLang="ko-KR" sz="1100" dirty="0">
                <a:latin typeface="ＭＳ Ｐゴシック" charset="-128"/>
                <a:ea typeface="Gulim" pitchFamily="34" charset="-127"/>
              </a:rPr>
              <a:t>.</a:t>
            </a:r>
            <a:endParaRPr lang="en-US" altLang="ja-JP" sz="1100" dirty="0">
              <a:latin typeface="ＭＳ Ｐゴシック" charset="-128"/>
              <a:ea typeface="Gulim" pitchFamily="34" charset="-127"/>
            </a:endParaRPr>
          </a:p>
          <a:p>
            <a:pPr>
              <a:lnSpc>
                <a:spcPts val="1200"/>
              </a:lnSpc>
            </a:pPr>
            <a:r>
              <a:rPr lang="ko-KR" altLang="en-US" sz="1100" dirty="0">
                <a:latin typeface="ＭＳ Ｐゴシック" charset="-128"/>
                <a:ea typeface="Gulim" pitchFamily="34" charset="-127"/>
              </a:rPr>
              <a:t>후쿠시마현내로 피난한 사람은 약 </a:t>
            </a:r>
            <a:r>
              <a:rPr lang="en-US" altLang="ko-KR" sz="1100" dirty="0">
                <a:latin typeface="ＭＳ Ｐゴシック" charset="-128"/>
                <a:ea typeface="Gulim" pitchFamily="34" charset="-127"/>
              </a:rPr>
              <a:t>6</a:t>
            </a:r>
            <a:r>
              <a:rPr lang="ko-KR" altLang="en-US" sz="1100" dirty="0" smtClean="0">
                <a:latin typeface="ＭＳ Ｐゴシック" charset="-128"/>
                <a:ea typeface="Gulim" pitchFamily="34" charset="-127"/>
              </a:rPr>
              <a:t>만</a:t>
            </a:r>
            <a:r>
              <a:rPr lang="en-US" altLang="ko-KR" sz="1100" dirty="0">
                <a:latin typeface="ＭＳ Ｐゴシック" charset="-128"/>
                <a:ea typeface="Gulim" pitchFamily="34" charset="-127"/>
              </a:rPr>
              <a:t>3</a:t>
            </a:r>
            <a:r>
              <a:rPr lang="ko-KR" altLang="en-US" sz="1100" dirty="0" smtClean="0">
                <a:latin typeface="ＭＳ Ｐゴシック" charset="-128"/>
                <a:ea typeface="Gulim" pitchFamily="34" charset="-127"/>
              </a:rPr>
              <a:t>천 </a:t>
            </a:r>
            <a:r>
              <a:rPr lang="ko-KR" altLang="en-US" sz="1100" dirty="0">
                <a:latin typeface="ＭＳ Ｐゴシック" charset="-128"/>
                <a:ea typeface="Gulim" pitchFamily="34" charset="-127"/>
              </a:rPr>
              <a:t>명이고 현외로 피난한 사람은 약 </a:t>
            </a:r>
            <a:r>
              <a:rPr lang="en-US" altLang="ko-KR" sz="1100" dirty="0">
                <a:latin typeface="ＭＳ Ｐゴシック" charset="-128"/>
                <a:ea typeface="Gulim" pitchFamily="34" charset="-127"/>
              </a:rPr>
              <a:t>4</a:t>
            </a:r>
            <a:r>
              <a:rPr lang="ko-KR" altLang="en-US" sz="1100" dirty="0" smtClean="0">
                <a:latin typeface="ＭＳ Ｐゴシック" charset="-128"/>
                <a:ea typeface="Gulim" pitchFamily="34" charset="-127"/>
              </a:rPr>
              <a:t>만</a:t>
            </a:r>
            <a:r>
              <a:rPr lang="en-US" altLang="ko-KR" sz="1100" dirty="0" smtClean="0">
                <a:latin typeface="ＭＳ Ｐゴシック" charset="-128"/>
                <a:ea typeface="Gulim" pitchFamily="34" charset="-127"/>
              </a:rPr>
              <a:t>5</a:t>
            </a:r>
            <a:r>
              <a:rPr lang="ko-KR" altLang="en-US" sz="1100" dirty="0" smtClean="0">
                <a:latin typeface="ＭＳ Ｐゴシック" charset="-128"/>
                <a:ea typeface="Gulim" pitchFamily="34" charset="-127"/>
              </a:rPr>
              <a:t>천 </a:t>
            </a:r>
            <a:r>
              <a:rPr lang="ko-KR" altLang="en-US" sz="1100" dirty="0">
                <a:latin typeface="ＭＳ Ｐゴシック" charset="-128"/>
                <a:ea typeface="Gulim" pitchFamily="34" charset="-127"/>
              </a:rPr>
              <a:t>명입니다</a:t>
            </a:r>
            <a:r>
              <a:rPr lang="en-US" altLang="ko-KR" sz="1100" dirty="0">
                <a:latin typeface="ＭＳ Ｐゴシック" charset="-128"/>
                <a:ea typeface="Gulim" pitchFamily="34" charset="-127"/>
              </a:rPr>
              <a:t>. </a:t>
            </a:r>
          </a:p>
        </p:txBody>
      </p:sp>
      <p:sp>
        <p:nvSpPr>
          <p:cNvPr id="6" name="正方形/長方形 5"/>
          <p:cNvSpPr/>
          <p:nvPr/>
        </p:nvSpPr>
        <p:spPr>
          <a:xfrm>
            <a:off x="4763" y="1047750"/>
            <a:ext cx="3146425" cy="287338"/>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a:solidFill>
                  <a:schemeClr val="bg1"/>
                </a:solidFill>
                <a:latin typeface="HG丸ｺﾞｼｯｸM-PRO" pitchFamily="50" charset="-128"/>
                <a:ea typeface="Gulim" pitchFamily="34" charset="-127"/>
              </a:rPr>
              <a:t>원자력재해로 인한 피난 지시 구역 등</a:t>
            </a:r>
            <a:endParaRPr lang="en-US" altLang="ko-KR" sz="800" b="1">
              <a:solidFill>
                <a:schemeClr val="tx1"/>
              </a:solidFill>
              <a:latin typeface="ＭＳ Ｐゴシック" charset="-128"/>
              <a:ea typeface="Gulim" pitchFamily="34" charset="-127"/>
            </a:endParaRPr>
          </a:p>
        </p:txBody>
      </p:sp>
      <p:pic>
        <p:nvPicPr>
          <p:cNvPr id="15470" name="Picture 2"/>
          <p:cNvPicPr>
            <a:picLocks noChangeAspect="1" noChangeArrowheads="1"/>
          </p:cNvPicPr>
          <p:nvPr/>
        </p:nvPicPr>
        <p:blipFill>
          <a:blip r:embed="rId9"/>
          <a:srcRect/>
          <a:stretch>
            <a:fillRect/>
          </a:stretch>
        </p:blipFill>
        <p:spPr bwMode="auto">
          <a:xfrm>
            <a:off x="25400" y="14288"/>
            <a:ext cx="441325" cy="241300"/>
          </a:xfrm>
          <a:prstGeom prst="rect">
            <a:avLst/>
          </a:prstGeom>
          <a:noFill/>
          <a:ln w="9525">
            <a:noFill/>
            <a:miter lim="800000"/>
            <a:headEnd/>
            <a:tailEnd/>
          </a:ln>
        </p:spPr>
      </p:pic>
      <p:graphicFrame>
        <p:nvGraphicFramePr>
          <p:cNvPr id="15556" name="Group 1220"/>
          <p:cNvGraphicFramePr>
            <a:graphicFrameLocks noGrp="1"/>
          </p:cNvGraphicFramePr>
          <p:nvPr>
            <p:extLst>
              <p:ext uri="{D42A27DB-BD31-4B8C-83A1-F6EECF244321}">
                <p14:modId xmlns:p14="http://schemas.microsoft.com/office/powerpoint/2010/main" val="733401575"/>
              </p:ext>
            </p:extLst>
          </p:nvPr>
        </p:nvGraphicFramePr>
        <p:xfrm>
          <a:off x="2908300" y="1055688"/>
          <a:ext cx="3959225" cy="984885"/>
        </p:xfrm>
        <a:graphic>
          <a:graphicData uri="http://schemas.openxmlformats.org/drawingml/2006/table">
            <a:tbl>
              <a:tblPr/>
              <a:tblGrid>
                <a:gridCol w="830263"/>
                <a:gridCol w="3128962"/>
              </a:tblGrid>
              <a:tr h="276225">
                <a:tc>
                  <a:txBody>
                    <a:bodyPr/>
                    <a:lstStyle/>
                    <a:p>
                      <a:pPr marL="0" marR="0" lvl="0" indent="0" algn="ctr" defTabSz="914400" rtl="0" eaLnBrk="1" fontAlgn="base" latinLnBrk="0" hangingPunct="1">
                        <a:lnSpc>
                          <a:spcPts val="8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귀환 곤난 구역</a:t>
                      </a:r>
                    </a:p>
                  </a:txBody>
                  <a:tcPr marL="36000" marR="36000" marT="0" marB="0"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898D0"/>
                    </a:solidFill>
                  </a:tcPr>
                </a:tc>
                <a:tc>
                  <a:txBody>
                    <a:bodyPr/>
                    <a:lstStyle/>
                    <a:p>
                      <a:pPr marL="0" marR="0" lvl="0" indent="0" algn="l" defTabSz="914400" rtl="0" eaLnBrk="1" fontAlgn="base" latinLnBrk="0" hangingPunct="1">
                        <a:lnSpc>
                          <a:spcPts val="900"/>
                        </a:lnSpc>
                        <a:spcBef>
                          <a:spcPct val="0"/>
                        </a:spcBef>
                        <a:spcAft>
                          <a:spcPct val="0"/>
                        </a:spcAft>
                        <a:buClrTx/>
                        <a:buSzTx/>
                        <a:buFontTx/>
                        <a:buNone/>
                        <a:tabLst/>
                      </a:pPr>
                      <a:r>
                        <a:rPr kumimoji="1" lang="ko-KR" altLang="en-US" sz="800" b="0" i="0" u="none" strike="noStrike" cap="none" normalizeH="0" baseline="0" dirty="0" smtClean="0">
                          <a:ln>
                            <a:noFill/>
                          </a:ln>
                          <a:solidFill>
                            <a:schemeClr val="tx1"/>
                          </a:solidFill>
                          <a:effectLst/>
                          <a:latin typeface="Calibri" pitchFamily="34" charset="0"/>
                          <a:ea typeface="Gulim" pitchFamily="34" charset="-127"/>
                        </a:rPr>
                        <a:t>방사선량이 매우 높은 레벨 때문에 이에 바리케드같은 물리적  방호 조치를 실시하고  피난을 요청하는 구역</a:t>
                      </a:r>
                      <a:r>
                        <a:rPr kumimoji="1" lang="en-US" altLang="ko-KR" sz="800" b="0" i="0" u="none" strike="noStrike" cap="none" normalizeH="0" baseline="0" dirty="0" smtClean="0">
                          <a:ln>
                            <a:noFill/>
                          </a:ln>
                          <a:solidFill>
                            <a:schemeClr val="tx1"/>
                          </a:solidFill>
                          <a:effectLst/>
                          <a:latin typeface="Calibri" pitchFamily="34" charset="0"/>
                          <a:ea typeface="Gulim" pitchFamily="34" charset="-127"/>
                        </a:rPr>
                        <a:t>.</a:t>
                      </a:r>
                    </a:p>
                  </a:txBody>
                  <a:tcPr marT="0" marB="0"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r>
              <a:tr h="287338">
                <a:tc>
                  <a:txBody>
                    <a:bodyPr/>
                    <a:lstStyle/>
                    <a:p>
                      <a:pPr marL="0" marR="0" lvl="0" indent="0" algn="ctr" defTabSz="914400" rtl="0" eaLnBrk="1" fontAlgn="base" latinLnBrk="0" hangingPunct="1">
                        <a:lnSpc>
                          <a:spcPts val="8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거주 제한 구역</a:t>
                      </a:r>
                    </a:p>
                  </a:txBody>
                  <a:tcPr marL="36000" marR="36000" marT="0" marB="0"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8C860"/>
                    </a:solidFill>
                  </a:tcPr>
                </a:tc>
                <a:tc>
                  <a:txBody>
                    <a:bodyPr/>
                    <a:lstStyle/>
                    <a:p>
                      <a:pPr marL="0" marR="0" lvl="0" indent="0" algn="l" defTabSz="914400" rtl="0" eaLnBrk="1" fontAlgn="base" latinLnBrk="0" hangingPunct="1">
                        <a:lnSpc>
                          <a:spcPts val="900"/>
                        </a:lnSpc>
                        <a:spcBef>
                          <a:spcPct val="0"/>
                        </a:spcBef>
                        <a:spcAft>
                          <a:spcPct val="0"/>
                        </a:spcAft>
                        <a:buClrTx/>
                        <a:buSzTx/>
                        <a:buFontTx/>
                        <a:buNone/>
                        <a:tabLst/>
                      </a:pPr>
                      <a:r>
                        <a:rPr kumimoji="1" lang="ko-KR" altLang="en-US" sz="800" b="0" i="0" u="none" strike="noStrike" cap="none" normalizeH="0" baseline="0" dirty="0" smtClean="0">
                          <a:ln>
                            <a:noFill/>
                          </a:ln>
                          <a:solidFill>
                            <a:schemeClr val="tx1"/>
                          </a:solidFill>
                          <a:effectLst/>
                          <a:latin typeface="Calibri" pitchFamily="34" charset="0"/>
                          <a:ea typeface="Gulim" pitchFamily="34" charset="-127"/>
                        </a:rPr>
                        <a:t>장래 주민들이 귀환하고 커뮤니티를 재건할 것을 목표로 제염을 계획적으로 실시함과 동시에 조기 복구가 불가결한 기반서설의 조기 복구를 목표로 삼는 구역</a:t>
                      </a:r>
                      <a:r>
                        <a:rPr kumimoji="1" lang="en-US" altLang="ko-KR" sz="800" b="0" i="0" u="none" strike="noStrike" cap="none" normalizeH="0" baseline="0" dirty="0" smtClean="0">
                          <a:ln>
                            <a:noFill/>
                          </a:ln>
                          <a:solidFill>
                            <a:schemeClr val="tx1"/>
                          </a:solidFill>
                          <a:effectLst/>
                          <a:latin typeface="Calibri" pitchFamily="34" charset="0"/>
                          <a:ea typeface="Gulim" pitchFamily="34" charset="-127"/>
                        </a:rPr>
                        <a:t>.</a:t>
                      </a:r>
                    </a:p>
                  </a:txBody>
                  <a:tcPr marT="0" marB="0"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r>
              <a:tr h="287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ko-KR" altLang="en-US" sz="800" b="0" i="0" u="none" strike="noStrike" cap="none" normalizeH="0" baseline="0" dirty="0" smtClean="0">
                          <a:ln>
                            <a:noFill/>
                          </a:ln>
                          <a:solidFill>
                            <a:schemeClr val="tx1"/>
                          </a:solidFill>
                          <a:effectLst/>
                          <a:latin typeface="Calibri" pitchFamily="34" charset="0"/>
                          <a:ea typeface="Gulim" pitchFamily="34" charset="-127"/>
                        </a:rPr>
                        <a:t>피난 지시 해제 준비 구역</a:t>
                      </a:r>
                    </a:p>
                  </a:txBody>
                  <a:tcPr marT="0" marB="0" anchor="ctr"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98F898"/>
                    </a:solidFill>
                  </a:tcPr>
                </a:tc>
                <a:tc>
                  <a:txBody>
                    <a:bodyPr/>
                    <a:lstStyle/>
                    <a:p>
                      <a:pPr marL="0" marR="0" lvl="0" indent="0" algn="l" defTabSz="914400" rtl="0" eaLnBrk="1" fontAlgn="base" latinLnBrk="0" hangingPunct="1">
                        <a:lnSpc>
                          <a:spcPts val="900"/>
                        </a:lnSpc>
                        <a:spcBef>
                          <a:spcPct val="0"/>
                        </a:spcBef>
                        <a:spcAft>
                          <a:spcPct val="0"/>
                        </a:spcAft>
                        <a:buClrTx/>
                        <a:buSzTx/>
                        <a:buFontTx/>
                        <a:buNone/>
                        <a:tabLst/>
                      </a:pPr>
                      <a:r>
                        <a:rPr kumimoji="1" lang="ko-KR" altLang="en-US" sz="800" b="0" i="0" u="none" strike="noStrike" cap="none" normalizeH="0" baseline="0" dirty="0" smtClean="0">
                          <a:ln>
                            <a:noFill/>
                          </a:ln>
                          <a:solidFill>
                            <a:schemeClr val="tx1"/>
                          </a:solidFill>
                          <a:effectLst/>
                          <a:latin typeface="Calibri" pitchFamily="34" charset="0"/>
                          <a:ea typeface="Gulim" pitchFamily="34" charset="-127"/>
                        </a:rPr>
                        <a:t>복구</a:t>
                      </a:r>
                      <a:r>
                        <a:rPr kumimoji="1" lang="ja-JP" altLang="en-US" sz="800" b="0" i="0" u="none" strike="noStrike" cap="none" normalizeH="0" baseline="0" dirty="0" smtClean="0">
                          <a:ln>
                            <a:noFill/>
                          </a:ln>
                          <a:solidFill>
                            <a:schemeClr val="tx1"/>
                          </a:solidFill>
                          <a:effectLst/>
                          <a:latin typeface="Calibri" pitchFamily="34" charset="0"/>
                          <a:ea typeface="ＭＳ Ｐゴシック" charset="-128"/>
                        </a:rPr>
                        <a:t>・</a:t>
                      </a:r>
                      <a:r>
                        <a:rPr kumimoji="1" lang="ko-KR" altLang="en-US" sz="800" b="0" i="0" u="none" strike="noStrike" cap="none" normalizeH="0" baseline="0" dirty="0" smtClean="0">
                          <a:ln>
                            <a:noFill/>
                          </a:ln>
                          <a:solidFill>
                            <a:schemeClr val="tx1"/>
                          </a:solidFill>
                          <a:effectLst/>
                          <a:latin typeface="Calibri" pitchFamily="34" charset="0"/>
                          <a:ea typeface="Gulim" pitchFamily="34" charset="-127"/>
                        </a:rPr>
                        <a:t>부흥을 위한 지원책을 신속히 실시하고 주민들이 귀환할 수 있도록 환경정비를 목표로 삼는 구역</a:t>
                      </a:r>
                      <a:endParaRPr kumimoji="1" lang="ja-JP" altLang="en-US" sz="800" b="0" i="0" u="none" strike="noStrike" cap="none" normalizeH="0" baseline="0" dirty="0" smtClean="0">
                        <a:ln>
                          <a:noFill/>
                        </a:ln>
                        <a:solidFill>
                          <a:schemeClr val="tx1"/>
                        </a:solidFill>
                        <a:effectLst/>
                        <a:latin typeface="Calibri" pitchFamily="34" charset="0"/>
                        <a:ea typeface="Gulim" pitchFamily="34" charset="-127"/>
                      </a:endParaRPr>
                    </a:p>
                  </a:txBody>
                  <a:tcPr marT="0" marB="0"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4" name="正方形/長方形 73"/>
          <p:cNvSpPr/>
          <p:nvPr/>
        </p:nvSpPr>
        <p:spPr>
          <a:xfrm>
            <a:off x="4763" y="7708900"/>
            <a:ext cx="1839912" cy="288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a:solidFill>
                  <a:schemeClr val="bg1"/>
                </a:solidFill>
                <a:latin typeface="HG丸ｺﾞｼｯｸM-PRO" pitchFamily="50" charset="-128"/>
                <a:ea typeface="Gulim" pitchFamily="34" charset="-127"/>
              </a:rPr>
              <a:t>후쿠시마현의 인구 추이</a:t>
            </a:r>
          </a:p>
        </p:txBody>
      </p:sp>
      <p:sp>
        <p:nvSpPr>
          <p:cNvPr id="102" name="角丸四角形 101"/>
          <p:cNvSpPr/>
          <p:nvPr/>
        </p:nvSpPr>
        <p:spPr>
          <a:xfrm>
            <a:off x="9340850" y="3524250"/>
            <a:ext cx="1719263" cy="923925"/>
          </a:xfrm>
          <a:prstGeom prst="roundRect">
            <a:avLst>
              <a:gd name="adj" fmla="val 6779"/>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dirty="0"/>
          </a:p>
        </p:txBody>
      </p:sp>
      <p:sp>
        <p:nvSpPr>
          <p:cNvPr id="103" name="片側の 2 つの角を丸めた四角形 102"/>
          <p:cNvSpPr/>
          <p:nvPr/>
        </p:nvSpPr>
        <p:spPr>
          <a:xfrm>
            <a:off x="9340850" y="3524250"/>
            <a:ext cx="1719263" cy="212725"/>
          </a:xfrm>
          <a:prstGeom prst="round2Same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fontAlgn="auto">
              <a:spcBef>
                <a:spcPts val="0"/>
              </a:spcBef>
              <a:spcAft>
                <a:spcPts val="0"/>
              </a:spcAft>
              <a:defRPr/>
            </a:pPr>
            <a:r>
              <a:rPr lang="ja-JP" altLang="en-US" sz="900" b="1" dirty="0">
                <a:effectLst>
                  <a:outerShdw blurRad="38100" dist="38100" dir="2700000" algn="tl">
                    <a:srgbClr val="000000">
                      <a:alpha val="43137"/>
                    </a:srgbClr>
                  </a:outerShdw>
                </a:effectLst>
              </a:rPr>
              <a:t> 乗合タクシー運行</a:t>
            </a:r>
          </a:p>
        </p:txBody>
      </p:sp>
      <p:sp>
        <p:nvSpPr>
          <p:cNvPr id="104" name="正方形/長方形 103"/>
          <p:cNvSpPr/>
          <p:nvPr/>
        </p:nvSpPr>
        <p:spPr>
          <a:xfrm>
            <a:off x="9340850" y="3725863"/>
            <a:ext cx="1719263" cy="569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en-US" altLang="ja-JP" sz="800" dirty="0">
                <a:solidFill>
                  <a:schemeClr val="tx1"/>
                </a:solidFill>
                <a:latin typeface="+mj-ea"/>
                <a:ea typeface="+mj-ea"/>
              </a:rPr>
              <a:t>4</a:t>
            </a:r>
            <a:r>
              <a:rPr lang="ja-JP" altLang="en-US" sz="800" dirty="0">
                <a:solidFill>
                  <a:schemeClr val="tx1"/>
                </a:solidFill>
                <a:latin typeface="+mj-ea"/>
                <a:ea typeface="+mj-ea"/>
              </a:rPr>
              <a:t>月</a:t>
            </a:r>
            <a:r>
              <a:rPr lang="en-US" altLang="ja-JP" sz="800" dirty="0">
                <a:solidFill>
                  <a:schemeClr val="tx1"/>
                </a:solidFill>
                <a:latin typeface="+mj-ea"/>
                <a:ea typeface="+mj-ea"/>
              </a:rPr>
              <a:t>1</a:t>
            </a:r>
            <a:r>
              <a:rPr lang="ja-JP" altLang="en-US" sz="800" dirty="0">
                <a:solidFill>
                  <a:schemeClr val="tx1"/>
                </a:solidFill>
                <a:latin typeface="+mj-ea"/>
                <a:ea typeface="+mj-ea"/>
              </a:rPr>
              <a:t>日より都路町～常葉町～船引町</a:t>
            </a:r>
            <a:r>
              <a:rPr lang="en-US" altLang="ja-JP" sz="800" dirty="0">
                <a:solidFill>
                  <a:schemeClr val="tx1"/>
                </a:solidFill>
                <a:latin typeface="+mj-ea"/>
                <a:ea typeface="+mj-ea"/>
              </a:rPr>
              <a:t>(</a:t>
            </a:r>
            <a:r>
              <a:rPr lang="ja-JP" altLang="en-US" sz="800" dirty="0">
                <a:solidFill>
                  <a:schemeClr val="tx1"/>
                </a:solidFill>
                <a:latin typeface="+mj-ea"/>
                <a:ea typeface="+mj-ea"/>
              </a:rPr>
              <a:t>船引地区のみ</a:t>
            </a:r>
            <a:r>
              <a:rPr lang="en-US" altLang="ja-JP" sz="800" dirty="0">
                <a:solidFill>
                  <a:schemeClr val="tx1"/>
                </a:solidFill>
                <a:latin typeface="+mj-ea"/>
                <a:ea typeface="+mj-ea"/>
              </a:rPr>
              <a:t>)</a:t>
            </a:r>
            <a:r>
              <a:rPr lang="ja-JP" altLang="en-US" sz="800" dirty="0">
                <a:solidFill>
                  <a:schemeClr val="tx1"/>
                </a:solidFill>
                <a:latin typeface="+mj-ea"/>
                <a:ea typeface="+mj-ea"/>
              </a:rPr>
              <a:t>を結ぶ</a:t>
            </a:r>
            <a:endParaRPr lang="en-US" altLang="ja-JP" sz="800" dirty="0">
              <a:solidFill>
                <a:schemeClr val="tx1"/>
              </a:solidFill>
              <a:latin typeface="+mj-ea"/>
              <a:ea typeface="+mj-ea"/>
            </a:endParaRPr>
          </a:p>
          <a:p>
            <a:pPr fontAlgn="auto">
              <a:spcBef>
                <a:spcPts val="0"/>
              </a:spcBef>
              <a:spcAft>
                <a:spcPts val="0"/>
              </a:spcAft>
              <a:defRPr/>
            </a:pPr>
            <a:r>
              <a:rPr lang="ja-JP" altLang="en-US" sz="800" dirty="0">
                <a:solidFill>
                  <a:schemeClr val="tx1"/>
                </a:solidFill>
                <a:latin typeface="+mj-ea"/>
                <a:ea typeface="+mj-ea"/>
              </a:rPr>
              <a:t>簡易デマンド乗合</a:t>
            </a:r>
            <a:endParaRPr lang="en-US" altLang="ja-JP" sz="800" dirty="0">
              <a:solidFill>
                <a:schemeClr val="tx1"/>
              </a:solidFill>
              <a:latin typeface="+mj-ea"/>
              <a:ea typeface="+mj-ea"/>
            </a:endParaRPr>
          </a:p>
          <a:p>
            <a:pPr fontAlgn="auto">
              <a:spcBef>
                <a:spcPts val="0"/>
              </a:spcBef>
              <a:spcAft>
                <a:spcPts val="0"/>
              </a:spcAft>
              <a:defRPr/>
            </a:pPr>
            <a:r>
              <a:rPr lang="ja-JP" altLang="en-US" sz="800" dirty="0">
                <a:solidFill>
                  <a:schemeClr val="tx1"/>
                </a:solidFill>
                <a:latin typeface="+mj-ea"/>
                <a:ea typeface="+mj-ea"/>
              </a:rPr>
              <a:t>タクシーの運行も開始。</a:t>
            </a:r>
            <a:endParaRPr lang="en-US" altLang="ja-JP" sz="800" dirty="0">
              <a:solidFill>
                <a:schemeClr val="tx1"/>
              </a:solidFill>
              <a:latin typeface="+mj-ea"/>
              <a:ea typeface="+mj-ea"/>
            </a:endParaRPr>
          </a:p>
        </p:txBody>
      </p:sp>
      <p:pic>
        <p:nvPicPr>
          <p:cNvPr id="15489" name="図 12"/>
          <p:cNvPicPr>
            <a:picLocks noChangeAspect="1"/>
          </p:cNvPicPr>
          <p:nvPr/>
        </p:nvPicPr>
        <p:blipFill>
          <a:blip r:embed="rId10"/>
          <a:srcRect/>
          <a:stretch>
            <a:fillRect/>
          </a:stretch>
        </p:blipFill>
        <p:spPr bwMode="auto">
          <a:xfrm>
            <a:off x="7677150" y="149225"/>
            <a:ext cx="511175" cy="241300"/>
          </a:xfrm>
          <a:prstGeom prst="rect">
            <a:avLst/>
          </a:prstGeom>
          <a:noFill/>
          <a:ln w="9525">
            <a:noFill/>
            <a:miter lim="800000"/>
            <a:headEnd/>
            <a:tailEnd/>
          </a:ln>
        </p:spPr>
      </p:pic>
      <p:pic>
        <p:nvPicPr>
          <p:cNvPr id="15490" name="Picture 489"/>
          <p:cNvPicPr>
            <a:picLocks noChangeAspect="1" noChangeArrowheads="1"/>
          </p:cNvPicPr>
          <p:nvPr/>
        </p:nvPicPr>
        <p:blipFill>
          <a:blip r:embed="rId11"/>
          <a:srcRect/>
          <a:stretch>
            <a:fillRect/>
          </a:stretch>
        </p:blipFill>
        <p:spPr bwMode="auto">
          <a:xfrm>
            <a:off x="10477500" y="4043363"/>
            <a:ext cx="539750" cy="325437"/>
          </a:xfrm>
          <a:prstGeom prst="rect">
            <a:avLst/>
          </a:prstGeom>
          <a:noFill/>
          <a:ln w="9525">
            <a:noFill/>
            <a:miter lim="800000"/>
            <a:headEnd/>
            <a:tailEnd/>
          </a:ln>
        </p:spPr>
      </p:pic>
      <p:pic>
        <p:nvPicPr>
          <p:cNvPr id="15491" name="図 14"/>
          <p:cNvPicPr>
            <a:picLocks noChangeAspect="1"/>
          </p:cNvPicPr>
          <p:nvPr/>
        </p:nvPicPr>
        <p:blipFill>
          <a:blip r:embed="rId12"/>
          <a:srcRect/>
          <a:stretch>
            <a:fillRect/>
          </a:stretch>
        </p:blipFill>
        <p:spPr bwMode="auto">
          <a:xfrm>
            <a:off x="8612188" y="-60325"/>
            <a:ext cx="498475" cy="390525"/>
          </a:xfrm>
          <a:prstGeom prst="rect">
            <a:avLst/>
          </a:prstGeom>
          <a:noFill/>
          <a:ln w="9525">
            <a:noFill/>
            <a:miter lim="800000"/>
            <a:headEnd/>
            <a:tailEnd/>
          </a:ln>
        </p:spPr>
      </p:pic>
      <p:pic>
        <p:nvPicPr>
          <p:cNvPr id="15492" name="図 15"/>
          <p:cNvPicPr>
            <a:picLocks noChangeAspect="1"/>
          </p:cNvPicPr>
          <p:nvPr/>
        </p:nvPicPr>
        <p:blipFill>
          <a:blip r:embed="rId13"/>
          <a:srcRect/>
          <a:stretch>
            <a:fillRect/>
          </a:stretch>
        </p:blipFill>
        <p:spPr bwMode="auto">
          <a:xfrm>
            <a:off x="8318500" y="7938"/>
            <a:ext cx="309563" cy="346075"/>
          </a:xfrm>
          <a:prstGeom prst="rect">
            <a:avLst/>
          </a:prstGeom>
          <a:noFill/>
          <a:ln w="9525">
            <a:noFill/>
            <a:miter lim="800000"/>
            <a:headEnd/>
            <a:tailEnd/>
          </a:ln>
        </p:spPr>
      </p:pic>
      <p:pic>
        <p:nvPicPr>
          <p:cNvPr id="15493" name="Picture 492" descr="\\KIKAKU\disk1\総合計画課共有フォルダ\06パソコンアップデート\01計画・調整\02いきいきふくしま創造プラン見直し（Ｈ２４～）\90 イラスト\イラスト（透明化処理）\kyuushoku.PNG"/>
          <p:cNvPicPr>
            <a:picLocks noChangeAspect="1" noChangeArrowheads="1"/>
          </p:cNvPicPr>
          <p:nvPr/>
        </p:nvPicPr>
        <p:blipFill>
          <a:blip r:embed="rId14"/>
          <a:srcRect/>
          <a:stretch>
            <a:fillRect/>
          </a:stretch>
        </p:blipFill>
        <p:spPr bwMode="auto">
          <a:xfrm>
            <a:off x="6918325" y="17463"/>
            <a:ext cx="565150" cy="395287"/>
          </a:xfrm>
          <a:prstGeom prst="rect">
            <a:avLst/>
          </a:prstGeom>
          <a:noFill/>
          <a:ln w="9525">
            <a:noFill/>
            <a:miter lim="800000"/>
            <a:headEnd/>
            <a:tailEnd/>
          </a:ln>
        </p:spPr>
      </p:pic>
      <p:pic>
        <p:nvPicPr>
          <p:cNvPr id="15494" name="Picture 612" descr="http://kids.wanpug.com/illust/illust2203.png"/>
          <p:cNvPicPr>
            <a:picLocks noChangeAspect="1" noChangeArrowheads="1"/>
          </p:cNvPicPr>
          <p:nvPr/>
        </p:nvPicPr>
        <p:blipFill>
          <a:blip r:embed="rId15"/>
          <a:srcRect/>
          <a:stretch>
            <a:fillRect/>
          </a:stretch>
        </p:blipFill>
        <p:spPr bwMode="auto">
          <a:xfrm>
            <a:off x="10571163" y="3441700"/>
            <a:ext cx="446087" cy="301625"/>
          </a:xfrm>
          <a:prstGeom prst="rect">
            <a:avLst/>
          </a:prstGeom>
          <a:noFill/>
          <a:ln w="9525">
            <a:noFill/>
            <a:miter lim="800000"/>
            <a:headEnd/>
            <a:tailEnd/>
          </a:ln>
        </p:spPr>
      </p:pic>
      <p:pic>
        <p:nvPicPr>
          <p:cNvPr id="15495" name="Picture 614" descr="http://kids.wanpug.com/illust/illust135.png"/>
          <p:cNvPicPr>
            <a:picLocks noChangeAspect="1" noChangeArrowheads="1"/>
          </p:cNvPicPr>
          <p:nvPr/>
        </p:nvPicPr>
        <p:blipFill>
          <a:blip r:embed="rId16"/>
          <a:srcRect/>
          <a:stretch>
            <a:fillRect/>
          </a:stretch>
        </p:blipFill>
        <p:spPr bwMode="auto">
          <a:xfrm>
            <a:off x="10550525" y="3549650"/>
            <a:ext cx="215900" cy="180975"/>
          </a:xfrm>
          <a:prstGeom prst="rect">
            <a:avLst/>
          </a:prstGeom>
          <a:noFill/>
          <a:ln w="9525">
            <a:noFill/>
            <a:miter lim="800000"/>
            <a:headEnd/>
            <a:tailEnd/>
          </a:ln>
        </p:spPr>
      </p:pic>
      <p:sp>
        <p:nvSpPr>
          <p:cNvPr id="133" name="二等辺三角形 132"/>
          <p:cNvSpPr/>
          <p:nvPr/>
        </p:nvSpPr>
        <p:spPr>
          <a:xfrm rot="10800000">
            <a:off x="6484938" y="2630487"/>
            <a:ext cx="133350" cy="1838325"/>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5" name="円/楕円 134"/>
          <p:cNvSpPr/>
          <p:nvPr/>
        </p:nvSpPr>
        <p:spPr>
          <a:xfrm>
            <a:off x="3506788" y="3716338"/>
            <a:ext cx="53975"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 name="右矢印 1"/>
          <p:cNvSpPr/>
          <p:nvPr/>
        </p:nvSpPr>
        <p:spPr>
          <a:xfrm rot="19731683">
            <a:off x="3343275" y="2397125"/>
            <a:ext cx="461963" cy="342900"/>
          </a:xfrm>
          <a:prstGeom prst="rightArrow">
            <a:avLst>
              <a:gd name="adj1" fmla="val 52927"/>
              <a:gd name="adj2" fmla="val 60901"/>
            </a:avLst>
          </a:prstGeom>
          <a:solidFill>
            <a:srgbClr val="FF99CC"/>
          </a:solidFill>
          <a:ln>
            <a:solidFill>
              <a:srgbClr val="FF66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7" name="正方形/長方形 156"/>
          <p:cNvSpPr/>
          <p:nvPr/>
        </p:nvSpPr>
        <p:spPr>
          <a:xfrm>
            <a:off x="4763" y="4614863"/>
            <a:ext cx="1660525" cy="153987"/>
          </a:xfrm>
          <a:prstGeom prst="rect">
            <a:avLst/>
          </a:prstGeom>
          <a:solidFill>
            <a:srgbClr val="FFFF66">
              <a:alpha val="5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6" name="正方形/長方形 135"/>
          <p:cNvSpPr/>
          <p:nvPr/>
        </p:nvSpPr>
        <p:spPr>
          <a:xfrm>
            <a:off x="-52388" y="4686300"/>
            <a:ext cx="4090988" cy="995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8064A2"/>
                </a:solidFill>
              </a:rPr>
              <a:t>■</a:t>
            </a:r>
            <a:r>
              <a:rPr lang="ko-KR" altLang="en-US" sz="1000" dirty="0">
                <a:solidFill>
                  <a:schemeClr val="tx1"/>
                </a:solidFill>
                <a:ea typeface="Gulim" pitchFamily="34" charset="-127"/>
              </a:rPr>
              <a:t>피난 지시 구역</a:t>
            </a:r>
            <a:r>
              <a:rPr lang="en-US" altLang="ja-JP" sz="1000" dirty="0">
                <a:solidFill>
                  <a:schemeClr val="tx1"/>
                </a:solidFill>
              </a:rPr>
              <a:t>(</a:t>
            </a:r>
            <a:r>
              <a:rPr lang="ko-KR" altLang="en-US" sz="1000" dirty="0">
                <a:solidFill>
                  <a:schemeClr val="tx1"/>
                </a:solidFill>
                <a:ea typeface="Gulim" pitchFamily="34" charset="-127"/>
              </a:rPr>
              <a:t>경계 구역</a:t>
            </a:r>
            <a:r>
              <a:rPr lang="ja-JP" altLang="en-US" sz="1000" dirty="0">
                <a:solidFill>
                  <a:schemeClr val="tx1"/>
                </a:solidFill>
              </a:rPr>
              <a:t>）</a:t>
            </a:r>
            <a:endParaRPr lang="en-US" altLang="ja-JP" sz="1000" dirty="0">
              <a:solidFill>
                <a:schemeClr val="tx1"/>
              </a:solidFill>
            </a:endParaRPr>
          </a:p>
          <a:p>
            <a:pPr>
              <a:defRPr/>
            </a:pPr>
            <a:r>
              <a:rPr lang="ja-JP" altLang="en-US" sz="1000" dirty="0">
                <a:solidFill>
                  <a:srgbClr val="FFC000"/>
                </a:solidFill>
              </a:rPr>
              <a:t>■</a:t>
            </a:r>
            <a:r>
              <a:rPr lang="ko-KR" altLang="en-US" sz="1000" dirty="0">
                <a:solidFill>
                  <a:schemeClr val="tx1"/>
                </a:solidFill>
                <a:ea typeface="Gulim" pitchFamily="34" charset="-127"/>
              </a:rPr>
              <a:t>계획적 피난 구역</a:t>
            </a:r>
            <a:endParaRPr lang="en-US" altLang="ja-JP" sz="1000" dirty="0">
              <a:solidFill>
                <a:schemeClr val="tx1"/>
              </a:solidFill>
              <a:ea typeface="Gulim" pitchFamily="34" charset="-127"/>
            </a:endParaRPr>
          </a:p>
          <a:p>
            <a:pPr>
              <a:defRPr/>
            </a:pPr>
            <a:r>
              <a:rPr lang="ja-JP" altLang="en-US" sz="1000" dirty="0">
                <a:solidFill>
                  <a:srgbClr val="FFFF00"/>
                </a:solidFill>
              </a:rPr>
              <a:t>■</a:t>
            </a:r>
            <a:r>
              <a:rPr lang="ko-KR" altLang="en-US" sz="1000" dirty="0">
                <a:solidFill>
                  <a:schemeClr val="tx1"/>
                </a:solidFill>
                <a:ea typeface="Gulim" pitchFamily="34" charset="-127"/>
              </a:rPr>
              <a:t>긴급시 피난 준비 구역</a:t>
            </a:r>
            <a:r>
              <a:rPr lang="ja-JP" altLang="en-US" sz="1000" dirty="0">
                <a:solidFill>
                  <a:schemeClr val="tx1"/>
                </a:solidFill>
              </a:rPr>
              <a:t>　（</a:t>
            </a:r>
            <a:r>
              <a:rPr lang="en-US" altLang="ko-KR" sz="1000" dirty="0">
                <a:solidFill>
                  <a:schemeClr val="tx1"/>
                </a:solidFill>
                <a:ea typeface="ＭＳ Ｐゴシック" charset="-128"/>
              </a:rPr>
              <a:t>2011</a:t>
            </a:r>
            <a:r>
              <a:rPr lang="ko-KR" altLang="en-US" sz="1000" dirty="0">
                <a:solidFill>
                  <a:schemeClr val="tx1"/>
                </a:solidFill>
                <a:ea typeface="Gulim" pitchFamily="34" charset="-127"/>
              </a:rPr>
              <a:t>년</a:t>
            </a:r>
            <a:r>
              <a:rPr lang="en-US" altLang="ko-KR" sz="1000" dirty="0">
                <a:solidFill>
                  <a:schemeClr val="tx1"/>
                </a:solidFill>
                <a:ea typeface="Gulim" pitchFamily="34" charset="-127"/>
              </a:rPr>
              <a:t>9</a:t>
            </a:r>
            <a:r>
              <a:rPr lang="ko-KR" altLang="en-US" sz="1000" dirty="0">
                <a:solidFill>
                  <a:schemeClr val="tx1"/>
                </a:solidFill>
                <a:ea typeface="Gulim" pitchFamily="34" charset="-127"/>
              </a:rPr>
              <a:t>월</a:t>
            </a:r>
            <a:r>
              <a:rPr lang="en-US" altLang="ko-KR" sz="1000" dirty="0">
                <a:solidFill>
                  <a:schemeClr val="tx1"/>
                </a:solidFill>
                <a:ea typeface="Gulim" pitchFamily="34" charset="-127"/>
              </a:rPr>
              <a:t>30</a:t>
            </a:r>
            <a:r>
              <a:rPr lang="ko-KR" altLang="en-US" sz="1000" dirty="0">
                <a:solidFill>
                  <a:schemeClr val="tx1"/>
                </a:solidFill>
                <a:ea typeface="Gulim" pitchFamily="34" charset="-127"/>
              </a:rPr>
              <a:t>일에 지정 해제</a:t>
            </a:r>
            <a:r>
              <a:rPr lang="ja-JP" altLang="en-US" sz="1000" dirty="0">
                <a:solidFill>
                  <a:schemeClr val="tx1"/>
                </a:solidFill>
              </a:rPr>
              <a:t>）</a:t>
            </a:r>
            <a:endParaRPr lang="en-US" altLang="ja-JP" sz="1000" dirty="0">
              <a:solidFill>
                <a:schemeClr val="tx1"/>
              </a:solidFill>
            </a:endParaRPr>
          </a:p>
          <a:p>
            <a:pPr>
              <a:defRPr/>
            </a:pPr>
            <a:r>
              <a:rPr lang="en-US" altLang="ja-JP" sz="800" dirty="0" smtClean="0">
                <a:solidFill>
                  <a:schemeClr val="tx1"/>
                </a:solidFill>
                <a:latin typeface="ＭＳ Ｐゴシック" charset="-128"/>
              </a:rPr>
              <a:t>*</a:t>
            </a:r>
            <a:r>
              <a:rPr lang="ko-KR" altLang="en-US" sz="800" dirty="0">
                <a:solidFill>
                  <a:schemeClr val="tx1"/>
                </a:solidFill>
                <a:latin typeface="ＭＳ Ｐゴシック" charset="-128"/>
              </a:rPr>
              <a:t>다테시</a:t>
            </a:r>
            <a:r>
              <a:rPr lang="en-US" altLang="ko-KR" sz="800" dirty="0">
                <a:solidFill>
                  <a:schemeClr val="tx1"/>
                </a:solidFill>
                <a:latin typeface="ＭＳ Ｐゴシック" charset="-128"/>
              </a:rPr>
              <a:t>,</a:t>
            </a:r>
            <a:r>
              <a:rPr lang="ko-KR" altLang="en-US" sz="800" dirty="0">
                <a:solidFill>
                  <a:schemeClr val="tx1"/>
                </a:solidFill>
                <a:latin typeface="ＭＳ Ｐゴシック" charset="-128"/>
              </a:rPr>
              <a:t>미나미소마시</a:t>
            </a:r>
            <a:r>
              <a:rPr lang="en-US" altLang="ko-KR" sz="800" dirty="0">
                <a:solidFill>
                  <a:schemeClr val="tx1"/>
                </a:solidFill>
                <a:latin typeface="ＭＳ Ｐゴシック" charset="-128"/>
              </a:rPr>
              <a:t>,</a:t>
            </a:r>
            <a:r>
              <a:rPr lang="ko-KR" altLang="en-US" sz="800" dirty="0">
                <a:solidFill>
                  <a:schemeClr val="tx1"/>
                </a:solidFill>
                <a:latin typeface="ＭＳ Ｐゴシック" charset="-128"/>
              </a:rPr>
              <a:t>가와우치면의 일부는 특정피난 권장 지점으로 지정되어 있다</a:t>
            </a:r>
            <a:r>
              <a:rPr lang="en-US" altLang="ko-KR" sz="800" dirty="0">
                <a:solidFill>
                  <a:schemeClr val="tx1"/>
                </a:solidFill>
                <a:latin typeface="ＭＳ Ｐゴシック" charset="-128"/>
              </a:rPr>
              <a:t>.</a:t>
            </a:r>
          </a:p>
        </p:txBody>
      </p:sp>
      <p:sp>
        <p:nvSpPr>
          <p:cNvPr id="129" name="正方形/長方形 128"/>
          <p:cNvSpPr/>
          <p:nvPr/>
        </p:nvSpPr>
        <p:spPr>
          <a:xfrm>
            <a:off x="-31750" y="1320800"/>
            <a:ext cx="3392488" cy="120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200" dirty="0">
                <a:solidFill>
                  <a:schemeClr val="tx1"/>
                </a:solidFill>
              </a:rPr>
              <a:t>＜</a:t>
            </a:r>
            <a:r>
              <a:rPr lang="en-US" altLang="ko-KR" sz="1200" dirty="0">
                <a:solidFill>
                  <a:schemeClr val="tx1"/>
                </a:solidFill>
                <a:ea typeface="ＭＳ Ｐゴシック" charset="-128"/>
              </a:rPr>
              <a:t>2011</a:t>
            </a:r>
            <a:r>
              <a:rPr lang="ko-KR" altLang="en-US" sz="1200" dirty="0">
                <a:solidFill>
                  <a:schemeClr val="tx1"/>
                </a:solidFill>
                <a:ea typeface="Gulim" pitchFamily="34" charset="-127"/>
              </a:rPr>
              <a:t>년 </a:t>
            </a:r>
            <a:r>
              <a:rPr lang="en-US" altLang="ko-KR" sz="1200" dirty="0">
                <a:solidFill>
                  <a:schemeClr val="tx1"/>
                </a:solidFill>
                <a:ea typeface="Gulim" pitchFamily="34" charset="-127"/>
              </a:rPr>
              <a:t>3</a:t>
            </a:r>
            <a:r>
              <a:rPr lang="ko-KR" altLang="en-US" sz="1200" dirty="0">
                <a:solidFill>
                  <a:schemeClr val="tx1"/>
                </a:solidFill>
                <a:ea typeface="Gulim" pitchFamily="34" charset="-127"/>
              </a:rPr>
              <a:t>월 </a:t>
            </a:r>
            <a:r>
              <a:rPr lang="en-US" altLang="ko-KR" sz="1200" dirty="0">
                <a:solidFill>
                  <a:schemeClr val="tx1"/>
                </a:solidFill>
                <a:ea typeface="Gulim" pitchFamily="34" charset="-127"/>
              </a:rPr>
              <a:t>11</a:t>
            </a:r>
            <a:r>
              <a:rPr lang="ko-KR" altLang="en-US" sz="1200" dirty="0">
                <a:solidFill>
                  <a:schemeClr val="tx1"/>
                </a:solidFill>
                <a:ea typeface="Gulim" pitchFamily="34" charset="-127"/>
              </a:rPr>
              <a:t>일</a:t>
            </a:r>
            <a:r>
              <a:rPr lang="ja-JP" altLang="en-US" sz="1200" dirty="0">
                <a:solidFill>
                  <a:schemeClr val="tx1"/>
                </a:solidFill>
              </a:rPr>
              <a:t>＞</a:t>
            </a:r>
            <a:endParaRPr lang="en-US" altLang="ja-JP" sz="1200" dirty="0">
              <a:solidFill>
                <a:schemeClr val="tx1"/>
              </a:solidFill>
            </a:endParaRPr>
          </a:p>
          <a:p>
            <a:pPr>
              <a:defRPr/>
            </a:pPr>
            <a:r>
              <a:rPr lang="ja-JP" altLang="en-US" sz="1000" dirty="0">
                <a:solidFill>
                  <a:schemeClr val="tx1"/>
                </a:solidFill>
              </a:rPr>
              <a:t>◆</a:t>
            </a:r>
            <a:r>
              <a:rPr lang="ko-KR" altLang="en-US" sz="1000" dirty="0">
                <a:solidFill>
                  <a:schemeClr val="tx1"/>
                </a:solidFill>
                <a:ea typeface="Gulim" pitchFamily="34" charset="-127"/>
              </a:rPr>
              <a:t>제</a:t>
            </a:r>
            <a:r>
              <a:rPr lang="en-US" altLang="ko-KR" sz="1000" dirty="0">
                <a:solidFill>
                  <a:schemeClr val="tx1"/>
                </a:solidFill>
                <a:ea typeface="Gulim" pitchFamily="34" charset="-127"/>
              </a:rPr>
              <a:t>1 </a:t>
            </a:r>
            <a:r>
              <a:rPr lang="ko-KR" altLang="en-US" sz="1000" dirty="0">
                <a:solidFill>
                  <a:schemeClr val="tx1"/>
                </a:solidFill>
                <a:ea typeface="Gulim" pitchFamily="34" charset="-127"/>
              </a:rPr>
              <a:t>원자력 발전소에서 반경</a:t>
            </a:r>
            <a:r>
              <a:rPr lang="en-US" altLang="ko-KR" sz="1000" dirty="0">
                <a:solidFill>
                  <a:schemeClr val="tx1"/>
                </a:solidFill>
                <a:ea typeface="Gulim" pitchFamily="34" charset="-127"/>
              </a:rPr>
              <a:t>3km </a:t>
            </a:r>
            <a:r>
              <a:rPr lang="ko-KR" altLang="en-US" sz="1000" dirty="0">
                <a:solidFill>
                  <a:schemeClr val="tx1"/>
                </a:solidFill>
                <a:ea typeface="Gulim" pitchFamily="34" charset="-127"/>
              </a:rPr>
              <a:t>권내로 피난 지시</a:t>
            </a:r>
            <a:r>
              <a:rPr lang="en-US" altLang="ko-KR" sz="1000" dirty="0">
                <a:solidFill>
                  <a:schemeClr val="tx1"/>
                </a:solidFill>
                <a:ea typeface="Gulim" pitchFamily="34" charset="-127"/>
              </a:rPr>
              <a:t>.</a:t>
            </a:r>
            <a:endParaRPr lang="en-US" altLang="ja-JP" sz="1000" dirty="0">
              <a:solidFill>
                <a:schemeClr val="tx1"/>
              </a:solidFill>
              <a:ea typeface="Gulim" pitchFamily="34" charset="-127"/>
            </a:endParaRPr>
          </a:p>
          <a:p>
            <a:pPr>
              <a:defRPr/>
            </a:pPr>
            <a:r>
              <a:rPr lang="ja-JP" altLang="en-US" sz="1000" dirty="0">
                <a:solidFill>
                  <a:schemeClr val="tx1"/>
                </a:solidFill>
              </a:rPr>
              <a:t>　  </a:t>
            </a:r>
            <a:r>
              <a:rPr lang="ko-KR" altLang="en-US" sz="1000" dirty="0">
                <a:solidFill>
                  <a:schemeClr val="tx1"/>
                </a:solidFill>
                <a:ea typeface="Gulim" pitchFamily="34" charset="-127"/>
              </a:rPr>
              <a:t>같은 날</a:t>
            </a:r>
            <a:r>
              <a:rPr lang="en-US" altLang="ko-KR" sz="1000" dirty="0">
                <a:solidFill>
                  <a:schemeClr val="tx1"/>
                </a:solidFill>
                <a:ea typeface="Gulim" pitchFamily="34" charset="-127"/>
              </a:rPr>
              <a:t>,</a:t>
            </a:r>
            <a:r>
              <a:rPr lang="ko-KR" altLang="en-US" sz="1000" dirty="0">
                <a:solidFill>
                  <a:schemeClr val="tx1"/>
                </a:solidFill>
                <a:ea typeface="Gulim" pitchFamily="34" charset="-127"/>
              </a:rPr>
              <a:t> 반경</a:t>
            </a:r>
            <a:r>
              <a:rPr lang="en-US" altLang="ko-KR" sz="1000" dirty="0">
                <a:solidFill>
                  <a:schemeClr val="tx1"/>
                </a:solidFill>
                <a:ea typeface="Gulim" pitchFamily="34" charset="-127"/>
              </a:rPr>
              <a:t>10km </a:t>
            </a:r>
            <a:r>
              <a:rPr lang="ko-KR" altLang="en-US" sz="1000" dirty="0">
                <a:solidFill>
                  <a:schemeClr val="tx1"/>
                </a:solidFill>
                <a:ea typeface="Gulim" pitchFamily="34" charset="-127"/>
              </a:rPr>
              <a:t>권내로 피난 지시</a:t>
            </a:r>
            <a:r>
              <a:rPr lang="en-US" altLang="ko-KR" sz="1000" dirty="0">
                <a:solidFill>
                  <a:schemeClr val="tx1"/>
                </a:solidFill>
                <a:ea typeface="Gulim" pitchFamily="34" charset="-127"/>
              </a:rPr>
              <a:t>.</a:t>
            </a:r>
            <a:endParaRPr lang="en-US" altLang="ja-JP" sz="1000" dirty="0">
              <a:solidFill>
                <a:schemeClr val="tx1"/>
              </a:solidFill>
              <a:ea typeface="Gulim" pitchFamily="34" charset="-127"/>
            </a:endParaRPr>
          </a:p>
          <a:p>
            <a:pPr>
              <a:defRPr/>
            </a:pPr>
            <a:endParaRPr lang="en-US" altLang="ja-JP" sz="800" dirty="0">
              <a:solidFill>
                <a:schemeClr val="tx1"/>
              </a:solidFill>
            </a:endParaRPr>
          </a:p>
          <a:p>
            <a:pPr>
              <a:defRPr/>
            </a:pPr>
            <a:r>
              <a:rPr lang="ja-JP" altLang="en-US" sz="1200" dirty="0">
                <a:solidFill>
                  <a:schemeClr val="tx1"/>
                </a:solidFill>
              </a:rPr>
              <a:t>＜</a:t>
            </a:r>
            <a:r>
              <a:rPr lang="en-US" altLang="ko-KR" sz="1200" dirty="0">
                <a:solidFill>
                  <a:schemeClr val="tx1"/>
                </a:solidFill>
                <a:ea typeface="ＭＳ Ｐゴシック" charset="-128"/>
              </a:rPr>
              <a:t>2011</a:t>
            </a:r>
            <a:r>
              <a:rPr lang="ko-KR" altLang="en-US" sz="1200" dirty="0">
                <a:solidFill>
                  <a:schemeClr val="tx1"/>
                </a:solidFill>
                <a:ea typeface="Gulim" pitchFamily="34" charset="-127"/>
              </a:rPr>
              <a:t>년 </a:t>
            </a:r>
            <a:r>
              <a:rPr lang="en-US" altLang="ko-KR" sz="1200" dirty="0">
                <a:solidFill>
                  <a:schemeClr val="tx1"/>
                </a:solidFill>
                <a:ea typeface="Gulim" pitchFamily="34" charset="-127"/>
              </a:rPr>
              <a:t>3</a:t>
            </a:r>
            <a:r>
              <a:rPr lang="ko-KR" altLang="en-US" sz="1200" dirty="0">
                <a:solidFill>
                  <a:schemeClr val="tx1"/>
                </a:solidFill>
                <a:ea typeface="Gulim" pitchFamily="34" charset="-127"/>
              </a:rPr>
              <a:t>월 </a:t>
            </a:r>
            <a:r>
              <a:rPr lang="en-US" altLang="ko-KR" sz="1200" dirty="0">
                <a:solidFill>
                  <a:schemeClr val="tx1"/>
                </a:solidFill>
                <a:ea typeface="Gulim" pitchFamily="34" charset="-127"/>
              </a:rPr>
              <a:t>12</a:t>
            </a:r>
            <a:r>
              <a:rPr lang="ko-KR" altLang="en-US" sz="1200" dirty="0">
                <a:solidFill>
                  <a:schemeClr val="tx1"/>
                </a:solidFill>
                <a:ea typeface="Gulim" pitchFamily="34" charset="-127"/>
              </a:rPr>
              <a:t>일</a:t>
            </a:r>
            <a:r>
              <a:rPr lang="ja-JP" altLang="en-US" sz="1200" dirty="0">
                <a:solidFill>
                  <a:schemeClr val="tx1"/>
                </a:solidFill>
              </a:rPr>
              <a:t>＞</a:t>
            </a:r>
            <a:r>
              <a:rPr lang="ja-JP" altLang="en-US" sz="1000" dirty="0">
                <a:solidFill>
                  <a:schemeClr val="tx1"/>
                </a:solidFill>
              </a:rPr>
              <a:t>　　　　　　　　　　　　　　　　　　　　　　</a:t>
            </a:r>
            <a:endParaRPr lang="en-US" altLang="ja-JP" sz="1000" dirty="0">
              <a:solidFill>
                <a:schemeClr val="tx1"/>
              </a:solidFill>
            </a:endParaRPr>
          </a:p>
          <a:p>
            <a:pPr>
              <a:defRPr/>
            </a:pPr>
            <a:r>
              <a:rPr lang="ja-JP" altLang="en-US" sz="1000" dirty="0">
                <a:solidFill>
                  <a:schemeClr val="tx1"/>
                </a:solidFill>
              </a:rPr>
              <a:t>◆</a:t>
            </a:r>
            <a:r>
              <a:rPr lang="ko-KR" altLang="en-US" sz="1000" dirty="0">
                <a:solidFill>
                  <a:schemeClr val="tx1"/>
                </a:solidFill>
                <a:ea typeface="Gulim" pitchFamily="34" charset="-127"/>
              </a:rPr>
              <a:t>제</a:t>
            </a:r>
            <a:r>
              <a:rPr lang="en-US" altLang="ko-KR" sz="1000" dirty="0">
                <a:solidFill>
                  <a:schemeClr val="tx1"/>
                </a:solidFill>
                <a:ea typeface="Gulim" pitchFamily="34" charset="-127"/>
              </a:rPr>
              <a:t>1 </a:t>
            </a:r>
            <a:r>
              <a:rPr lang="ko-KR" altLang="en-US" sz="1000" dirty="0">
                <a:solidFill>
                  <a:schemeClr val="tx1"/>
                </a:solidFill>
                <a:ea typeface="Gulim" pitchFamily="34" charset="-127"/>
              </a:rPr>
              <a:t>원자력 발전소에서 반경</a:t>
            </a:r>
            <a:r>
              <a:rPr lang="en-US" altLang="ko-KR" sz="1000" dirty="0">
                <a:solidFill>
                  <a:schemeClr val="tx1"/>
                </a:solidFill>
                <a:ea typeface="Gulim" pitchFamily="34" charset="-127"/>
              </a:rPr>
              <a:t>10km </a:t>
            </a:r>
            <a:r>
              <a:rPr lang="ko-KR" altLang="en-US" sz="1000" dirty="0">
                <a:solidFill>
                  <a:schemeClr val="tx1"/>
                </a:solidFill>
                <a:ea typeface="Gulim" pitchFamily="34" charset="-127"/>
              </a:rPr>
              <a:t>권내로 피난 지시</a:t>
            </a:r>
            <a:r>
              <a:rPr lang="en-US" altLang="ko-KR" sz="1000" dirty="0">
                <a:solidFill>
                  <a:schemeClr val="tx1"/>
                </a:solidFill>
                <a:ea typeface="Gulim" pitchFamily="34" charset="-127"/>
              </a:rPr>
              <a:t>.</a:t>
            </a:r>
            <a:r>
              <a:rPr lang="ja-JP" altLang="en-US" sz="1000" dirty="0">
                <a:solidFill>
                  <a:schemeClr val="tx1"/>
                </a:solidFill>
              </a:rPr>
              <a:t>　　</a:t>
            </a:r>
            <a:endParaRPr lang="en-US" altLang="ja-JP" sz="1000" dirty="0">
              <a:solidFill>
                <a:schemeClr val="tx1"/>
              </a:solidFill>
            </a:endParaRPr>
          </a:p>
          <a:p>
            <a:pPr>
              <a:defRPr/>
            </a:pPr>
            <a:r>
              <a:rPr lang="ja-JP" altLang="en-US" sz="1000" dirty="0">
                <a:solidFill>
                  <a:schemeClr val="tx1"/>
                </a:solidFill>
              </a:rPr>
              <a:t>     </a:t>
            </a:r>
            <a:r>
              <a:rPr lang="ko-KR" altLang="en-US" sz="1000" dirty="0">
                <a:solidFill>
                  <a:schemeClr val="tx1"/>
                </a:solidFill>
                <a:ea typeface="Gulim" pitchFamily="34" charset="-127"/>
              </a:rPr>
              <a:t>같은 날 반경</a:t>
            </a:r>
            <a:r>
              <a:rPr lang="en-US" altLang="ko-KR" sz="1000" dirty="0">
                <a:solidFill>
                  <a:schemeClr val="tx1"/>
                </a:solidFill>
                <a:ea typeface="Gulim" pitchFamily="34" charset="-127"/>
              </a:rPr>
              <a:t>20km</a:t>
            </a:r>
            <a:r>
              <a:rPr lang="ko-KR" altLang="en-US" sz="1000" dirty="0">
                <a:solidFill>
                  <a:schemeClr val="tx1"/>
                </a:solidFill>
                <a:ea typeface="Gulim" pitchFamily="34" charset="-127"/>
              </a:rPr>
              <a:t>에 권내로 피난 지시</a:t>
            </a:r>
            <a:r>
              <a:rPr lang="en-US" altLang="ko-KR" sz="1000" dirty="0">
                <a:solidFill>
                  <a:schemeClr val="tx1"/>
                </a:solidFill>
                <a:ea typeface="Gulim" pitchFamily="34" charset="-127"/>
              </a:rPr>
              <a:t>.</a:t>
            </a:r>
            <a:endParaRPr lang="en-US" altLang="ja-JP" sz="1000" dirty="0">
              <a:solidFill>
                <a:schemeClr val="tx1"/>
              </a:solidFill>
              <a:ea typeface="Gulim" pitchFamily="34" charset="-127"/>
            </a:endParaRPr>
          </a:p>
          <a:p>
            <a:pPr>
              <a:defRPr/>
            </a:pPr>
            <a:r>
              <a:rPr lang="ja-JP" altLang="en-US" sz="1000" dirty="0">
                <a:solidFill>
                  <a:schemeClr val="tx1"/>
                </a:solidFill>
              </a:rPr>
              <a:t>◆</a:t>
            </a:r>
            <a:r>
              <a:rPr lang="ko-KR" altLang="en-US" sz="1000" dirty="0">
                <a:solidFill>
                  <a:schemeClr val="tx1"/>
                </a:solidFill>
                <a:ea typeface="Gulim" pitchFamily="34" charset="-127"/>
              </a:rPr>
              <a:t>제</a:t>
            </a:r>
            <a:r>
              <a:rPr lang="en-US" altLang="ko-KR" sz="1000" dirty="0">
                <a:solidFill>
                  <a:schemeClr val="tx1"/>
                </a:solidFill>
                <a:ea typeface="Gulim" pitchFamily="34" charset="-127"/>
              </a:rPr>
              <a:t>2 </a:t>
            </a:r>
            <a:r>
              <a:rPr lang="ko-KR" altLang="en-US" sz="1000" dirty="0">
                <a:solidFill>
                  <a:schemeClr val="tx1"/>
                </a:solidFill>
                <a:ea typeface="Gulim" pitchFamily="34" charset="-127"/>
              </a:rPr>
              <a:t>원지력 발전소에서 반경</a:t>
            </a:r>
            <a:r>
              <a:rPr lang="en-US" altLang="ko-KR" sz="1000" dirty="0">
                <a:solidFill>
                  <a:schemeClr val="tx1"/>
                </a:solidFill>
                <a:ea typeface="Gulim" pitchFamily="34" charset="-127"/>
              </a:rPr>
              <a:t>3km </a:t>
            </a:r>
            <a:r>
              <a:rPr lang="ko-KR" altLang="en-US" sz="1000" dirty="0">
                <a:solidFill>
                  <a:schemeClr val="tx1"/>
                </a:solidFill>
                <a:ea typeface="Gulim" pitchFamily="34" charset="-127"/>
              </a:rPr>
              <a:t>권내로 피난 지시</a:t>
            </a:r>
            <a:r>
              <a:rPr lang="en-US" altLang="ko-KR" sz="1000" dirty="0">
                <a:solidFill>
                  <a:schemeClr val="tx1"/>
                </a:solidFill>
                <a:ea typeface="Gulim" pitchFamily="34" charset="-127"/>
              </a:rPr>
              <a:t>.</a:t>
            </a:r>
            <a:endParaRPr lang="en-US" altLang="ja-JP" sz="1000" dirty="0">
              <a:solidFill>
                <a:schemeClr val="tx1"/>
              </a:solidFill>
              <a:ea typeface="Gulim" pitchFamily="34" charset="-127"/>
            </a:endParaRPr>
          </a:p>
          <a:p>
            <a:pPr>
              <a:defRPr/>
            </a:pPr>
            <a:r>
              <a:rPr lang="ja-JP" altLang="en-US" sz="1000" dirty="0">
                <a:solidFill>
                  <a:schemeClr val="tx1"/>
                </a:solidFill>
              </a:rPr>
              <a:t>  　</a:t>
            </a:r>
            <a:r>
              <a:rPr lang="ko-KR" altLang="en-US" sz="1000" dirty="0">
                <a:solidFill>
                  <a:schemeClr val="tx1"/>
                </a:solidFill>
                <a:ea typeface="Gulim" pitchFamily="34" charset="-127"/>
              </a:rPr>
              <a:t>같은 날 반경</a:t>
            </a:r>
            <a:r>
              <a:rPr lang="en-US" altLang="ja-JP" sz="1000" dirty="0">
                <a:solidFill>
                  <a:schemeClr val="tx1"/>
                </a:solidFill>
              </a:rPr>
              <a:t>10km</a:t>
            </a:r>
            <a:r>
              <a:rPr lang="en-US" altLang="ko-KR" sz="1000" dirty="0">
                <a:solidFill>
                  <a:schemeClr val="tx1"/>
                </a:solidFill>
                <a:ea typeface="ＭＳ Ｐゴシック" charset="-128"/>
              </a:rPr>
              <a:t> </a:t>
            </a:r>
            <a:r>
              <a:rPr lang="ko-KR" altLang="en-US" sz="1000" dirty="0">
                <a:solidFill>
                  <a:schemeClr val="tx1"/>
                </a:solidFill>
                <a:ea typeface="Gulim" pitchFamily="34" charset="-127"/>
              </a:rPr>
              <a:t>권내로 피난 지시</a:t>
            </a:r>
            <a:r>
              <a:rPr lang="en-US" altLang="ko-KR" sz="1000" dirty="0">
                <a:solidFill>
                  <a:schemeClr val="tx1"/>
                </a:solidFill>
                <a:ea typeface="Gulim" pitchFamily="34" charset="-127"/>
              </a:rPr>
              <a:t>.</a:t>
            </a:r>
            <a:endParaRPr lang="en-US" altLang="ja-JP" sz="1000" dirty="0">
              <a:solidFill>
                <a:schemeClr val="tx1"/>
              </a:solidFill>
              <a:ea typeface="Gulim" pitchFamily="34" charset="-127"/>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r>
              <a:rPr lang="ja-JP" altLang="en-US" sz="1200" dirty="0">
                <a:solidFill>
                  <a:schemeClr val="tx1"/>
                </a:solidFill>
              </a:rPr>
              <a:t>＜</a:t>
            </a:r>
            <a:r>
              <a:rPr lang="en-US" altLang="ko-KR" sz="1200" dirty="0">
                <a:solidFill>
                  <a:schemeClr val="tx1"/>
                </a:solidFill>
                <a:ea typeface="ＭＳ Ｐゴシック" charset="-128"/>
              </a:rPr>
              <a:t>2011</a:t>
            </a:r>
            <a:r>
              <a:rPr lang="ko-KR" altLang="en-US" sz="1200" dirty="0">
                <a:solidFill>
                  <a:schemeClr val="tx1"/>
                </a:solidFill>
                <a:ea typeface="Gulim" pitchFamily="34" charset="-127"/>
              </a:rPr>
              <a:t>년 </a:t>
            </a:r>
            <a:r>
              <a:rPr lang="en-US" altLang="ko-KR" sz="1200" dirty="0" smtClean="0">
                <a:solidFill>
                  <a:schemeClr val="tx1"/>
                </a:solidFill>
                <a:ea typeface="Gulim" pitchFamily="34" charset="-127"/>
              </a:rPr>
              <a:t>4</a:t>
            </a:r>
            <a:r>
              <a:rPr lang="ko-KR" altLang="en-US" sz="1200" dirty="0" smtClean="0">
                <a:solidFill>
                  <a:schemeClr val="tx1"/>
                </a:solidFill>
                <a:ea typeface="Gulim" pitchFamily="34" charset="-127"/>
              </a:rPr>
              <a:t>월</a:t>
            </a:r>
            <a:r>
              <a:rPr lang="en-US" altLang="ko-KR" sz="1200" dirty="0">
                <a:solidFill>
                  <a:schemeClr val="tx1"/>
                </a:solidFill>
                <a:ea typeface="Gulim" pitchFamily="34" charset="-127"/>
              </a:rPr>
              <a:t>22</a:t>
            </a:r>
            <a:r>
              <a:rPr lang="ko-KR" altLang="en-US" sz="1200" dirty="0">
                <a:solidFill>
                  <a:schemeClr val="tx1"/>
                </a:solidFill>
                <a:ea typeface="Gulim" pitchFamily="34" charset="-127"/>
              </a:rPr>
              <a:t>일</a:t>
            </a:r>
            <a:r>
              <a:rPr lang="ja-JP" altLang="en-US" sz="1200" dirty="0">
                <a:solidFill>
                  <a:schemeClr val="tx1"/>
                </a:solidFill>
              </a:rPr>
              <a:t>～＞</a:t>
            </a:r>
            <a:endParaRPr lang="en-US" altLang="ja-JP" sz="12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smtClean="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r>
              <a:rPr lang="ja-JP" altLang="en-US" sz="1000" dirty="0">
                <a:solidFill>
                  <a:schemeClr val="tx1"/>
                </a:solidFill>
              </a:rPr>
              <a:t>　</a:t>
            </a: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endParaRPr lang="en-US" altLang="ja-JP" sz="1000" dirty="0">
              <a:solidFill>
                <a:schemeClr val="tx1"/>
              </a:solidFill>
            </a:endParaRPr>
          </a:p>
          <a:p>
            <a:pPr>
              <a:defRPr/>
            </a:pPr>
            <a:r>
              <a:rPr lang="ja-JP" altLang="en-US" sz="1000" dirty="0">
                <a:solidFill>
                  <a:schemeClr val="tx1"/>
                </a:solidFill>
              </a:rPr>
              <a:t>　</a:t>
            </a:r>
          </a:p>
        </p:txBody>
      </p:sp>
      <p:sp>
        <p:nvSpPr>
          <p:cNvPr id="15502" name="テキスト ボックス 159"/>
          <p:cNvSpPr txBox="1">
            <a:spLocks noChangeArrowheads="1"/>
          </p:cNvSpPr>
          <p:nvPr/>
        </p:nvSpPr>
        <p:spPr bwMode="auto">
          <a:xfrm>
            <a:off x="3262313" y="2994025"/>
            <a:ext cx="871537" cy="320675"/>
          </a:xfrm>
          <a:prstGeom prst="rect">
            <a:avLst/>
          </a:prstGeom>
          <a:noFill/>
          <a:ln w="9525">
            <a:noFill/>
            <a:miter lim="800000"/>
            <a:headEnd/>
            <a:tailEnd/>
          </a:ln>
        </p:spPr>
        <p:txBody>
          <a:bodyPr>
            <a:spAutoFit/>
          </a:bodyPr>
          <a:lstStyle/>
          <a:p>
            <a:pPr algn="ctr">
              <a:lnSpc>
                <a:spcPts val="1000"/>
              </a:lnSpc>
            </a:pPr>
            <a:r>
              <a:rPr lang="en-US" altLang="ja-JP" sz="1000" b="1">
                <a:solidFill>
                  <a:srgbClr val="FF0000"/>
                </a:solidFill>
                <a:latin typeface="ＭＳ Ｐゴシック" charset="-128"/>
              </a:rPr>
              <a:t>30</a:t>
            </a:r>
            <a:r>
              <a:rPr lang="ja-JP" altLang="en-US" sz="1000" b="1">
                <a:solidFill>
                  <a:srgbClr val="FF0000"/>
                </a:solidFill>
                <a:latin typeface="ＭＳ Ｐゴシック" charset="-128"/>
              </a:rPr>
              <a:t>ｋｍ</a:t>
            </a:r>
            <a:endParaRPr lang="en-US" altLang="ja-JP" sz="1000" b="1">
              <a:solidFill>
                <a:srgbClr val="FF0000"/>
              </a:solidFill>
              <a:latin typeface="ＭＳ Ｐゴシック" charset="-128"/>
            </a:endParaRPr>
          </a:p>
          <a:p>
            <a:pPr algn="ctr">
              <a:lnSpc>
                <a:spcPts val="800"/>
              </a:lnSpc>
            </a:pPr>
            <a:r>
              <a:rPr lang="ko-KR" altLang="en-US" sz="900" b="1">
                <a:solidFill>
                  <a:srgbClr val="FF0000"/>
                </a:solidFill>
                <a:latin typeface="ＭＳ Ｐゴシック" charset="-128"/>
                <a:ea typeface="Gulim" pitchFamily="34" charset="-127"/>
              </a:rPr>
              <a:t>권내</a:t>
            </a:r>
          </a:p>
        </p:txBody>
      </p:sp>
      <p:sp>
        <p:nvSpPr>
          <p:cNvPr id="17" name="二等辺三角形 16"/>
          <p:cNvSpPr/>
          <p:nvPr/>
        </p:nvSpPr>
        <p:spPr>
          <a:xfrm rot="16200000">
            <a:off x="3448051" y="3335337"/>
            <a:ext cx="127000" cy="8572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1" name="二等辺三角形 160"/>
          <p:cNvSpPr/>
          <p:nvPr/>
        </p:nvSpPr>
        <p:spPr>
          <a:xfrm rot="16200000">
            <a:off x="3404394" y="3151981"/>
            <a:ext cx="127000" cy="8413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5" name="正方形/長方形 24"/>
          <p:cNvSpPr/>
          <p:nvPr/>
        </p:nvSpPr>
        <p:spPr>
          <a:xfrm>
            <a:off x="3876675" y="1966913"/>
            <a:ext cx="2843213" cy="4130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0" name="右矢印 19"/>
          <p:cNvSpPr/>
          <p:nvPr/>
        </p:nvSpPr>
        <p:spPr>
          <a:xfrm>
            <a:off x="3440113" y="1992313"/>
            <a:ext cx="715962" cy="196850"/>
          </a:xfrm>
          <a:prstGeom prst="rightArrow">
            <a:avLst>
              <a:gd name="adj1" fmla="val 100000"/>
              <a:gd name="adj2" fmla="val 50000"/>
            </a:avLst>
          </a:prstGeom>
          <a:solidFill>
            <a:srgbClr val="FFFF00"/>
          </a:solidFill>
          <a:ln w="952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2" name="正方形/長方形 131"/>
          <p:cNvSpPr/>
          <p:nvPr/>
        </p:nvSpPr>
        <p:spPr>
          <a:xfrm>
            <a:off x="3206750" y="1943100"/>
            <a:ext cx="1014413" cy="28733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200" b="1" dirty="0">
                <a:solidFill>
                  <a:schemeClr val="bg1"/>
                </a:solidFill>
                <a:latin typeface="HG丸ｺﾞｼｯｸM-PRO" pitchFamily="50" charset="-128"/>
                <a:ea typeface="HG丸ｺﾞｼｯｸM-PRO" pitchFamily="50" charset="-128"/>
              </a:rPr>
              <a:t>　</a:t>
            </a:r>
            <a:r>
              <a:rPr lang="ja-JP" altLang="en-US" sz="1200" b="1" dirty="0">
                <a:solidFill>
                  <a:schemeClr val="tx1"/>
                </a:solidFill>
                <a:latin typeface="ＭＳ Ｐゴシック" charset="-128"/>
              </a:rPr>
              <a:t>＜</a:t>
            </a:r>
            <a:r>
              <a:rPr lang="ko-KR" altLang="en-US" sz="1200" b="1" dirty="0">
                <a:solidFill>
                  <a:schemeClr val="tx1"/>
                </a:solidFill>
                <a:latin typeface="ＭＳ Ｐゴシック" charset="-128"/>
                <a:ea typeface="Gulim" pitchFamily="34" charset="-127"/>
              </a:rPr>
              <a:t>현제</a:t>
            </a:r>
            <a:r>
              <a:rPr lang="ja-JP" altLang="en-US" sz="1200" b="1" dirty="0">
                <a:solidFill>
                  <a:schemeClr val="tx1"/>
                </a:solidFill>
                <a:latin typeface="ＭＳ Ｐゴシック" charset="-128"/>
              </a:rPr>
              <a:t>＞</a:t>
            </a:r>
            <a:r>
              <a:rPr lang="ja-JP" altLang="en-US" sz="1200" b="1" dirty="0">
                <a:solidFill>
                  <a:schemeClr val="bg1"/>
                </a:solidFill>
                <a:latin typeface="HG丸ｺﾞｼｯｸM-PRO" pitchFamily="50" charset="-128"/>
                <a:ea typeface="HG丸ｺﾞｼｯｸM-PRO" pitchFamily="50" charset="-128"/>
              </a:rPr>
              <a:t>　</a:t>
            </a:r>
            <a:endParaRPr lang="en-US" altLang="ja-JP" sz="800" b="1" dirty="0">
              <a:solidFill>
                <a:schemeClr val="tx1"/>
              </a:solidFill>
              <a:latin typeface="ＭＳ Ｐゴシック" charset="-128"/>
            </a:endParaRPr>
          </a:p>
        </p:txBody>
      </p:sp>
      <p:sp>
        <p:nvSpPr>
          <p:cNvPr id="22" name="正方形/長方形 21"/>
          <p:cNvSpPr/>
          <p:nvPr/>
        </p:nvSpPr>
        <p:spPr>
          <a:xfrm>
            <a:off x="5164138" y="2520950"/>
            <a:ext cx="1681162" cy="473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5509" name="Picture 2"/>
          <p:cNvPicPr>
            <a:picLocks noChangeAspect="1" noChangeArrowheads="1"/>
          </p:cNvPicPr>
          <p:nvPr/>
        </p:nvPicPr>
        <p:blipFill>
          <a:blip r:embed="rId17"/>
          <a:srcRect/>
          <a:stretch>
            <a:fillRect/>
          </a:stretch>
        </p:blipFill>
        <p:spPr bwMode="auto">
          <a:xfrm>
            <a:off x="5164138" y="1982788"/>
            <a:ext cx="1112837" cy="720725"/>
          </a:xfrm>
          <a:prstGeom prst="rect">
            <a:avLst/>
          </a:prstGeom>
          <a:noFill/>
          <a:ln w="25400">
            <a:solidFill>
              <a:schemeClr val="tx2"/>
            </a:solidFill>
            <a:miter lim="800000"/>
            <a:headEnd/>
            <a:tailEnd/>
          </a:ln>
        </p:spPr>
      </p:pic>
      <p:sp>
        <p:nvSpPr>
          <p:cNvPr id="15510" name="テキスト ボックス 139"/>
          <p:cNvSpPr txBox="1">
            <a:spLocks noChangeArrowheads="1"/>
          </p:cNvSpPr>
          <p:nvPr/>
        </p:nvSpPr>
        <p:spPr bwMode="auto">
          <a:xfrm>
            <a:off x="5475288" y="2700338"/>
            <a:ext cx="1681162" cy="295275"/>
          </a:xfrm>
          <a:prstGeom prst="rect">
            <a:avLst/>
          </a:prstGeom>
          <a:noFill/>
          <a:ln w="28575">
            <a:noFill/>
            <a:miter lim="800000"/>
            <a:headEnd/>
            <a:tailEnd/>
          </a:ln>
        </p:spPr>
        <p:txBody>
          <a:bodyPr>
            <a:spAutoFit/>
          </a:bodyPr>
          <a:lstStyle/>
          <a:p>
            <a:pPr>
              <a:lnSpc>
                <a:spcPts val="800"/>
              </a:lnSpc>
            </a:pPr>
            <a:r>
              <a:rPr lang="ko-KR" altLang="en-US" sz="700">
                <a:latin typeface="ＭＳ Ｐゴシック" charset="-128"/>
                <a:ea typeface="Gulim" pitchFamily="34" charset="-127"/>
              </a:rPr>
              <a:t>수소 폭발과 화재로 인해 손상된 후쿠시마 제</a:t>
            </a:r>
            <a:r>
              <a:rPr lang="en-US" altLang="ko-KR" sz="700">
                <a:latin typeface="ＭＳ Ｐゴシック" charset="-128"/>
                <a:ea typeface="Gulim" pitchFamily="34" charset="-127"/>
              </a:rPr>
              <a:t>1 </a:t>
            </a:r>
            <a:r>
              <a:rPr lang="ko-KR" altLang="en-US" sz="700">
                <a:latin typeface="ＭＳ Ｐゴシック" charset="-128"/>
                <a:ea typeface="Gulim" pitchFamily="34" charset="-127"/>
              </a:rPr>
              <a:t>원전 </a:t>
            </a:r>
            <a:r>
              <a:rPr lang="en-US" altLang="ko-KR" sz="700">
                <a:latin typeface="ＭＳ Ｐゴシック" charset="-128"/>
                <a:ea typeface="Gulim" pitchFamily="34" charset="-127"/>
              </a:rPr>
              <a:t>4</a:t>
            </a:r>
            <a:r>
              <a:rPr lang="ko-KR" altLang="en-US" sz="700">
                <a:latin typeface="ＭＳ Ｐゴシック" charset="-128"/>
                <a:ea typeface="Gulim" pitchFamily="34" charset="-127"/>
              </a:rPr>
              <a:t>호기</a:t>
            </a:r>
          </a:p>
        </p:txBody>
      </p:sp>
      <p:pic>
        <p:nvPicPr>
          <p:cNvPr id="15511" name="図 20"/>
          <p:cNvPicPr>
            <a:picLocks noChangeAspect="1"/>
          </p:cNvPicPr>
          <p:nvPr/>
        </p:nvPicPr>
        <p:blipFill>
          <a:blip r:embed="rId18"/>
          <a:srcRect/>
          <a:stretch>
            <a:fillRect/>
          </a:stretch>
        </p:blipFill>
        <p:spPr bwMode="auto">
          <a:xfrm>
            <a:off x="5915025" y="1982788"/>
            <a:ext cx="920750" cy="720725"/>
          </a:xfrm>
          <a:prstGeom prst="rect">
            <a:avLst/>
          </a:prstGeom>
          <a:noFill/>
          <a:ln w="25400">
            <a:solidFill>
              <a:srgbClr val="FFFF00"/>
            </a:solidFill>
            <a:miter lim="800000"/>
            <a:headEnd/>
            <a:tailEnd/>
          </a:ln>
        </p:spPr>
      </p:pic>
      <p:sp>
        <p:nvSpPr>
          <p:cNvPr id="141" name="正方形/長方形 140"/>
          <p:cNvSpPr/>
          <p:nvPr/>
        </p:nvSpPr>
        <p:spPr>
          <a:xfrm>
            <a:off x="5157788" y="1971675"/>
            <a:ext cx="1684337" cy="102235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8" name="テキスト ボックス 157"/>
          <p:cNvSpPr txBox="1">
            <a:spLocks noChangeArrowheads="1"/>
          </p:cNvSpPr>
          <p:nvPr/>
        </p:nvSpPr>
        <p:spPr bwMode="auto">
          <a:xfrm>
            <a:off x="5845175" y="1941513"/>
            <a:ext cx="1012825" cy="193675"/>
          </a:xfrm>
          <a:prstGeom prst="rect">
            <a:avLst/>
          </a:prstGeom>
          <a:noFill/>
          <a:ln w="28575">
            <a:noFill/>
          </a:ln>
          <a:extLst/>
        </p:spPr>
        <p:txBody>
          <a:bodyPr>
            <a:spAutoFit/>
          </a:bodyPr>
          <a:lstStyle/>
          <a:p>
            <a:pPr>
              <a:lnSpc>
                <a:spcPts val="800"/>
              </a:lnSpc>
              <a:defRPr/>
            </a:pPr>
            <a:r>
              <a:rPr lang="ja-JP" altLang="en-US" sz="700" b="1">
                <a:effectLst>
                  <a:outerShdw blurRad="38100" dist="38100" dir="2700000" algn="tl">
                    <a:srgbClr val="C0C0C0"/>
                  </a:outerShdw>
                </a:effectLst>
                <a:latin typeface="ＭＳ Ｐゴシック" charset="-128"/>
              </a:rPr>
              <a:t>＜</a:t>
            </a:r>
            <a:r>
              <a:rPr lang="ko-KR" altLang="en-US" sz="700" b="1">
                <a:effectLst>
                  <a:outerShdw blurRad="38100" dist="38100" dir="2700000" algn="tl">
                    <a:srgbClr val="C0C0C0"/>
                  </a:outerShdw>
                </a:effectLst>
                <a:latin typeface="ＭＳ Ｐゴシック" charset="-128"/>
                <a:ea typeface="Gulim" pitchFamily="34" charset="-127"/>
              </a:rPr>
              <a:t>현재의 모슴</a:t>
            </a:r>
            <a:r>
              <a:rPr lang="ja-JP" altLang="en-US" sz="700" b="1">
                <a:effectLst>
                  <a:outerShdw blurRad="38100" dist="38100" dir="2700000" algn="tl">
                    <a:srgbClr val="C0C0C0"/>
                  </a:outerShdw>
                </a:effectLst>
                <a:latin typeface="ＭＳ Ｐゴシック" charset="-128"/>
              </a:rPr>
              <a:t>＞</a:t>
            </a:r>
          </a:p>
        </p:txBody>
      </p:sp>
      <p:sp>
        <p:nvSpPr>
          <p:cNvPr id="24" name="屈折矢印 23"/>
          <p:cNvSpPr/>
          <p:nvPr/>
        </p:nvSpPr>
        <p:spPr>
          <a:xfrm rot="5400000">
            <a:off x="5230020" y="2647156"/>
            <a:ext cx="284162" cy="263525"/>
          </a:xfrm>
          <a:prstGeom prst="bentUpArrow">
            <a:avLst/>
          </a:prstGeom>
          <a:solidFill>
            <a:srgbClr val="FF99CC"/>
          </a:solidFill>
          <a:ln>
            <a:solidFill>
              <a:srgbClr val="FF66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3" name="正方形/長方形 172"/>
          <p:cNvSpPr/>
          <p:nvPr/>
        </p:nvSpPr>
        <p:spPr>
          <a:xfrm>
            <a:off x="6169025" y="4619625"/>
            <a:ext cx="574675" cy="212725"/>
          </a:xfrm>
          <a:prstGeom prst="rect">
            <a:avLst/>
          </a:prstGeom>
          <a:solidFill>
            <a:schemeClr val="bg1"/>
          </a:solid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5516" name="テキスト ボックス 173"/>
          <p:cNvSpPr txBox="1">
            <a:spLocks noChangeArrowheads="1"/>
          </p:cNvSpPr>
          <p:nvPr/>
        </p:nvSpPr>
        <p:spPr bwMode="auto">
          <a:xfrm>
            <a:off x="6110288" y="4598988"/>
            <a:ext cx="747712" cy="269875"/>
          </a:xfrm>
          <a:prstGeom prst="rect">
            <a:avLst/>
          </a:prstGeom>
          <a:noFill/>
          <a:ln w="9525">
            <a:noFill/>
            <a:miter lim="800000"/>
            <a:headEnd/>
            <a:tailEnd/>
          </a:ln>
        </p:spPr>
        <p:txBody>
          <a:bodyPr>
            <a:spAutoFit/>
          </a:bodyPr>
          <a:lstStyle/>
          <a:p>
            <a:pPr>
              <a:lnSpc>
                <a:spcPts val="700"/>
              </a:lnSpc>
            </a:pPr>
            <a:r>
              <a:rPr lang="ko-KR" altLang="en-US" sz="700">
                <a:solidFill>
                  <a:srgbClr val="FF0000"/>
                </a:solidFill>
                <a:latin typeface="Calibri" pitchFamily="34" charset="0"/>
                <a:ea typeface="Gulim" pitchFamily="34" charset="-127"/>
              </a:rPr>
              <a:t>후쿠시마 제</a:t>
            </a:r>
            <a:r>
              <a:rPr lang="en-US" altLang="ko-KR" sz="700">
                <a:solidFill>
                  <a:srgbClr val="FF0000"/>
                </a:solidFill>
                <a:latin typeface="Calibri" pitchFamily="34" charset="0"/>
                <a:ea typeface="Gulim" pitchFamily="34" charset="-127"/>
              </a:rPr>
              <a:t>1 </a:t>
            </a:r>
            <a:r>
              <a:rPr lang="ko-KR" altLang="en-US" sz="700">
                <a:solidFill>
                  <a:srgbClr val="FF0000"/>
                </a:solidFill>
                <a:latin typeface="Calibri" pitchFamily="34" charset="0"/>
                <a:ea typeface="Gulim" pitchFamily="34" charset="-127"/>
              </a:rPr>
              <a:t>원자력발전소</a:t>
            </a:r>
          </a:p>
        </p:txBody>
      </p:sp>
      <p:sp>
        <p:nvSpPr>
          <p:cNvPr id="184" name="正方形/長方形 183"/>
          <p:cNvSpPr/>
          <p:nvPr/>
        </p:nvSpPr>
        <p:spPr>
          <a:xfrm>
            <a:off x="7900987" y="5397502"/>
            <a:ext cx="574675" cy="212725"/>
          </a:xfrm>
          <a:prstGeom prst="rect">
            <a:avLst/>
          </a:prstGeom>
          <a:solidFill>
            <a:schemeClr val="bg1"/>
          </a:solid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5519" name="テキスト ボックス 137"/>
          <p:cNvSpPr txBox="1">
            <a:spLocks noChangeArrowheads="1"/>
          </p:cNvSpPr>
          <p:nvPr/>
        </p:nvSpPr>
        <p:spPr bwMode="auto">
          <a:xfrm>
            <a:off x="3252788" y="3235325"/>
            <a:ext cx="873125" cy="320675"/>
          </a:xfrm>
          <a:prstGeom prst="rect">
            <a:avLst/>
          </a:prstGeom>
          <a:noFill/>
          <a:ln w="9525">
            <a:noFill/>
            <a:miter lim="800000"/>
            <a:headEnd/>
            <a:tailEnd/>
          </a:ln>
        </p:spPr>
        <p:txBody>
          <a:bodyPr>
            <a:spAutoFit/>
          </a:bodyPr>
          <a:lstStyle/>
          <a:p>
            <a:pPr algn="ctr">
              <a:lnSpc>
                <a:spcPts val="1000"/>
              </a:lnSpc>
            </a:pPr>
            <a:r>
              <a:rPr lang="en-US" altLang="ja-JP" sz="1000" b="1">
                <a:solidFill>
                  <a:srgbClr val="FF0000"/>
                </a:solidFill>
                <a:latin typeface="ＭＳ Ｐゴシック" charset="-128"/>
              </a:rPr>
              <a:t>  20</a:t>
            </a:r>
            <a:r>
              <a:rPr lang="ja-JP" altLang="en-US" sz="1000" b="1">
                <a:solidFill>
                  <a:srgbClr val="FF0000"/>
                </a:solidFill>
                <a:latin typeface="ＭＳ Ｐゴシック" charset="-128"/>
              </a:rPr>
              <a:t>ｋｍ</a:t>
            </a:r>
            <a:endParaRPr lang="en-US" altLang="ja-JP" sz="1000" b="1">
              <a:solidFill>
                <a:srgbClr val="FF0000"/>
              </a:solidFill>
              <a:latin typeface="ＭＳ Ｐゴシック" charset="-128"/>
            </a:endParaRPr>
          </a:p>
          <a:p>
            <a:pPr algn="ctr">
              <a:lnSpc>
                <a:spcPts val="800"/>
              </a:lnSpc>
            </a:pPr>
            <a:r>
              <a:rPr lang="ja-JP" altLang="en-US" sz="900" b="1">
                <a:solidFill>
                  <a:srgbClr val="FF0000"/>
                </a:solidFill>
                <a:latin typeface="ＭＳ Ｐゴシック" charset="-128"/>
              </a:rPr>
              <a:t>　</a:t>
            </a:r>
            <a:r>
              <a:rPr lang="ko-KR" altLang="en-US" sz="900" b="1">
                <a:solidFill>
                  <a:srgbClr val="FF0000"/>
                </a:solidFill>
                <a:latin typeface="ＭＳ Ｐゴシック" charset="-128"/>
                <a:ea typeface="Gulim" pitchFamily="34" charset="-127"/>
              </a:rPr>
              <a:t>권내</a:t>
            </a:r>
            <a:endParaRPr lang="ja-JP" altLang="en-US" sz="900" b="1">
              <a:solidFill>
                <a:srgbClr val="FF0000"/>
              </a:solidFill>
              <a:latin typeface="ＭＳ Ｐゴシック" charset="-128"/>
              <a:ea typeface="Gulim" pitchFamily="34" charset="-127"/>
            </a:endParaRPr>
          </a:p>
        </p:txBody>
      </p:sp>
      <p:sp>
        <p:nvSpPr>
          <p:cNvPr id="19" name="線吹き出し 1 (枠付き) 18"/>
          <p:cNvSpPr/>
          <p:nvPr/>
        </p:nvSpPr>
        <p:spPr>
          <a:xfrm>
            <a:off x="3311525" y="4357688"/>
            <a:ext cx="558800" cy="268287"/>
          </a:xfrm>
          <a:prstGeom prst="borderCallout1">
            <a:avLst>
              <a:gd name="adj1" fmla="val 1159"/>
              <a:gd name="adj2" fmla="val 50900"/>
              <a:gd name="adj3" fmla="val -214114"/>
              <a:gd name="adj4" fmla="val 41914"/>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521" name="テキスト ボックス 161"/>
          <p:cNvSpPr txBox="1">
            <a:spLocks noChangeArrowheads="1"/>
          </p:cNvSpPr>
          <p:nvPr/>
        </p:nvSpPr>
        <p:spPr bwMode="auto">
          <a:xfrm>
            <a:off x="3275013" y="4371975"/>
            <a:ext cx="725487" cy="358775"/>
          </a:xfrm>
          <a:prstGeom prst="rect">
            <a:avLst/>
          </a:prstGeom>
          <a:noFill/>
          <a:ln w="9525">
            <a:noFill/>
            <a:miter lim="800000"/>
            <a:headEnd/>
            <a:tailEnd/>
          </a:ln>
        </p:spPr>
        <p:txBody>
          <a:bodyPr>
            <a:spAutoFit/>
          </a:bodyPr>
          <a:lstStyle/>
          <a:p>
            <a:pPr>
              <a:lnSpc>
                <a:spcPts val="700"/>
              </a:lnSpc>
            </a:pPr>
            <a:r>
              <a:rPr lang="ko-KR" altLang="en-US" sz="700">
                <a:solidFill>
                  <a:srgbClr val="FF0000"/>
                </a:solidFill>
                <a:latin typeface="Calibri" pitchFamily="34" charset="0"/>
                <a:ea typeface="Gulim" pitchFamily="34" charset="-127"/>
              </a:rPr>
              <a:t>후쿠시마 제</a:t>
            </a:r>
            <a:r>
              <a:rPr lang="en-US" altLang="ko-KR" sz="700">
                <a:solidFill>
                  <a:srgbClr val="FF0000"/>
                </a:solidFill>
                <a:latin typeface="Calibri" pitchFamily="34" charset="0"/>
                <a:ea typeface="Gulim" pitchFamily="34" charset="-127"/>
              </a:rPr>
              <a:t>1 </a:t>
            </a:r>
            <a:r>
              <a:rPr lang="ko-KR" altLang="en-US" sz="700">
                <a:solidFill>
                  <a:srgbClr val="FF0000"/>
                </a:solidFill>
                <a:latin typeface="Calibri" pitchFamily="34" charset="0"/>
                <a:ea typeface="Gulim" pitchFamily="34" charset="-127"/>
              </a:rPr>
              <a:t>원자력발전소</a:t>
            </a:r>
          </a:p>
          <a:p>
            <a:pPr>
              <a:lnSpc>
                <a:spcPts val="700"/>
              </a:lnSpc>
            </a:pPr>
            <a:endParaRPr lang="ko-KR" altLang="en-US" sz="700">
              <a:solidFill>
                <a:srgbClr val="FF0000"/>
              </a:solidFill>
              <a:latin typeface="Calibri" pitchFamily="34" charset="0"/>
              <a:ea typeface="Gulim" pitchFamily="34" charset="-127"/>
            </a:endParaRPr>
          </a:p>
        </p:txBody>
      </p:sp>
      <p:sp>
        <p:nvSpPr>
          <p:cNvPr id="243" name="正方形/長方形 242"/>
          <p:cNvSpPr/>
          <p:nvPr/>
        </p:nvSpPr>
        <p:spPr>
          <a:xfrm>
            <a:off x="4505325" y="7654925"/>
            <a:ext cx="2322513" cy="174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fontAlgn="auto">
              <a:spcBef>
                <a:spcPts val="0"/>
              </a:spcBef>
              <a:spcAft>
                <a:spcPts val="0"/>
              </a:spcAft>
              <a:defRPr/>
            </a:pPr>
            <a:r>
              <a:rPr lang="en-US" altLang="ja-JP" sz="700" dirty="0">
                <a:solidFill>
                  <a:schemeClr val="tx1"/>
                </a:solidFill>
                <a:latin typeface="+mj-ea"/>
                <a:ea typeface="+mj-ea"/>
              </a:rPr>
              <a:t>【</a:t>
            </a:r>
            <a:r>
              <a:rPr lang="ja-JP" altLang="en-US" sz="700" dirty="0">
                <a:solidFill>
                  <a:schemeClr val="tx1"/>
                </a:solidFill>
                <a:latin typeface="+mj-ea"/>
                <a:ea typeface="+mj-ea"/>
              </a:rPr>
              <a:t>データ出典</a:t>
            </a:r>
            <a:r>
              <a:rPr lang="en-US" altLang="ja-JP" sz="700" dirty="0">
                <a:solidFill>
                  <a:schemeClr val="tx1"/>
                </a:solidFill>
                <a:latin typeface="+mj-ea"/>
                <a:ea typeface="+mj-ea"/>
              </a:rPr>
              <a:t>】</a:t>
            </a:r>
            <a:r>
              <a:rPr lang="ja-JP" altLang="en-US" sz="700" dirty="0">
                <a:solidFill>
                  <a:schemeClr val="tx1"/>
                </a:solidFill>
                <a:latin typeface="+mj-ea"/>
                <a:ea typeface="+mj-ea"/>
              </a:rPr>
              <a:t>［左］福島県災害対策本部 公表資料</a:t>
            </a:r>
            <a:endParaRPr lang="en-US" altLang="ja-JP" sz="700" dirty="0">
              <a:solidFill>
                <a:schemeClr val="tx1"/>
              </a:solidFill>
              <a:latin typeface="+mj-ea"/>
              <a:ea typeface="+mj-ea"/>
            </a:endParaRPr>
          </a:p>
        </p:txBody>
      </p:sp>
      <p:sp>
        <p:nvSpPr>
          <p:cNvPr id="245" name="角丸四角形 244"/>
          <p:cNvSpPr/>
          <p:nvPr/>
        </p:nvSpPr>
        <p:spPr>
          <a:xfrm>
            <a:off x="3394075" y="6161088"/>
            <a:ext cx="3400425" cy="1547812"/>
          </a:xfrm>
          <a:prstGeom prst="roundRect">
            <a:avLst>
              <a:gd name="adj" fmla="val 5579"/>
            </a:avLst>
          </a:prstGeom>
          <a:solidFill>
            <a:schemeClr val="bg1"/>
          </a:solidFill>
          <a:ln w="12700">
            <a:prstDash val="solid"/>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p>
        </p:txBody>
      </p:sp>
      <p:sp>
        <p:nvSpPr>
          <p:cNvPr id="15525" name="テキスト ボックス 42"/>
          <p:cNvSpPr txBox="1">
            <a:spLocks noChangeArrowheads="1"/>
          </p:cNvSpPr>
          <p:nvPr/>
        </p:nvSpPr>
        <p:spPr bwMode="auto">
          <a:xfrm>
            <a:off x="3443288" y="6208713"/>
            <a:ext cx="3157537" cy="274637"/>
          </a:xfrm>
          <a:prstGeom prst="rect">
            <a:avLst/>
          </a:prstGeom>
          <a:noFill/>
          <a:ln w="9525">
            <a:noFill/>
            <a:miter lim="800000"/>
            <a:headEnd/>
            <a:tailEnd/>
          </a:ln>
        </p:spPr>
        <p:txBody>
          <a:bodyPr wrap="none">
            <a:spAutoFit/>
          </a:bodyPr>
          <a:lstStyle/>
          <a:p>
            <a:r>
              <a:rPr lang="en-US" altLang="ko-KR" sz="1200" dirty="0">
                <a:latin typeface="ＭＳ Ｐゴシック" charset="-128"/>
              </a:rPr>
              <a:t>【</a:t>
            </a:r>
            <a:r>
              <a:rPr lang="ko-KR" altLang="en-US" sz="1200" dirty="0">
                <a:latin typeface="ＭＳ Ｐゴシック" charset="-128"/>
                <a:ea typeface="Gulim" pitchFamily="34" charset="-127"/>
              </a:rPr>
              <a:t>참고</a:t>
            </a:r>
            <a:r>
              <a:rPr lang="en-US" altLang="ko-KR" sz="1200" dirty="0">
                <a:latin typeface="ＭＳ Ｐゴシック" charset="-128"/>
              </a:rPr>
              <a:t>】</a:t>
            </a:r>
            <a:r>
              <a:rPr lang="ko-KR" altLang="en-US" sz="1200" dirty="0">
                <a:latin typeface="ＭＳ Ｐゴシック" charset="-128"/>
                <a:ea typeface="Gulim" pitchFamily="34" charset="-127"/>
              </a:rPr>
              <a:t>아이 피난자</a:t>
            </a:r>
            <a:r>
              <a:rPr lang="en-US" altLang="ko-KR" sz="1200" dirty="0">
                <a:latin typeface="ＭＳ Ｐゴシック" charset="-128"/>
              </a:rPr>
              <a:t>(</a:t>
            </a:r>
            <a:r>
              <a:rPr lang="en-US" altLang="ja-JP" sz="1200" dirty="0">
                <a:latin typeface="ＭＳ Ｐゴシック" charset="-128"/>
              </a:rPr>
              <a:t>18</a:t>
            </a:r>
            <a:r>
              <a:rPr lang="ko-KR" altLang="en-US" sz="1200" dirty="0">
                <a:latin typeface="ＭＳ Ｐゴシック" charset="-128"/>
                <a:ea typeface="Gulim" pitchFamily="34" charset="-127"/>
              </a:rPr>
              <a:t>세미만 피난자</a:t>
            </a:r>
            <a:r>
              <a:rPr lang="en-US" altLang="ja-JP" sz="1200" dirty="0">
                <a:latin typeface="ＭＳ Ｐゴシック" charset="-128"/>
              </a:rPr>
              <a:t>)</a:t>
            </a:r>
            <a:r>
              <a:rPr lang="ko-KR" altLang="en-US" sz="1200" dirty="0">
                <a:latin typeface="ＭＳ Ｐゴシック" charset="-128"/>
                <a:ea typeface="Gulim" pitchFamily="34" charset="-127"/>
              </a:rPr>
              <a:t>의 상황</a:t>
            </a:r>
            <a:endParaRPr lang="ja-JP" altLang="en-US" sz="1200" dirty="0">
              <a:latin typeface="ＭＳ Ｐゴシック" charset="-128"/>
              <a:ea typeface="Gulim" pitchFamily="34" charset="-127"/>
            </a:endParaRPr>
          </a:p>
        </p:txBody>
      </p:sp>
      <p:graphicFrame>
        <p:nvGraphicFramePr>
          <p:cNvPr id="15434" name="Object 1098"/>
          <p:cNvGraphicFramePr>
            <a:graphicFrameLocks noChangeAspect="1"/>
          </p:cNvGraphicFramePr>
          <p:nvPr>
            <p:extLst>
              <p:ext uri="{D42A27DB-BD31-4B8C-83A1-F6EECF244321}">
                <p14:modId xmlns:p14="http://schemas.microsoft.com/office/powerpoint/2010/main" val="620100904"/>
              </p:ext>
            </p:extLst>
          </p:nvPr>
        </p:nvGraphicFramePr>
        <p:xfrm>
          <a:off x="3492500" y="6443663"/>
          <a:ext cx="3249613" cy="1249362"/>
        </p:xfrm>
        <a:graphic>
          <a:graphicData uri="http://schemas.openxmlformats.org/presentationml/2006/ole">
            <mc:AlternateContent xmlns:mc="http://schemas.openxmlformats.org/markup-compatibility/2006">
              <mc:Choice xmlns:v="urn:schemas-microsoft-com:vml" Requires="v">
                <p:oleObj spid="_x0000_s15775" name="ワークシート" r:id="rId19" imgW="4438638" imgH="1647945" progId="Excel.Sheet.12">
                  <p:embed/>
                </p:oleObj>
              </mc:Choice>
              <mc:Fallback>
                <p:oleObj name="ワークシート" r:id="rId19" imgW="4438638" imgH="1647945" progId="Excel.Sheet.12">
                  <p:embed/>
                  <p:pic>
                    <p:nvPicPr>
                      <p:cNvPr id="0" name="Picture 1098"/>
                      <p:cNvPicPr>
                        <a:picLocks noChangeAspect="1" noChangeArrowheads="1"/>
                      </p:cNvPicPr>
                      <p:nvPr/>
                    </p:nvPicPr>
                    <p:blipFill>
                      <a:blip r:embed="rId20"/>
                      <a:srcRect/>
                      <a:stretch>
                        <a:fillRect/>
                      </a:stretch>
                    </p:blipFill>
                    <p:spPr bwMode="auto">
                      <a:xfrm>
                        <a:off x="3492500" y="6443663"/>
                        <a:ext cx="3249613" cy="124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8" name="角丸四角形 247"/>
          <p:cNvSpPr/>
          <p:nvPr/>
        </p:nvSpPr>
        <p:spPr>
          <a:xfrm>
            <a:off x="5613399" y="6636045"/>
            <a:ext cx="569913" cy="1008062"/>
          </a:xfrm>
          <a:prstGeom prst="roundRect">
            <a:avLst>
              <a:gd name="adj" fmla="val 5866"/>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49" name="正方形/長方形 248"/>
          <p:cNvSpPr/>
          <p:nvPr/>
        </p:nvSpPr>
        <p:spPr>
          <a:xfrm>
            <a:off x="9525" y="5537200"/>
            <a:ext cx="1223963" cy="288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피난자의 추이</a:t>
            </a:r>
          </a:p>
        </p:txBody>
      </p:sp>
      <p:sp>
        <p:nvSpPr>
          <p:cNvPr id="15528" name="テキスト ボックス 15"/>
          <p:cNvSpPr txBox="1">
            <a:spLocks noChangeArrowheads="1"/>
          </p:cNvSpPr>
          <p:nvPr/>
        </p:nvSpPr>
        <p:spPr bwMode="auto">
          <a:xfrm>
            <a:off x="2579688" y="6029325"/>
            <a:ext cx="697627" cy="369332"/>
          </a:xfrm>
          <a:prstGeom prst="rect">
            <a:avLst/>
          </a:prstGeom>
          <a:noFill/>
          <a:ln w="9525">
            <a:noFill/>
            <a:miter lim="800000"/>
            <a:headEnd/>
            <a:tailEnd/>
          </a:ln>
        </p:spPr>
        <p:txBody>
          <a:bodyPr wrap="none">
            <a:spAutoFit/>
          </a:bodyPr>
          <a:lstStyle/>
          <a:p>
            <a:r>
              <a:rPr lang="en-US" altLang="ja-JP" sz="900" dirty="0" smtClean="0"/>
              <a:t>(</a:t>
            </a:r>
            <a:r>
              <a:rPr lang="ja-JP" altLang="ja-JP" sz="900" dirty="0" smtClean="0"/>
              <a:t> </a:t>
            </a:r>
            <a:r>
              <a:rPr lang="ko-KR" altLang="ja-JP" sz="900" dirty="0"/>
              <a:t>단위</a:t>
            </a:r>
            <a:r>
              <a:rPr lang="ja-JP" altLang="ja-JP" sz="900" dirty="0"/>
              <a:t>：</a:t>
            </a:r>
            <a:r>
              <a:rPr lang="ko-KR" altLang="ja-JP" sz="900" dirty="0"/>
              <a:t>인</a:t>
            </a:r>
            <a:r>
              <a:rPr lang="en-US" altLang="ko-KR" sz="900" dirty="0"/>
              <a:t>)</a:t>
            </a:r>
            <a:endParaRPr lang="ja-JP" altLang="en-US" sz="900" dirty="0"/>
          </a:p>
          <a:p>
            <a:endParaRPr lang="ja-JP" altLang="en-US" sz="900" dirty="0">
              <a:latin typeface="Calibri" pitchFamily="34" charset="0"/>
            </a:endParaRPr>
          </a:p>
        </p:txBody>
      </p:sp>
      <p:sp>
        <p:nvSpPr>
          <p:cNvPr id="251" name="正方形/長方形 250"/>
          <p:cNvSpPr/>
          <p:nvPr/>
        </p:nvSpPr>
        <p:spPr>
          <a:xfrm>
            <a:off x="821927" y="6177995"/>
            <a:ext cx="552450" cy="200025"/>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lnSpc>
                <a:spcPts val="600"/>
              </a:lnSpc>
              <a:spcBef>
                <a:spcPts val="0"/>
              </a:spcBef>
              <a:spcAft>
                <a:spcPts val="0"/>
              </a:spcAft>
              <a:defRPr/>
            </a:pPr>
            <a:r>
              <a:rPr lang="en-US" altLang="ja-JP" sz="1200" b="1" spc="-40" dirty="0">
                <a:solidFill>
                  <a:schemeClr val="tx1"/>
                </a:solidFill>
                <a:latin typeface="+mj-ea"/>
                <a:ea typeface="+mj-ea"/>
              </a:rPr>
              <a:t>164,218</a:t>
            </a:r>
            <a:endParaRPr lang="ja-JP" altLang="en-US" sz="1200" b="1" spc="-40" dirty="0">
              <a:solidFill>
                <a:schemeClr val="tx1"/>
              </a:solidFill>
              <a:latin typeface="+mj-ea"/>
              <a:ea typeface="+mj-ea"/>
            </a:endParaRPr>
          </a:p>
        </p:txBody>
      </p:sp>
      <p:sp>
        <p:nvSpPr>
          <p:cNvPr id="252" name="正方形/長方形 251"/>
          <p:cNvSpPr/>
          <p:nvPr/>
        </p:nvSpPr>
        <p:spPr>
          <a:xfrm>
            <a:off x="-1126950" y="7285038"/>
            <a:ext cx="552450" cy="198437"/>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lnSpc>
                <a:spcPts val="600"/>
              </a:lnSpc>
              <a:spcBef>
                <a:spcPts val="0"/>
              </a:spcBef>
              <a:spcAft>
                <a:spcPts val="0"/>
              </a:spcAft>
              <a:defRPr/>
            </a:pPr>
            <a:r>
              <a:rPr lang="en-US" altLang="ja-JP" sz="1200" b="1" spc="-40" dirty="0">
                <a:solidFill>
                  <a:schemeClr val="tx1"/>
                </a:solidFill>
                <a:latin typeface="+mj-ea"/>
                <a:ea typeface="+mj-ea"/>
              </a:rPr>
              <a:t>157,136</a:t>
            </a:r>
            <a:endParaRPr lang="ja-JP" altLang="en-US" sz="1200" b="1" spc="-40" dirty="0">
              <a:solidFill>
                <a:schemeClr val="tx1"/>
              </a:solidFill>
              <a:latin typeface="+mj-ea"/>
              <a:ea typeface="+mj-ea"/>
            </a:endParaRPr>
          </a:p>
        </p:txBody>
      </p:sp>
      <p:sp>
        <p:nvSpPr>
          <p:cNvPr id="253" name="正方形/長方形 252"/>
          <p:cNvSpPr/>
          <p:nvPr/>
        </p:nvSpPr>
        <p:spPr>
          <a:xfrm>
            <a:off x="1790625" y="6455003"/>
            <a:ext cx="550862" cy="198437"/>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lnSpc>
                <a:spcPts val="600"/>
              </a:lnSpc>
              <a:spcBef>
                <a:spcPts val="0"/>
              </a:spcBef>
              <a:spcAft>
                <a:spcPts val="0"/>
              </a:spcAft>
              <a:defRPr/>
            </a:pPr>
            <a:r>
              <a:rPr lang="en-US" altLang="ja-JP" sz="1200" b="1" spc="-40" dirty="0" smtClean="0">
                <a:solidFill>
                  <a:schemeClr val="tx1"/>
                </a:solidFill>
                <a:latin typeface="+mj-ea"/>
                <a:ea typeface="+mj-ea"/>
              </a:rPr>
              <a:t>126,889</a:t>
            </a:r>
            <a:endParaRPr lang="ja-JP" altLang="en-US" sz="1200" b="1" spc="-40" dirty="0">
              <a:solidFill>
                <a:schemeClr val="tx1"/>
              </a:solidFill>
              <a:latin typeface="+mj-ea"/>
              <a:ea typeface="+mj-ea"/>
            </a:endParaRPr>
          </a:p>
        </p:txBody>
      </p:sp>
      <p:sp>
        <p:nvSpPr>
          <p:cNvPr id="254" name="正方形/長方形 253"/>
          <p:cNvSpPr/>
          <p:nvPr/>
        </p:nvSpPr>
        <p:spPr>
          <a:xfrm>
            <a:off x="1301750" y="6263719"/>
            <a:ext cx="552450" cy="269875"/>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lnSpc>
                <a:spcPts val="600"/>
              </a:lnSpc>
              <a:spcBef>
                <a:spcPts val="0"/>
              </a:spcBef>
              <a:spcAft>
                <a:spcPts val="0"/>
              </a:spcAft>
              <a:defRPr/>
            </a:pPr>
            <a:r>
              <a:rPr lang="en-US" altLang="ja-JP" sz="1200" b="1" spc="-40" dirty="0" smtClean="0">
                <a:solidFill>
                  <a:schemeClr val="tx1"/>
                </a:solidFill>
                <a:latin typeface="+mj-ea"/>
                <a:ea typeface="+mj-ea"/>
              </a:rPr>
              <a:t>150,488</a:t>
            </a:r>
            <a:endParaRPr lang="ja-JP" altLang="en-US" sz="1200" b="1" spc="-40" dirty="0">
              <a:solidFill>
                <a:schemeClr val="tx1"/>
              </a:solidFill>
              <a:latin typeface="+mj-ea"/>
              <a:ea typeface="+mj-ea"/>
            </a:endParaRPr>
          </a:p>
        </p:txBody>
      </p:sp>
      <p:sp>
        <p:nvSpPr>
          <p:cNvPr id="255" name="正方形/長方形 254"/>
          <p:cNvSpPr/>
          <p:nvPr/>
        </p:nvSpPr>
        <p:spPr>
          <a:xfrm>
            <a:off x="2286707" y="6469697"/>
            <a:ext cx="550862" cy="263525"/>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lnSpc>
                <a:spcPts val="600"/>
              </a:lnSpc>
              <a:spcBef>
                <a:spcPts val="0"/>
              </a:spcBef>
              <a:spcAft>
                <a:spcPts val="0"/>
              </a:spcAft>
              <a:defRPr/>
            </a:pPr>
            <a:r>
              <a:rPr lang="en-US" altLang="ja-JP" sz="1200" b="1" spc="-40" dirty="0" smtClean="0">
                <a:solidFill>
                  <a:schemeClr val="tx1"/>
                </a:solidFill>
                <a:latin typeface="+mj-ea"/>
                <a:ea typeface="+mj-ea"/>
              </a:rPr>
              <a:t>116,284</a:t>
            </a:r>
            <a:endParaRPr lang="ja-JP" altLang="en-US" sz="1200" b="1" spc="-40" dirty="0">
              <a:solidFill>
                <a:schemeClr val="tx1"/>
              </a:solidFill>
              <a:latin typeface="+mj-ea"/>
              <a:ea typeface="+mj-ea"/>
            </a:endParaRPr>
          </a:p>
        </p:txBody>
      </p:sp>
      <p:grpSp>
        <p:nvGrpSpPr>
          <p:cNvPr id="15534" name="グループ化 255"/>
          <p:cNvGrpSpPr>
            <a:grpSpLocks/>
          </p:cNvGrpSpPr>
          <p:nvPr/>
        </p:nvGrpSpPr>
        <p:grpSpPr bwMode="auto">
          <a:xfrm>
            <a:off x="1330325" y="5794375"/>
            <a:ext cx="1476375" cy="219075"/>
            <a:chOff x="1223439" y="5666591"/>
            <a:chExt cx="1476000" cy="218623"/>
          </a:xfrm>
        </p:grpSpPr>
        <p:sp>
          <p:nvSpPr>
            <p:cNvPr id="257" name="角丸四角形 256"/>
            <p:cNvSpPr/>
            <p:nvPr/>
          </p:nvSpPr>
          <p:spPr>
            <a:xfrm>
              <a:off x="1223439" y="5668176"/>
              <a:ext cx="1476000" cy="215455"/>
            </a:xfrm>
            <a:prstGeom prst="roundRect">
              <a:avLst/>
            </a:prstGeom>
            <a:solidFill>
              <a:schemeClr val="bg1"/>
            </a:solidFill>
            <a:ln w="9525"/>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ja-JP" altLang="en-US" sz="1200" dirty="0"/>
            </a:p>
          </p:txBody>
        </p:sp>
        <p:grpSp>
          <p:nvGrpSpPr>
            <p:cNvPr id="15542" name="グループ化 257"/>
            <p:cNvGrpSpPr>
              <a:grpSpLocks/>
            </p:cNvGrpSpPr>
            <p:nvPr/>
          </p:nvGrpSpPr>
          <p:grpSpPr bwMode="auto">
            <a:xfrm>
              <a:off x="1267878" y="5666591"/>
              <a:ext cx="1385945" cy="218623"/>
              <a:chOff x="1267878" y="5657066"/>
              <a:chExt cx="1385945" cy="218623"/>
            </a:xfrm>
          </p:grpSpPr>
          <p:sp>
            <p:nvSpPr>
              <p:cNvPr id="259" name="正方形/長方形 258"/>
              <p:cNvSpPr/>
              <p:nvPr/>
            </p:nvSpPr>
            <p:spPr>
              <a:xfrm>
                <a:off x="1267878" y="5691919"/>
                <a:ext cx="144426" cy="1441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dirty="0"/>
              </a:p>
            </p:txBody>
          </p:sp>
          <p:sp>
            <p:nvSpPr>
              <p:cNvPr id="260" name="正方形/長方形 259"/>
              <p:cNvSpPr/>
              <p:nvPr/>
            </p:nvSpPr>
            <p:spPr>
              <a:xfrm>
                <a:off x="1982072" y="5693504"/>
                <a:ext cx="144426" cy="144164"/>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dirty="0"/>
              </a:p>
            </p:txBody>
          </p:sp>
          <p:sp>
            <p:nvSpPr>
              <p:cNvPr id="15545" name="テキスト ボックス 260"/>
              <p:cNvSpPr txBox="1">
                <a:spLocks noChangeArrowheads="1"/>
              </p:cNvSpPr>
              <p:nvPr/>
            </p:nvSpPr>
            <p:spPr bwMode="auto">
              <a:xfrm>
                <a:off x="1434572" y="5661819"/>
                <a:ext cx="508021" cy="213870"/>
              </a:xfrm>
              <a:prstGeom prst="rect">
                <a:avLst/>
              </a:prstGeom>
              <a:noFill/>
              <a:ln w="9525">
                <a:noFill/>
                <a:miter lim="800000"/>
                <a:headEnd/>
                <a:tailEnd/>
              </a:ln>
            </p:spPr>
            <p:txBody>
              <a:bodyPr wrap="none" lIns="0" rIns="0" anchor="ctr">
                <a:spAutoFit/>
              </a:bodyPr>
              <a:lstStyle/>
              <a:p>
                <a:r>
                  <a:rPr lang="ko-KR" altLang="en-US" sz="800">
                    <a:latin typeface="Calibri" pitchFamily="34" charset="0"/>
                    <a:ea typeface="Gulim" pitchFamily="34" charset="-127"/>
                  </a:rPr>
                  <a:t>현내피난자</a:t>
                </a:r>
              </a:p>
            </p:txBody>
          </p:sp>
          <p:sp>
            <p:nvSpPr>
              <p:cNvPr id="15546" name="テキスト ボックス 261"/>
              <p:cNvSpPr txBox="1">
                <a:spLocks noChangeArrowheads="1"/>
              </p:cNvSpPr>
              <p:nvPr/>
            </p:nvSpPr>
            <p:spPr bwMode="auto">
              <a:xfrm>
                <a:off x="2145802" y="5657066"/>
                <a:ext cx="508021" cy="213870"/>
              </a:xfrm>
              <a:prstGeom prst="rect">
                <a:avLst/>
              </a:prstGeom>
              <a:noFill/>
              <a:ln w="9525">
                <a:noFill/>
                <a:miter lim="800000"/>
                <a:headEnd/>
                <a:tailEnd/>
              </a:ln>
            </p:spPr>
            <p:txBody>
              <a:bodyPr wrap="none" lIns="0" rIns="0" anchor="ctr">
                <a:spAutoFit/>
              </a:bodyPr>
              <a:lstStyle/>
              <a:p>
                <a:r>
                  <a:rPr lang="ko-KR" altLang="en-US" sz="800">
                    <a:latin typeface="Calibri" pitchFamily="34" charset="0"/>
                    <a:ea typeface="Gulim" pitchFamily="34" charset="-127"/>
                  </a:rPr>
                  <a:t>현외피난자</a:t>
                </a:r>
              </a:p>
            </p:txBody>
          </p:sp>
        </p:grpSp>
      </p:grpSp>
      <p:sp>
        <p:nvSpPr>
          <p:cNvPr id="5" name="正方形/長方形 4"/>
          <p:cNvSpPr/>
          <p:nvPr/>
        </p:nvSpPr>
        <p:spPr>
          <a:xfrm>
            <a:off x="0" y="1035050"/>
            <a:ext cx="6858000" cy="8108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7" name="正方形/長方形 26"/>
          <p:cNvSpPr/>
          <p:nvPr/>
        </p:nvSpPr>
        <p:spPr>
          <a:xfrm>
            <a:off x="3887788" y="5989638"/>
            <a:ext cx="2173287"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540" name="テキスト ボックス 265"/>
          <p:cNvSpPr txBox="1">
            <a:spLocks noChangeArrowheads="1"/>
          </p:cNvSpPr>
          <p:nvPr/>
        </p:nvSpPr>
        <p:spPr bwMode="auto">
          <a:xfrm>
            <a:off x="3890199" y="5891669"/>
            <a:ext cx="2065630" cy="215444"/>
          </a:xfrm>
          <a:prstGeom prst="rect">
            <a:avLst/>
          </a:prstGeom>
          <a:noFill/>
          <a:ln w="9525">
            <a:noFill/>
            <a:miter lim="800000"/>
            <a:headEnd/>
            <a:tailEnd/>
          </a:ln>
        </p:spPr>
        <p:txBody>
          <a:bodyPr wrap="none" lIns="0">
            <a:spAutoFit/>
          </a:bodyPr>
          <a:lstStyle/>
          <a:p>
            <a:r>
              <a:rPr lang="en-US" altLang="ja-JP" sz="800">
                <a:latin typeface="ＭＳ Ｐゴシック" charset="-128"/>
              </a:rPr>
              <a:t>※</a:t>
            </a:r>
            <a:r>
              <a:rPr lang="ko-KR" altLang="en-US" sz="800">
                <a:latin typeface="ＭＳ Ｐゴシック" charset="-128"/>
                <a:ea typeface="Gulim" pitchFamily="34" charset="-127"/>
              </a:rPr>
              <a:t>날짜는 피난 지시 구역을 재검토한 날짜</a:t>
            </a:r>
            <a:r>
              <a:rPr lang="ja-JP" altLang="en-US" sz="800">
                <a:latin typeface="ＭＳ Ｐゴシック" charset="-128"/>
              </a:rPr>
              <a:t>。</a:t>
            </a:r>
          </a:p>
        </p:txBody>
      </p:sp>
      <p:graphicFrame>
        <p:nvGraphicFramePr>
          <p:cNvPr id="15435" name="Object 1099"/>
          <p:cNvGraphicFramePr>
            <a:graphicFrameLocks noChangeAspect="1"/>
          </p:cNvGraphicFramePr>
          <p:nvPr>
            <p:extLst>
              <p:ext uri="{D42A27DB-BD31-4B8C-83A1-F6EECF244321}">
                <p14:modId xmlns:p14="http://schemas.microsoft.com/office/powerpoint/2010/main" val="1456665170"/>
              </p:ext>
            </p:extLst>
          </p:nvPr>
        </p:nvGraphicFramePr>
        <p:xfrm>
          <a:off x="247650" y="7810500"/>
          <a:ext cx="6600825" cy="1333500"/>
        </p:xfrm>
        <a:graphic>
          <a:graphicData uri="http://schemas.openxmlformats.org/presentationml/2006/ole">
            <mc:AlternateContent xmlns:mc="http://schemas.openxmlformats.org/markup-compatibility/2006">
              <mc:Choice xmlns:v="urn:schemas-microsoft-com:vml" Requires="v">
                <p:oleObj spid="_x0000_s15776" name="ワークシート" r:id="rId21" imgW="6600864" imgH="1333472" progId="Excel.Sheet.12">
                  <p:embed/>
                </p:oleObj>
              </mc:Choice>
              <mc:Fallback>
                <p:oleObj name="ワークシート" r:id="rId21" imgW="6600864" imgH="1333472" progId="Excel.Sheet.12">
                  <p:embed/>
                  <p:pic>
                    <p:nvPicPr>
                      <p:cNvPr id="0" name="Picture 1099"/>
                      <p:cNvPicPr>
                        <a:picLocks noChangeAspect="1" noChangeArrowheads="1"/>
                      </p:cNvPicPr>
                      <p:nvPr/>
                    </p:nvPicPr>
                    <p:blipFill>
                      <a:blip r:embed="rId22"/>
                      <a:srcRect/>
                      <a:stretch>
                        <a:fillRect/>
                      </a:stretch>
                    </p:blipFill>
                    <p:spPr bwMode="auto">
                      <a:xfrm>
                        <a:off x="247650" y="7810500"/>
                        <a:ext cx="6600825" cy="133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正方形/長方形 2"/>
          <p:cNvSpPr/>
          <p:nvPr/>
        </p:nvSpPr>
        <p:spPr>
          <a:xfrm>
            <a:off x="3689350" y="7049850"/>
            <a:ext cx="755649" cy="72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505200" y="6979329"/>
            <a:ext cx="1257300" cy="215444"/>
          </a:xfrm>
          <a:prstGeom prst="rect">
            <a:avLst/>
          </a:prstGeom>
          <a:noFill/>
        </p:spPr>
        <p:txBody>
          <a:bodyPr wrap="square" rtlCol="0">
            <a:spAutoFit/>
          </a:bodyPr>
          <a:lstStyle/>
          <a:p>
            <a:r>
              <a:rPr lang="en-US" altLang="ja-JP" sz="800" dirty="0"/>
              <a:t>18</a:t>
            </a:r>
            <a:r>
              <a:rPr lang="ko-KR" altLang="ja-JP" sz="800" dirty="0"/>
              <a:t>세 미만 피난자 수</a:t>
            </a:r>
            <a:endParaRPr kumimoji="1" lang="ja-JP" altLang="en-US" sz="800" dirty="0"/>
          </a:p>
        </p:txBody>
      </p:sp>
      <p:sp>
        <p:nvSpPr>
          <p:cNvPr id="7" name="正方形/長方形 6"/>
          <p:cNvSpPr/>
          <p:nvPr/>
        </p:nvSpPr>
        <p:spPr>
          <a:xfrm>
            <a:off x="3890962" y="7504112"/>
            <a:ext cx="608806" cy="98425"/>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3918049" y="7441684"/>
            <a:ext cx="517426" cy="215444"/>
          </a:xfrm>
          <a:prstGeom prst="rect">
            <a:avLst/>
          </a:prstGeom>
          <a:noFill/>
        </p:spPr>
        <p:txBody>
          <a:bodyPr wrap="square" rtlCol="0">
            <a:spAutoFit/>
          </a:bodyPr>
          <a:lstStyle/>
          <a:p>
            <a:r>
              <a:rPr lang="ko-KR" altLang="ja-JP" sz="800" dirty="0"/>
              <a:t>현외</a:t>
            </a:r>
            <a:endParaRPr kumimoji="1" lang="ja-JP" altLang="en-US" sz="800" dirty="0"/>
          </a:p>
        </p:txBody>
      </p:sp>
      <p:sp>
        <p:nvSpPr>
          <p:cNvPr id="9" name="正方形/長方形 8"/>
          <p:cNvSpPr/>
          <p:nvPr/>
        </p:nvSpPr>
        <p:spPr>
          <a:xfrm>
            <a:off x="3918048" y="7194774"/>
            <a:ext cx="558701" cy="99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3927573" y="7353523"/>
            <a:ext cx="577751" cy="99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812356" y="7187992"/>
            <a:ext cx="1122388" cy="169277"/>
          </a:xfrm>
          <a:prstGeom prst="rect">
            <a:avLst/>
          </a:prstGeom>
          <a:noFill/>
        </p:spPr>
        <p:txBody>
          <a:bodyPr wrap="square" rtlCol="0">
            <a:spAutoFit/>
          </a:bodyPr>
          <a:lstStyle/>
          <a:p>
            <a:r>
              <a:rPr lang="ko-KR" altLang="ja-JP" sz="500" dirty="0"/>
              <a:t>피난하기 전 시정촌내</a:t>
            </a:r>
            <a:endParaRPr kumimoji="1" lang="ja-JP" altLang="en-US" sz="500" dirty="0"/>
          </a:p>
        </p:txBody>
      </p:sp>
      <p:sp>
        <p:nvSpPr>
          <p:cNvPr id="13" name="テキスト ボックス 12"/>
          <p:cNvSpPr txBox="1"/>
          <p:nvPr/>
        </p:nvSpPr>
        <p:spPr>
          <a:xfrm>
            <a:off x="3816721" y="7321453"/>
            <a:ext cx="1760017" cy="169277"/>
          </a:xfrm>
          <a:prstGeom prst="rect">
            <a:avLst/>
          </a:prstGeom>
          <a:noFill/>
        </p:spPr>
        <p:txBody>
          <a:bodyPr wrap="square" rtlCol="0">
            <a:spAutoFit/>
          </a:bodyPr>
          <a:lstStyle/>
          <a:p>
            <a:r>
              <a:rPr lang="ko-KR" altLang="ja-JP" sz="500" dirty="0"/>
              <a:t>피난하기 전 시정촌 외</a:t>
            </a:r>
            <a:endParaRPr kumimoji="1" lang="ja-JP" altLang="en-US" sz="500" dirty="0"/>
          </a:p>
        </p:txBody>
      </p:sp>
      <p:sp>
        <p:nvSpPr>
          <p:cNvPr id="14" name="正方形/長方形 13"/>
          <p:cNvSpPr/>
          <p:nvPr/>
        </p:nvSpPr>
        <p:spPr>
          <a:xfrm>
            <a:off x="3554414" y="7220855"/>
            <a:ext cx="115094" cy="381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473450" y="7145826"/>
            <a:ext cx="215900" cy="553998"/>
          </a:xfrm>
          <a:prstGeom prst="rect">
            <a:avLst/>
          </a:prstGeom>
          <a:noFill/>
        </p:spPr>
        <p:txBody>
          <a:bodyPr wrap="square" rtlCol="0">
            <a:spAutoFit/>
          </a:bodyPr>
          <a:lstStyle/>
          <a:p>
            <a:r>
              <a:rPr lang="ko-KR" altLang="ja-JP" sz="600" dirty="0"/>
              <a:t>피난처 별</a:t>
            </a:r>
            <a:endParaRPr kumimoji="1" lang="ja-JP" altLang="en-US" sz="600" dirty="0"/>
          </a:p>
        </p:txBody>
      </p:sp>
      <p:sp>
        <p:nvSpPr>
          <p:cNvPr id="16" name="正方形/長方形 15"/>
          <p:cNvSpPr/>
          <p:nvPr/>
        </p:nvSpPr>
        <p:spPr>
          <a:xfrm>
            <a:off x="4535104" y="7731504"/>
            <a:ext cx="2256632"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11968" y="7531449"/>
            <a:ext cx="2473326" cy="200055"/>
          </a:xfrm>
          <a:prstGeom prst="rect">
            <a:avLst/>
          </a:prstGeom>
          <a:noFill/>
        </p:spPr>
        <p:txBody>
          <a:bodyPr wrap="square" rtlCol="0">
            <a:spAutoFit/>
          </a:bodyPr>
          <a:lstStyle/>
          <a:p>
            <a:r>
              <a:rPr lang="ko-KR" altLang="ja-JP" sz="700" dirty="0"/>
              <a:t>【데이터출전</a:t>
            </a:r>
            <a:r>
              <a:rPr lang="ko-KR" altLang="ja-JP" sz="700" dirty="0" smtClean="0"/>
              <a:t>】후쿠시마 </a:t>
            </a:r>
            <a:r>
              <a:rPr lang="ko-KR" altLang="ja-JP" sz="700" dirty="0"/>
              <a:t>현 재해대책본부 발표자료</a:t>
            </a:r>
            <a:endParaRPr kumimoji="1" lang="ja-JP" altLang="en-US" sz="700" dirty="0"/>
          </a:p>
        </p:txBody>
      </p:sp>
      <p:sp>
        <p:nvSpPr>
          <p:cNvPr id="21" name="正方形/長方形 20"/>
          <p:cNvSpPr/>
          <p:nvPr/>
        </p:nvSpPr>
        <p:spPr>
          <a:xfrm>
            <a:off x="6229351" y="6500178"/>
            <a:ext cx="490538" cy="125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110288" y="6455003"/>
            <a:ext cx="835025" cy="215444"/>
          </a:xfrm>
          <a:prstGeom prst="rect">
            <a:avLst/>
          </a:prstGeom>
          <a:noFill/>
        </p:spPr>
        <p:txBody>
          <a:bodyPr wrap="square" rtlCol="0">
            <a:spAutoFit/>
          </a:bodyPr>
          <a:lstStyle/>
          <a:p>
            <a:r>
              <a:rPr lang="en-US" altLang="ja-JP" sz="800" dirty="0" smtClean="0"/>
              <a:t>(</a:t>
            </a:r>
            <a:r>
              <a:rPr lang="ja-JP" altLang="ja-JP" sz="800" dirty="0" smtClean="0"/>
              <a:t> </a:t>
            </a:r>
            <a:r>
              <a:rPr lang="ko-KR" altLang="ja-JP" sz="800" dirty="0"/>
              <a:t>단위</a:t>
            </a:r>
            <a:r>
              <a:rPr lang="ja-JP" altLang="ja-JP" sz="800" dirty="0"/>
              <a:t>：</a:t>
            </a:r>
            <a:r>
              <a:rPr lang="ko-KR" altLang="ja-JP" sz="800" dirty="0" smtClean="0"/>
              <a:t>인</a:t>
            </a:r>
            <a:r>
              <a:rPr lang="en-US" altLang="ko-KR" sz="800" dirty="0" smtClean="0"/>
              <a:t>)</a:t>
            </a:r>
            <a:endParaRPr kumimoji="1" lang="ja-JP" altLang="en-US" sz="800" dirty="0"/>
          </a:p>
        </p:txBody>
      </p:sp>
      <p:sp>
        <p:nvSpPr>
          <p:cNvPr id="28" name="正方形/長方形 27"/>
          <p:cNvSpPr/>
          <p:nvPr/>
        </p:nvSpPr>
        <p:spPr>
          <a:xfrm>
            <a:off x="6124575" y="7854980"/>
            <a:ext cx="669925" cy="101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p:cNvSpPr txBox="1"/>
          <p:nvPr/>
        </p:nvSpPr>
        <p:spPr>
          <a:xfrm>
            <a:off x="6063059" y="7805737"/>
            <a:ext cx="796131" cy="215444"/>
          </a:xfrm>
          <a:prstGeom prst="rect">
            <a:avLst/>
          </a:prstGeom>
          <a:noFill/>
        </p:spPr>
        <p:txBody>
          <a:bodyPr wrap="square" rtlCol="0">
            <a:spAutoFit/>
          </a:bodyPr>
          <a:lstStyle/>
          <a:p>
            <a:r>
              <a:rPr lang="ja-JP" altLang="ja-JP" sz="800" dirty="0"/>
              <a:t> </a:t>
            </a:r>
            <a:r>
              <a:rPr lang="en-US" altLang="ja-JP" sz="800" dirty="0" smtClean="0"/>
              <a:t>(</a:t>
            </a:r>
            <a:r>
              <a:rPr lang="ko-KR" altLang="ja-JP" sz="800" dirty="0" smtClean="0"/>
              <a:t>단위</a:t>
            </a:r>
            <a:r>
              <a:rPr lang="ja-JP" altLang="ja-JP" sz="800" dirty="0"/>
              <a:t>：</a:t>
            </a:r>
            <a:r>
              <a:rPr lang="ko-KR" altLang="ja-JP" sz="800" dirty="0" smtClean="0"/>
              <a:t>인</a:t>
            </a:r>
            <a:r>
              <a:rPr lang="en-US" altLang="ko-KR" sz="800" dirty="0" smtClean="0"/>
              <a:t>)</a:t>
            </a:r>
            <a:endParaRPr kumimoji="1" lang="ja-JP" altLang="en-US" sz="800" dirty="0"/>
          </a:p>
        </p:txBody>
      </p:sp>
      <p:sp>
        <p:nvSpPr>
          <p:cNvPr id="31" name="正方形/長方形 30"/>
          <p:cNvSpPr/>
          <p:nvPr/>
        </p:nvSpPr>
        <p:spPr>
          <a:xfrm>
            <a:off x="4133850" y="8970490"/>
            <a:ext cx="2670127" cy="107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4242595" y="8924105"/>
            <a:ext cx="2702718" cy="200055"/>
          </a:xfrm>
          <a:prstGeom prst="rect">
            <a:avLst/>
          </a:prstGeom>
          <a:noFill/>
        </p:spPr>
        <p:txBody>
          <a:bodyPr wrap="square" rtlCol="0">
            <a:spAutoFit/>
          </a:bodyPr>
          <a:lstStyle/>
          <a:p>
            <a:r>
              <a:rPr lang="ko-KR" altLang="ja-JP" sz="700" dirty="0"/>
              <a:t>【출전】후쿠시마현 추계인구</a:t>
            </a:r>
            <a:r>
              <a:rPr lang="en-US" altLang="ja-JP" sz="700" dirty="0"/>
              <a:t> (</a:t>
            </a:r>
            <a:r>
              <a:rPr lang="ko-KR" altLang="ja-JP" sz="700" dirty="0"/>
              <a:t>후쿠시마현 현재인구조사 월보</a:t>
            </a:r>
            <a:r>
              <a:rPr lang="en-US" altLang="ja-JP" sz="700" dirty="0"/>
              <a:t>)</a:t>
            </a:r>
            <a:endParaRPr kumimoji="1" lang="ja-JP" altLang="en-US" sz="700" dirty="0"/>
          </a:p>
        </p:txBody>
      </p:sp>
      <p:sp>
        <p:nvSpPr>
          <p:cNvPr id="65" name="正方形/長方形 64"/>
          <p:cNvSpPr/>
          <p:nvPr/>
        </p:nvSpPr>
        <p:spPr>
          <a:xfrm>
            <a:off x="1537344" y="8064388"/>
            <a:ext cx="508150" cy="216024"/>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446" name="Picture 11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81572" y="8161348"/>
            <a:ext cx="5365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1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59105" y="8161348"/>
            <a:ext cx="578651" cy="25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48" name="Picture 111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40450" y="8172400"/>
            <a:ext cx="536575" cy="22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49" name="Picture 111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18717" y="8152618"/>
            <a:ext cx="681831"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50" name="Picture 111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55590" y="8150236"/>
            <a:ext cx="369495" cy="13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51" name="Picture 111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44999" y="8011957"/>
            <a:ext cx="858838" cy="1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52" name="Picture 11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81128" y="8161348"/>
            <a:ext cx="506438" cy="25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11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38336" y="8290974"/>
            <a:ext cx="506839" cy="1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テキスト ボックス 67"/>
          <p:cNvSpPr txBox="1"/>
          <p:nvPr/>
        </p:nvSpPr>
        <p:spPr>
          <a:xfrm>
            <a:off x="1447800" y="8094979"/>
            <a:ext cx="881062" cy="215444"/>
          </a:xfrm>
          <a:prstGeom prst="rect">
            <a:avLst/>
          </a:prstGeom>
          <a:noFill/>
        </p:spPr>
        <p:txBody>
          <a:bodyPr wrap="square" rtlCol="0">
            <a:spAutoFit/>
          </a:bodyPr>
          <a:lstStyle/>
          <a:p>
            <a:r>
              <a:rPr lang="ko-KR" altLang="ja-JP" sz="800" dirty="0"/>
              <a:t>세대 수</a:t>
            </a:r>
            <a:endParaRPr kumimoji="1" lang="ja-JP" altLang="en-US" sz="800" dirty="0"/>
          </a:p>
        </p:txBody>
      </p:sp>
      <p:sp>
        <p:nvSpPr>
          <p:cNvPr id="137" name="テキスト ボックス 136"/>
          <p:cNvSpPr txBox="1"/>
          <p:nvPr/>
        </p:nvSpPr>
        <p:spPr>
          <a:xfrm>
            <a:off x="2308560" y="8107601"/>
            <a:ext cx="881062" cy="215444"/>
          </a:xfrm>
          <a:prstGeom prst="rect">
            <a:avLst/>
          </a:prstGeom>
          <a:noFill/>
        </p:spPr>
        <p:txBody>
          <a:bodyPr wrap="square" rtlCol="0">
            <a:spAutoFit/>
          </a:bodyPr>
          <a:lstStyle/>
          <a:p>
            <a:r>
              <a:rPr lang="ko-KR" altLang="ja-JP" sz="800" dirty="0"/>
              <a:t>인구</a:t>
            </a:r>
            <a:endParaRPr kumimoji="1" lang="ja-JP" altLang="en-US" sz="800" dirty="0"/>
          </a:p>
        </p:txBody>
      </p:sp>
      <p:sp>
        <p:nvSpPr>
          <p:cNvPr id="138" name="テキスト ボックス 137"/>
          <p:cNvSpPr txBox="1"/>
          <p:nvPr/>
        </p:nvSpPr>
        <p:spPr>
          <a:xfrm>
            <a:off x="2985294" y="8192762"/>
            <a:ext cx="881062" cy="215444"/>
          </a:xfrm>
          <a:prstGeom prst="rect">
            <a:avLst/>
          </a:prstGeom>
          <a:noFill/>
        </p:spPr>
        <p:txBody>
          <a:bodyPr wrap="square" rtlCol="0">
            <a:spAutoFit/>
          </a:bodyPr>
          <a:lstStyle/>
          <a:p>
            <a:r>
              <a:rPr lang="ko-KR" altLang="ja-JP" sz="800" dirty="0"/>
              <a:t>연소자인구</a:t>
            </a:r>
            <a:endParaRPr kumimoji="1" lang="ja-JP" altLang="en-US" sz="800" dirty="0"/>
          </a:p>
        </p:txBody>
      </p:sp>
      <p:sp>
        <p:nvSpPr>
          <p:cNvPr id="140" name="テキスト ボックス 139"/>
          <p:cNvSpPr txBox="1"/>
          <p:nvPr/>
        </p:nvSpPr>
        <p:spPr>
          <a:xfrm>
            <a:off x="3669508" y="8190001"/>
            <a:ext cx="881062" cy="215444"/>
          </a:xfrm>
          <a:prstGeom prst="rect">
            <a:avLst/>
          </a:prstGeom>
          <a:noFill/>
        </p:spPr>
        <p:txBody>
          <a:bodyPr wrap="square" rtlCol="0">
            <a:spAutoFit/>
          </a:bodyPr>
          <a:lstStyle/>
          <a:p>
            <a:r>
              <a:rPr lang="ko-KR" altLang="ja-JP" sz="800" dirty="0"/>
              <a:t>생산연령인구</a:t>
            </a:r>
            <a:endParaRPr kumimoji="1" lang="ja-JP" altLang="en-US" sz="800" dirty="0"/>
          </a:p>
        </p:txBody>
      </p:sp>
      <p:sp>
        <p:nvSpPr>
          <p:cNvPr id="142" name="テキスト ボックス 141"/>
          <p:cNvSpPr txBox="1"/>
          <p:nvPr/>
        </p:nvSpPr>
        <p:spPr>
          <a:xfrm>
            <a:off x="4505324" y="8141146"/>
            <a:ext cx="1482725" cy="338554"/>
          </a:xfrm>
          <a:prstGeom prst="rect">
            <a:avLst/>
          </a:prstGeom>
          <a:noFill/>
        </p:spPr>
        <p:txBody>
          <a:bodyPr wrap="square" rtlCol="0">
            <a:spAutoFit/>
          </a:bodyPr>
          <a:lstStyle/>
          <a:p>
            <a:r>
              <a:rPr lang="ko-KR" altLang="ja-JP" sz="800" dirty="0"/>
              <a:t>노령인구</a:t>
            </a:r>
            <a:endParaRPr lang="ja-JP" altLang="ja-JP" sz="800" dirty="0"/>
          </a:p>
          <a:p>
            <a:r>
              <a:rPr lang="en-US" altLang="ja-JP" sz="800" dirty="0"/>
              <a:t>65</a:t>
            </a:r>
            <a:r>
              <a:rPr lang="ko-KR" altLang="ja-JP" sz="800" dirty="0"/>
              <a:t>세 이상</a:t>
            </a:r>
            <a:endParaRPr kumimoji="1" lang="ja-JP" altLang="en-US" sz="800" dirty="0"/>
          </a:p>
        </p:txBody>
      </p:sp>
      <p:sp>
        <p:nvSpPr>
          <p:cNvPr id="143" name="テキスト ボックス 142"/>
          <p:cNvSpPr txBox="1"/>
          <p:nvPr/>
        </p:nvSpPr>
        <p:spPr>
          <a:xfrm>
            <a:off x="5250656" y="8241868"/>
            <a:ext cx="881062" cy="215444"/>
          </a:xfrm>
          <a:prstGeom prst="rect">
            <a:avLst/>
          </a:prstGeom>
          <a:noFill/>
        </p:spPr>
        <p:txBody>
          <a:bodyPr wrap="square" rtlCol="0">
            <a:spAutoFit/>
          </a:bodyPr>
          <a:lstStyle/>
          <a:p>
            <a:r>
              <a:rPr lang="en-US" altLang="ja-JP" sz="800" dirty="0"/>
              <a:t>75</a:t>
            </a:r>
            <a:r>
              <a:rPr lang="ko-KR" altLang="ja-JP" sz="800" dirty="0"/>
              <a:t>세이상</a:t>
            </a:r>
            <a:endParaRPr kumimoji="1" lang="ja-JP" altLang="en-US" sz="800" dirty="0"/>
          </a:p>
        </p:txBody>
      </p:sp>
      <p:sp>
        <p:nvSpPr>
          <p:cNvPr id="144" name="テキスト ボックス 143"/>
          <p:cNvSpPr txBox="1"/>
          <p:nvPr/>
        </p:nvSpPr>
        <p:spPr>
          <a:xfrm>
            <a:off x="6044406" y="8201813"/>
            <a:ext cx="881062" cy="215444"/>
          </a:xfrm>
          <a:prstGeom prst="rect">
            <a:avLst/>
          </a:prstGeom>
          <a:noFill/>
        </p:spPr>
        <p:txBody>
          <a:bodyPr wrap="square" rtlCol="0">
            <a:spAutoFit/>
          </a:bodyPr>
          <a:lstStyle/>
          <a:p>
            <a:r>
              <a:rPr lang="ko-KR" altLang="ja-JP" sz="800" dirty="0"/>
              <a:t>연령미상</a:t>
            </a:r>
            <a:endParaRPr kumimoji="1" lang="ja-JP" altLang="en-US" sz="800" dirty="0"/>
          </a:p>
        </p:txBody>
      </p:sp>
      <p:sp>
        <p:nvSpPr>
          <p:cNvPr id="72" name="テキスト ボックス 71"/>
          <p:cNvSpPr txBox="1"/>
          <p:nvPr/>
        </p:nvSpPr>
        <p:spPr>
          <a:xfrm>
            <a:off x="4341813" y="7945904"/>
            <a:ext cx="836612" cy="215444"/>
          </a:xfrm>
          <a:prstGeom prst="rect">
            <a:avLst/>
          </a:prstGeom>
          <a:noFill/>
        </p:spPr>
        <p:txBody>
          <a:bodyPr wrap="square" rtlCol="0">
            <a:spAutoFit/>
          </a:bodyPr>
          <a:lstStyle/>
          <a:p>
            <a:r>
              <a:rPr lang="ko-KR" altLang="ja-JP" sz="800" dirty="0"/>
              <a:t>연령별 인구</a:t>
            </a:r>
            <a:endParaRPr kumimoji="1" lang="ja-JP" altLang="en-US" sz="800" dirty="0"/>
          </a:p>
        </p:txBody>
      </p:sp>
      <p:sp>
        <p:nvSpPr>
          <p:cNvPr id="73" name="正方形/長方形 72"/>
          <p:cNvSpPr/>
          <p:nvPr/>
        </p:nvSpPr>
        <p:spPr>
          <a:xfrm>
            <a:off x="4595812" y="6804248"/>
            <a:ext cx="441326" cy="72008"/>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460" name="Picture 112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668168" y="6822790"/>
            <a:ext cx="463550" cy="9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12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118101" y="6807423"/>
            <a:ext cx="463550" cy="9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 name="Picture 112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96704" y="6749621"/>
            <a:ext cx="404121" cy="8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正方形/長方形 75"/>
          <p:cNvSpPr/>
          <p:nvPr/>
        </p:nvSpPr>
        <p:spPr>
          <a:xfrm>
            <a:off x="4661309" y="6674881"/>
            <a:ext cx="346076" cy="79174"/>
          </a:xfrm>
          <a:prstGeom prst="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flipV="1">
            <a:off x="5139179" y="6706526"/>
            <a:ext cx="398313" cy="47529"/>
          </a:xfrm>
          <a:prstGeom prst="rect">
            <a:avLst/>
          </a:prstGeom>
          <a:solidFill>
            <a:srgbClr val="CCFF99"/>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5629672" y="6676087"/>
            <a:ext cx="476250" cy="10002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p:cNvSpPr/>
          <p:nvPr/>
        </p:nvSpPr>
        <p:spPr>
          <a:xfrm>
            <a:off x="3756879" y="7231328"/>
            <a:ext cx="78805" cy="19710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p:cNvSpPr txBox="1"/>
          <p:nvPr/>
        </p:nvSpPr>
        <p:spPr>
          <a:xfrm>
            <a:off x="3668727" y="7237868"/>
            <a:ext cx="287258" cy="215444"/>
          </a:xfrm>
          <a:prstGeom prst="rect">
            <a:avLst/>
          </a:prstGeom>
          <a:noFill/>
        </p:spPr>
        <p:txBody>
          <a:bodyPr wrap="none" rtlCol="0">
            <a:spAutoFit/>
          </a:bodyPr>
          <a:lstStyle/>
          <a:p>
            <a:r>
              <a:rPr lang="ko-KR" altLang="ja-JP" sz="800" dirty="0"/>
              <a:t>현</a:t>
            </a:r>
            <a:endParaRPr kumimoji="1" lang="ja-JP" altLang="en-US" sz="800" dirty="0"/>
          </a:p>
        </p:txBody>
      </p:sp>
      <p:sp>
        <p:nvSpPr>
          <p:cNvPr id="82" name="テキスト ボックス 81"/>
          <p:cNvSpPr txBox="1"/>
          <p:nvPr/>
        </p:nvSpPr>
        <p:spPr>
          <a:xfrm>
            <a:off x="4576818" y="6633195"/>
            <a:ext cx="731837" cy="200055"/>
          </a:xfrm>
          <a:prstGeom prst="rect">
            <a:avLst/>
          </a:prstGeom>
          <a:noFill/>
        </p:spPr>
        <p:txBody>
          <a:bodyPr wrap="square" rtlCol="0">
            <a:spAutoFit/>
          </a:bodyPr>
          <a:lstStyle/>
          <a:p>
            <a:r>
              <a:rPr lang="en-US" altLang="ja-JP" sz="700" dirty="0"/>
              <a:t>2012</a:t>
            </a:r>
            <a:r>
              <a:rPr lang="ko-KR" altLang="ja-JP" sz="700" dirty="0"/>
              <a:t>년</a:t>
            </a:r>
            <a:endParaRPr kumimoji="1" lang="ja-JP" altLang="en-US" sz="700" dirty="0"/>
          </a:p>
        </p:txBody>
      </p:sp>
      <p:sp>
        <p:nvSpPr>
          <p:cNvPr id="83" name="正方形/長方形 82"/>
          <p:cNvSpPr/>
          <p:nvPr/>
        </p:nvSpPr>
        <p:spPr>
          <a:xfrm>
            <a:off x="5127626" y="6622735"/>
            <a:ext cx="473206" cy="200055"/>
          </a:xfrm>
          <a:prstGeom prst="rect">
            <a:avLst/>
          </a:prstGeom>
        </p:spPr>
        <p:txBody>
          <a:bodyPr wrap="none">
            <a:spAutoFit/>
          </a:bodyPr>
          <a:lstStyle/>
          <a:p>
            <a:r>
              <a:rPr lang="en-US" altLang="ja-JP" sz="700" dirty="0" smtClean="0"/>
              <a:t>2013</a:t>
            </a:r>
            <a:r>
              <a:rPr lang="ko-KR" altLang="ja-JP" sz="700" dirty="0" smtClean="0"/>
              <a:t>년</a:t>
            </a:r>
            <a:endParaRPr lang="ja-JP" altLang="en-US" sz="700" dirty="0"/>
          </a:p>
        </p:txBody>
      </p:sp>
      <p:sp>
        <p:nvSpPr>
          <p:cNvPr id="84" name="テキスト ボックス 83"/>
          <p:cNvSpPr txBox="1"/>
          <p:nvPr/>
        </p:nvSpPr>
        <p:spPr>
          <a:xfrm>
            <a:off x="5659288" y="6625272"/>
            <a:ext cx="720080" cy="200055"/>
          </a:xfrm>
          <a:prstGeom prst="rect">
            <a:avLst/>
          </a:prstGeom>
          <a:noFill/>
        </p:spPr>
        <p:txBody>
          <a:bodyPr wrap="square" rtlCol="0">
            <a:spAutoFit/>
          </a:bodyPr>
          <a:lstStyle/>
          <a:p>
            <a:r>
              <a:rPr lang="en-US" altLang="ja-JP" sz="700" dirty="0" smtClean="0"/>
              <a:t>2015</a:t>
            </a:r>
            <a:r>
              <a:rPr lang="ko-KR" altLang="ja-JP" sz="700" dirty="0" smtClean="0"/>
              <a:t>년</a:t>
            </a:r>
            <a:endParaRPr kumimoji="1" lang="ja-JP" altLang="en-US" sz="700" dirty="0"/>
          </a:p>
        </p:txBody>
      </p:sp>
      <p:sp>
        <p:nvSpPr>
          <p:cNvPr id="160" name="テキスト ボックス 159"/>
          <p:cNvSpPr txBox="1"/>
          <p:nvPr/>
        </p:nvSpPr>
        <p:spPr>
          <a:xfrm>
            <a:off x="4567560" y="6786570"/>
            <a:ext cx="720080" cy="169277"/>
          </a:xfrm>
          <a:prstGeom prst="rect">
            <a:avLst/>
          </a:prstGeom>
          <a:noFill/>
        </p:spPr>
        <p:txBody>
          <a:bodyPr wrap="square" rtlCol="0">
            <a:spAutoFit/>
          </a:bodyPr>
          <a:lstStyle/>
          <a:p>
            <a:r>
              <a:rPr lang="en-US" altLang="ja-JP" sz="500" dirty="0"/>
              <a:t>10</a:t>
            </a:r>
            <a:r>
              <a:rPr lang="ko-KR" altLang="ja-JP" sz="500" dirty="0"/>
              <a:t>월</a:t>
            </a:r>
            <a:r>
              <a:rPr lang="en-US" altLang="ja-JP" sz="500" dirty="0"/>
              <a:t>1</a:t>
            </a:r>
            <a:r>
              <a:rPr lang="ko-KR" altLang="ja-JP" sz="500" dirty="0"/>
              <a:t>일현재</a:t>
            </a:r>
            <a:endParaRPr kumimoji="1" lang="ja-JP" altLang="en-US" sz="500" dirty="0"/>
          </a:p>
        </p:txBody>
      </p:sp>
      <p:sp>
        <p:nvSpPr>
          <p:cNvPr id="162" name="テキスト ボックス 161"/>
          <p:cNvSpPr txBox="1"/>
          <p:nvPr/>
        </p:nvSpPr>
        <p:spPr>
          <a:xfrm>
            <a:off x="5065045" y="6771203"/>
            <a:ext cx="720080" cy="169277"/>
          </a:xfrm>
          <a:prstGeom prst="rect">
            <a:avLst/>
          </a:prstGeom>
          <a:noFill/>
        </p:spPr>
        <p:txBody>
          <a:bodyPr wrap="square" rtlCol="0">
            <a:spAutoFit/>
          </a:bodyPr>
          <a:lstStyle/>
          <a:p>
            <a:r>
              <a:rPr lang="en-US" altLang="ja-JP" sz="500" dirty="0"/>
              <a:t>10</a:t>
            </a:r>
            <a:r>
              <a:rPr lang="ko-KR" altLang="ja-JP" sz="500" dirty="0"/>
              <a:t>월</a:t>
            </a:r>
            <a:r>
              <a:rPr lang="en-US" altLang="ja-JP" sz="500" dirty="0"/>
              <a:t>1</a:t>
            </a:r>
            <a:r>
              <a:rPr lang="ko-KR" altLang="ja-JP" sz="500" dirty="0"/>
              <a:t>일 현재</a:t>
            </a:r>
            <a:endParaRPr kumimoji="1" lang="ja-JP" altLang="en-US" sz="500" dirty="0"/>
          </a:p>
        </p:txBody>
      </p:sp>
      <p:sp>
        <p:nvSpPr>
          <p:cNvPr id="163" name="テキスト ボックス 162"/>
          <p:cNvSpPr txBox="1"/>
          <p:nvPr/>
        </p:nvSpPr>
        <p:spPr>
          <a:xfrm>
            <a:off x="5595789" y="6775973"/>
            <a:ext cx="720080" cy="169277"/>
          </a:xfrm>
          <a:prstGeom prst="rect">
            <a:avLst/>
          </a:prstGeom>
          <a:noFill/>
        </p:spPr>
        <p:txBody>
          <a:bodyPr wrap="square" rtlCol="0">
            <a:spAutoFit/>
          </a:bodyPr>
          <a:lstStyle/>
          <a:p>
            <a:r>
              <a:rPr lang="en-US" altLang="ko-KR" sz="500" dirty="0" smtClean="0"/>
              <a:t>4</a:t>
            </a:r>
            <a:r>
              <a:rPr lang="ko-KR" altLang="ja-JP" sz="500" dirty="0" smtClean="0"/>
              <a:t>월</a:t>
            </a:r>
            <a:r>
              <a:rPr lang="en-US" altLang="ja-JP" sz="500" dirty="0"/>
              <a:t>1</a:t>
            </a:r>
            <a:r>
              <a:rPr lang="ko-KR" altLang="ja-JP" sz="500" dirty="0"/>
              <a:t>일 </a:t>
            </a:r>
            <a:r>
              <a:rPr lang="ko-KR" altLang="ja-JP" sz="500" dirty="0" smtClean="0"/>
              <a:t>현재</a:t>
            </a:r>
            <a:endParaRPr kumimoji="1" lang="ja-JP" altLang="en-US" sz="500" dirty="0"/>
          </a:p>
        </p:txBody>
      </p:sp>
      <p:sp>
        <p:nvSpPr>
          <p:cNvPr id="164" name="テキスト ボックス 163"/>
          <p:cNvSpPr txBox="1"/>
          <p:nvPr/>
        </p:nvSpPr>
        <p:spPr>
          <a:xfrm>
            <a:off x="6221263" y="6670447"/>
            <a:ext cx="720080" cy="200055"/>
          </a:xfrm>
          <a:prstGeom prst="rect">
            <a:avLst/>
          </a:prstGeom>
          <a:noFill/>
        </p:spPr>
        <p:txBody>
          <a:bodyPr wrap="square" rtlCol="0">
            <a:spAutoFit/>
          </a:bodyPr>
          <a:lstStyle/>
          <a:p>
            <a:r>
              <a:rPr lang="ko-KR" altLang="ja-JP" sz="700" dirty="0">
                <a:ea typeface="Gulim"/>
                <a:cs typeface="Times New Roman"/>
              </a:rPr>
              <a:t>증감수</a:t>
            </a:r>
            <a:endParaRPr kumimoji="1" lang="ja-JP" altLang="en-US" sz="700" dirty="0"/>
          </a:p>
        </p:txBody>
      </p:sp>
      <p:sp>
        <p:nvSpPr>
          <p:cNvPr id="172" name="テキスト ボックス 171"/>
          <p:cNvSpPr txBox="1"/>
          <p:nvPr/>
        </p:nvSpPr>
        <p:spPr>
          <a:xfrm>
            <a:off x="8151440" y="7108031"/>
            <a:ext cx="720080" cy="200055"/>
          </a:xfrm>
          <a:prstGeom prst="rect">
            <a:avLst/>
          </a:prstGeom>
          <a:noFill/>
        </p:spPr>
        <p:txBody>
          <a:bodyPr wrap="square" rtlCol="0">
            <a:spAutoFit/>
          </a:bodyPr>
          <a:lstStyle/>
          <a:p>
            <a:r>
              <a:rPr lang="en-US" altLang="ja-JP" sz="700" dirty="0"/>
              <a:t>2014</a:t>
            </a:r>
            <a:r>
              <a:rPr lang="ko-KR" altLang="ja-JP" sz="700" dirty="0"/>
              <a:t>년</a:t>
            </a:r>
            <a:endParaRPr kumimoji="1" lang="ja-JP" altLang="en-US" sz="700" dirty="0"/>
          </a:p>
        </p:txBody>
      </p:sp>
      <p:sp>
        <p:nvSpPr>
          <p:cNvPr id="85" name="正方形/長方形 84"/>
          <p:cNvSpPr/>
          <p:nvPr/>
        </p:nvSpPr>
        <p:spPr>
          <a:xfrm>
            <a:off x="357188" y="8439424"/>
            <a:ext cx="973138" cy="165023"/>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471" name="Picture 113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05606" y="8604448"/>
            <a:ext cx="924719" cy="14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テキスト ボックス 85"/>
          <p:cNvSpPr txBox="1"/>
          <p:nvPr/>
        </p:nvSpPr>
        <p:spPr>
          <a:xfrm>
            <a:off x="394444" y="8415913"/>
            <a:ext cx="1035893" cy="215444"/>
          </a:xfrm>
          <a:prstGeom prst="rect">
            <a:avLst/>
          </a:prstGeom>
          <a:noFill/>
        </p:spPr>
        <p:txBody>
          <a:bodyPr wrap="square" rtlCol="0">
            <a:spAutoFit/>
          </a:bodyPr>
          <a:lstStyle/>
          <a:p>
            <a:r>
              <a:rPr lang="en-US" altLang="ja-JP" sz="800" dirty="0" smtClean="0"/>
              <a:t>2011</a:t>
            </a:r>
            <a:r>
              <a:rPr lang="ko-KR" altLang="ja-JP" sz="800" dirty="0"/>
              <a:t>년</a:t>
            </a:r>
            <a:r>
              <a:rPr lang="en-US" altLang="ja-JP" sz="800" dirty="0"/>
              <a:t>3</a:t>
            </a:r>
            <a:r>
              <a:rPr lang="ko-KR" altLang="ja-JP" sz="800" dirty="0"/>
              <a:t>월</a:t>
            </a:r>
            <a:r>
              <a:rPr lang="en-US" altLang="ja-JP" sz="800" dirty="0"/>
              <a:t> 1</a:t>
            </a:r>
            <a:r>
              <a:rPr lang="ko-KR" altLang="ja-JP" sz="800" dirty="0"/>
              <a:t>일</a:t>
            </a:r>
            <a:endParaRPr lang="ja-JP" altLang="ja-JP" sz="800" dirty="0"/>
          </a:p>
        </p:txBody>
      </p:sp>
      <p:sp>
        <p:nvSpPr>
          <p:cNvPr id="87" name="テキスト ボックス 86"/>
          <p:cNvSpPr txBox="1"/>
          <p:nvPr/>
        </p:nvSpPr>
        <p:spPr>
          <a:xfrm>
            <a:off x="387349" y="8604448"/>
            <a:ext cx="1037481" cy="215444"/>
          </a:xfrm>
          <a:prstGeom prst="rect">
            <a:avLst/>
          </a:prstGeom>
          <a:noFill/>
        </p:spPr>
        <p:txBody>
          <a:bodyPr wrap="square" rtlCol="0">
            <a:spAutoFit/>
          </a:bodyPr>
          <a:lstStyle/>
          <a:p>
            <a:r>
              <a:rPr lang="en-US" altLang="ja-JP" sz="800" dirty="0" smtClean="0"/>
              <a:t>2015</a:t>
            </a:r>
            <a:r>
              <a:rPr lang="ko-KR" altLang="ja-JP" sz="800" dirty="0" smtClean="0"/>
              <a:t>년</a:t>
            </a:r>
            <a:r>
              <a:rPr lang="en-US" altLang="ko-KR" sz="800" dirty="0"/>
              <a:t>7</a:t>
            </a:r>
            <a:r>
              <a:rPr lang="ko-KR" altLang="ja-JP" sz="800" dirty="0" smtClean="0"/>
              <a:t>월</a:t>
            </a:r>
            <a:r>
              <a:rPr lang="en-US" altLang="ja-JP" sz="800" dirty="0"/>
              <a:t>1</a:t>
            </a:r>
            <a:r>
              <a:rPr lang="ko-KR" altLang="ja-JP" sz="800" dirty="0"/>
              <a:t>일</a:t>
            </a:r>
            <a:endParaRPr lang="ja-JP" altLang="ja-JP" sz="800" dirty="0"/>
          </a:p>
        </p:txBody>
      </p:sp>
      <p:sp>
        <p:nvSpPr>
          <p:cNvPr id="88" name="正方形/長方形 87"/>
          <p:cNvSpPr/>
          <p:nvPr/>
        </p:nvSpPr>
        <p:spPr>
          <a:xfrm>
            <a:off x="701675" y="8799982"/>
            <a:ext cx="350838" cy="122546"/>
          </a:xfrm>
          <a:prstGeom prst="rect">
            <a:avLst/>
          </a:prstGeom>
          <a:solidFill>
            <a:srgbClr val="CCFF99"/>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a:off x="567482" y="8748464"/>
            <a:ext cx="485031" cy="215444"/>
          </a:xfrm>
          <a:prstGeom prst="rect">
            <a:avLst/>
          </a:prstGeom>
          <a:noFill/>
        </p:spPr>
        <p:txBody>
          <a:bodyPr wrap="square" rtlCol="0">
            <a:spAutoFit/>
          </a:bodyPr>
          <a:lstStyle/>
          <a:p>
            <a:r>
              <a:rPr lang="ko-KR" altLang="ja-JP" sz="800" dirty="0"/>
              <a:t>증감</a:t>
            </a:r>
            <a:endParaRPr kumimoji="1" lang="ja-JP" altLang="en-US" sz="800" dirty="0"/>
          </a:p>
        </p:txBody>
      </p:sp>
      <p:sp>
        <p:nvSpPr>
          <p:cNvPr id="10" name="正方形/長方形 9"/>
          <p:cNvSpPr/>
          <p:nvPr/>
        </p:nvSpPr>
        <p:spPr>
          <a:xfrm>
            <a:off x="557957" y="7384724"/>
            <a:ext cx="2685306" cy="203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664904" y="7384724"/>
            <a:ext cx="3074451" cy="215444"/>
          </a:xfrm>
          <a:prstGeom prst="rect">
            <a:avLst/>
          </a:prstGeom>
          <a:noFill/>
        </p:spPr>
        <p:txBody>
          <a:bodyPr wrap="square" rtlCol="0">
            <a:spAutoFit/>
          </a:bodyPr>
          <a:lstStyle/>
          <a:p>
            <a:r>
              <a:rPr lang="en-US" altLang="ko-KR" sz="800" dirty="0"/>
              <a:t> </a:t>
            </a:r>
            <a:r>
              <a:rPr lang="en-US" altLang="ko-KR" sz="700" dirty="0" smtClean="0"/>
              <a:t>2012</a:t>
            </a:r>
            <a:r>
              <a:rPr lang="ko-KR" altLang="en-US" sz="800" dirty="0" smtClean="0"/>
              <a:t>년</a:t>
            </a:r>
            <a:r>
              <a:rPr lang="en-US" altLang="ko-KR" sz="800" dirty="0" smtClean="0"/>
              <a:t>6</a:t>
            </a:r>
            <a:r>
              <a:rPr lang="ko-KR" altLang="en-US" sz="800" dirty="0" smtClean="0"/>
              <a:t>월   </a:t>
            </a:r>
            <a:r>
              <a:rPr lang="en-US" altLang="ko-KR" sz="700" dirty="0" smtClean="0"/>
              <a:t>2013</a:t>
            </a:r>
            <a:r>
              <a:rPr lang="ko-KR" altLang="en-US" sz="800" dirty="0" smtClean="0"/>
              <a:t>년</a:t>
            </a:r>
            <a:r>
              <a:rPr lang="en-US" altLang="ko-KR" sz="800" dirty="0" smtClean="0"/>
              <a:t>6</a:t>
            </a:r>
            <a:r>
              <a:rPr lang="ko-KR" altLang="en-US" sz="800" dirty="0" smtClean="0"/>
              <a:t>월   </a:t>
            </a:r>
            <a:r>
              <a:rPr lang="en-US" altLang="ko-KR" sz="700" dirty="0" smtClean="0"/>
              <a:t>2014</a:t>
            </a:r>
            <a:r>
              <a:rPr lang="ko-KR" altLang="en-US" sz="800" dirty="0" smtClean="0"/>
              <a:t>년</a:t>
            </a:r>
            <a:r>
              <a:rPr lang="en-US" altLang="ko-KR" sz="800" dirty="0" smtClean="0"/>
              <a:t>6</a:t>
            </a:r>
            <a:r>
              <a:rPr lang="ko-KR" altLang="en-US" sz="800" dirty="0" smtClean="0"/>
              <a:t>월  </a:t>
            </a:r>
            <a:r>
              <a:rPr lang="en-US" altLang="ko-KR" sz="700" dirty="0" smtClean="0"/>
              <a:t>2015</a:t>
            </a:r>
            <a:r>
              <a:rPr lang="ko-KR" altLang="en-US" sz="800" dirty="0" smtClean="0"/>
              <a:t>년</a:t>
            </a:r>
            <a:r>
              <a:rPr lang="en-US" altLang="ko-KR" sz="800" dirty="0" smtClean="0"/>
              <a:t>3</a:t>
            </a:r>
            <a:r>
              <a:rPr lang="ko-KR" altLang="en-US" sz="800" dirty="0" smtClean="0"/>
              <a:t>월 </a:t>
            </a:r>
            <a:endParaRPr lang="ja-JP" altLang="en-US" sz="800" dirty="0"/>
          </a:p>
        </p:txBody>
      </p:sp>
      <p:sp>
        <p:nvSpPr>
          <p:cNvPr id="174" name="テキスト ボックス 173"/>
          <p:cNvSpPr txBox="1"/>
          <p:nvPr/>
        </p:nvSpPr>
        <p:spPr>
          <a:xfrm>
            <a:off x="7068542" y="5246687"/>
            <a:ext cx="1217216" cy="438582"/>
          </a:xfrm>
          <a:prstGeom prst="rect">
            <a:avLst/>
          </a:prstGeom>
          <a:noFill/>
        </p:spPr>
        <p:txBody>
          <a:bodyPr wrap="square" rtlCol="0">
            <a:spAutoFit/>
          </a:bodyPr>
          <a:lstStyle/>
          <a:p>
            <a:pPr>
              <a:lnSpc>
                <a:spcPts val="900"/>
              </a:lnSpc>
            </a:pPr>
            <a:r>
              <a:rPr lang="ja-JP" altLang="en-US" sz="800" spc="-50" dirty="0" smtClean="0">
                <a:latin typeface="+mj-ea"/>
                <a:ea typeface="+mj-ea"/>
              </a:rPr>
              <a:t>居住制限区域は、</a:t>
            </a:r>
            <a:r>
              <a:rPr lang="ja-JP" altLang="en-US" sz="800" b="1" spc="-50" dirty="0" smtClean="0">
                <a:solidFill>
                  <a:schemeClr val="accent3">
                    <a:lumMod val="75000"/>
                  </a:schemeClr>
                </a:solidFill>
                <a:latin typeface="+mj-ea"/>
                <a:ea typeface="+mj-ea"/>
              </a:rPr>
              <a:t>避</a:t>
            </a:r>
            <a:endParaRPr lang="en-US" altLang="ja-JP" sz="800" b="1" spc="-50" dirty="0" smtClean="0">
              <a:solidFill>
                <a:schemeClr val="accent3">
                  <a:lumMod val="75000"/>
                </a:schemeClr>
              </a:solidFill>
              <a:latin typeface="+mj-ea"/>
              <a:ea typeface="+mj-ea"/>
            </a:endParaRPr>
          </a:p>
          <a:p>
            <a:pPr>
              <a:lnSpc>
                <a:spcPts val="900"/>
              </a:lnSpc>
            </a:pPr>
            <a:r>
              <a:rPr lang="ja-JP" altLang="en-US" sz="800" b="1" spc="-50" dirty="0" smtClean="0">
                <a:solidFill>
                  <a:schemeClr val="accent3">
                    <a:lumMod val="75000"/>
                  </a:schemeClr>
                </a:solidFill>
                <a:latin typeface="+mj-ea"/>
                <a:ea typeface="+mj-ea"/>
              </a:rPr>
              <a:t>難指示解除準備区</a:t>
            </a:r>
            <a:endParaRPr lang="en-US" altLang="ja-JP" sz="800" b="1" spc="-50" dirty="0" smtClean="0">
              <a:solidFill>
                <a:schemeClr val="accent3">
                  <a:lumMod val="75000"/>
                </a:schemeClr>
              </a:solidFill>
              <a:latin typeface="+mj-ea"/>
              <a:ea typeface="+mj-ea"/>
            </a:endParaRPr>
          </a:p>
          <a:p>
            <a:pPr>
              <a:lnSpc>
                <a:spcPts val="900"/>
              </a:lnSpc>
            </a:pPr>
            <a:r>
              <a:rPr lang="ja-JP" altLang="en-US" sz="800" b="1" spc="-50" dirty="0" smtClean="0">
                <a:solidFill>
                  <a:schemeClr val="accent3">
                    <a:lumMod val="75000"/>
                  </a:schemeClr>
                </a:solidFill>
                <a:latin typeface="+mj-ea"/>
                <a:ea typeface="+mj-ea"/>
              </a:rPr>
              <a:t>域に再編  </a:t>
            </a:r>
            <a:r>
              <a:rPr lang="en-US" altLang="ja-JP" sz="800" spc="-50" dirty="0" smtClean="0">
                <a:latin typeface="+mj-ea"/>
              </a:rPr>
              <a:t>(</a:t>
            </a:r>
            <a:r>
              <a:rPr lang="ja-JP" altLang="en-US" sz="800" b="1" spc="-50" dirty="0">
                <a:solidFill>
                  <a:srgbClr val="80FF80"/>
                </a:solidFill>
                <a:latin typeface="+mj-ea"/>
              </a:rPr>
              <a:t>　  </a:t>
            </a:r>
            <a:r>
              <a:rPr lang="ja-JP" altLang="en-US" sz="800" spc="-50" dirty="0">
                <a:latin typeface="+mj-ea"/>
              </a:rPr>
              <a:t>→</a:t>
            </a:r>
            <a:r>
              <a:rPr lang="ja-JP" altLang="en-US" sz="800" spc="-50" dirty="0">
                <a:solidFill>
                  <a:srgbClr val="FFCC66"/>
                </a:solidFill>
                <a:latin typeface="+mj-ea"/>
              </a:rPr>
              <a:t> 　 </a:t>
            </a:r>
            <a:r>
              <a:rPr lang="ja-JP" altLang="en-US" sz="800" spc="-50" dirty="0" smtClean="0">
                <a:latin typeface="+mj-ea"/>
              </a:rPr>
              <a:t>）</a:t>
            </a:r>
            <a:endParaRPr lang="en-US" altLang="ja-JP" sz="800" spc="-50" dirty="0">
              <a:latin typeface="+mj-ea"/>
            </a:endParaRPr>
          </a:p>
        </p:txBody>
      </p:sp>
      <p:sp>
        <p:nvSpPr>
          <p:cNvPr id="176" name="正方形/長方形 175"/>
          <p:cNvSpPr/>
          <p:nvPr/>
        </p:nvSpPr>
        <p:spPr>
          <a:xfrm>
            <a:off x="8033349" y="4304584"/>
            <a:ext cx="2904350" cy="571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chemeClr val="tx1"/>
                </a:solidFill>
              </a:rPr>
              <a:t>いわき市</a:t>
            </a:r>
            <a:endParaRPr kumimoji="1" lang="ja-JP" altLang="en-US" sz="1000" b="1" dirty="0">
              <a:solidFill>
                <a:schemeClr val="tx1"/>
              </a:solidFill>
            </a:endParaRPr>
          </a:p>
        </p:txBody>
      </p:sp>
      <p:sp>
        <p:nvSpPr>
          <p:cNvPr id="178" name="テキスト ボックス 177"/>
          <p:cNvSpPr txBox="1"/>
          <p:nvPr/>
        </p:nvSpPr>
        <p:spPr>
          <a:xfrm>
            <a:off x="7373784" y="4469855"/>
            <a:ext cx="5046949" cy="184666"/>
          </a:xfrm>
          <a:prstGeom prst="rect">
            <a:avLst/>
          </a:prstGeom>
          <a:noFill/>
        </p:spPr>
        <p:txBody>
          <a:bodyPr wrap="square" lIns="0" rtlCol="0">
            <a:spAutoFit/>
          </a:bodyPr>
          <a:lstStyle/>
          <a:p>
            <a:r>
              <a:rPr lang="en-US" altLang="ja-JP" sz="600" spc="-50" dirty="0" smtClean="0">
                <a:latin typeface="+mj-ea"/>
                <a:ea typeface="+mj-ea"/>
              </a:rPr>
              <a:t>※</a:t>
            </a:r>
            <a:r>
              <a:rPr lang="ja-JP" altLang="en-US" sz="600" spc="-50" dirty="0" smtClean="0">
                <a:latin typeface="+mj-ea"/>
                <a:ea typeface="+mj-ea"/>
              </a:rPr>
              <a:t>日付は避難指示区域の見直しがなされた日を表す。</a:t>
            </a:r>
            <a:endParaRPr kumimoji="1" lang="ja-JP" altLang="en-US" sz="600" spc="-50" dirty="0">
              <a:latin typeface="+mj-ea"/>
              <a:ea typeface="+mj-ea"/>
            </a:endParaRPr>
          </a:p>
        </p:txBody>
      </p:sp>
      <p:sp>
        <p:nvSpPr>
          <p:cNvPr id="181" name="テキスト ボックス 180"/>
          <p:cNvSpPr txBox="1"/>
          <p:nvPr/>
        </p:nvSpPr>
        <p:spPr>
          <a:xfrm>
            <a:off x="7340653" y="3938525"/>
            <a:ext cx="3623604" cy="438582"/>
          </a:xfrm>
          <a:prstGeom prst="rect">
            <a:avLst/>
          </a:prstGeom>
          <a:noFill/>
        </p:spPr>
        <p:txBody>
          <a:bodyPr wrap="square" rtlCol="0">
            <a:spAutoFit/>
          </a:bodyPr>
          <a:lstStyle/>
          <a:p>
            <a:pPr>
              <a:lnSpc>
                <a:spcPts val="900"/>
              </a:lnSpc>
            </a:pPr>
            <a:r>
              <a:rPr lang="ja-JP" altLang="en-US" sz="800" spc="-50" dirty="0" smtClean="0">
                <a:latin typeface="+mj-ea"/>
                <a:ea typeface="+mj-ea"/>
              </a:rPr>
              <a:t>居住制限区域は、</a:t>
            </a:r>
            <a:r>
              <a:rPr lang="ja-JP" altLang="en-US" sz="800" b="1" spc="-50" dirty="0" smtClean="0">
                <a:solidFill>
                  <a:schemeClr val="accent3">
                    <a:lumMod val="75000"/>
                  </a:schemeClr>
                </a:solidFill>
                <a:latin typeface="+mj-ea"/>
                <a:ea typeface="+mj-ea"/>
              </a:rPr>
              <a:t>避</a:t>
            </a:r>
            <a:endParaRPr lang="en-US" altLang="ja-JP" sz="800" b="1" spc="-50" dirty="0" smtClean="0">
              <a:solidFill>
                <a:schemeClr val="accent3">
                  <a:lumMod val="75000"/>
                </a:schemeClr>
              </a:solidFill>
              <a:latin typeface="+mj-ea"/>
              <a:ea typeface="+mj-ea"/>
            </a:endParaRPr>
          </a:p>
          <a:p>
            <a:pPr>
              <a:lnSpc>
                <a:spcPts val="900"/>
              </a:lnSpc>
            </a:pPr>
            <a:r>
              <a:rPr lang="ja-JP" altLang="en-US" sz="800" b="1" spc="-50" dirty="0" smtClean="0">
                <a:solidFill>
                  <a:schemeClr val="accent3">
                    <a:lumMod val="75000"/>
                  </a:schemeClr>
                </a:solidFill>
                <a:latin typeface="+mj-ea"/>
                <a:ea typeface="+mj-ea"/>
              </a:rPr>
              <a:t>難指示解除準備区</a:t>
            </a:r>
            <a:endParaRPr lang="en-US" altLang="ja-JP" sz="800" b="1" spc="-50" dirty="0" smtClean="0">
              <a:solidFill>
                <a:schemeClr val="accent3">
                  <a:lumMod val="75000"/>
                </a:schemeClr>
              </a:solidFill>
              <a:latin typeface="+mj-ea"/>
              <a:ea typeface="+mj-ea"/>
            </a:endParaRPr>
          </a:p>
          <a:p>
            <a:pPr>
              <a:lnSpc>
                <a:spcPts val="900"/>
              </a:lnSpc>
            </a:pPr>
            <a:r>
              <a:rPr lang="ja-JP" altLang="en-US" sz="800" b="1" spc="-50" dirty="0" smtClean="0">
                <a:solidFill>
                  <a:schemeClr val="accent3">
                    <a:lumMod val="75000"/>
                  </a:schemeClr>
                </a:solidFill>
                <a:latin typeface="+mj-ea"/>
                <a:ea typeface="+mj-ea"/>
              </a:rPr>
              <a:t>域に再編  </a:t>
            </a:r>
            <a:r>
              <a:rPr lang="en-US" altLang="ja-JP" sz="800" spc="-50" dirty="0" smtClean="0">
                <a:latin typeface="+mj-ea"/>
              </a:rPr>
              <a:t>(</a:t>
            </a:r>
            <a:r>
              <a:rPr lang="ja-JP" altLang="en-US" sz="800" b="1" spc="-50" dirty="0">
                <a:solidFill>
                  <a:srgbClr val="80FF80"/>
                </a:solidFill>
                <a:latin typeface="+mj-ea"/>
              </a:rPr>
              <a:t>　  </a:t>
            </a:r>
            <a:r>
              <a:rPr lang="ja-JP" altLang="en-US" sz="800" spc="-50" dirty="0">
                <a:latin typeface="+mj-ea"/>
              </a:rPr>
              <a:t>→</a:t>
            </a:r>
            <a:r>
              <a:rPr lang="ja-JP" altLang="en-US" sz="800" spc="-50" dirty="0">
                <a:solidFill>
                  <a:srgbClr val="FFCC66"/>
                </a:solidFill>
                <a:latin typeface="+mj-ea"/>
              </a:rPr>
              <a:t> 　 </a:t>
            </a:r>
            <a:r>
              <a:rPr lang="ja-JP" altLang="en-US" sz="800" spc="-50" dirty="0" smtClean="0">
                <a:latin typeface="+mj-ea"/>
              </a:rPr>
              <a:t>）</a:t>
            </a:r>
            <a:endParaRPr lang="en-US" altLang="ja-JP" sz="800" spc="-50" dirty="0">
              <a:latin typeface="+mj-ea"/>
            </a:endParaRPr>
          </a:p>
        </p:txBody>
      </p:sp>
      <p:sp>
        <p:nvSpPr>
          <p:cNvPr id="182" name="正方形/長方形 181"/>
          <p:cNvSpPr/>
          <p:nvPr/>
        </p:nvSpPr>
        <p:spPr>
          <a:xfrm>
            <a:off x="7483475" y="3834606"/>
            <a:ext cx="214365" cy="141564"/>
          </a:xfrm>
          <a:prstGeom prst="rect">
            <a:avLst/>
          </a:prstGeom>
          <a:solidFill>
            <a:srgbClr val="80FF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正方形/長方形 182"/>
          <p:cNvSpPr/>
          <p:nvPr/>
        </p:nvSpPr>
        <p:spPr>
          <a:xfrm>
            <a:off x="7699499" y="3834659"/>
            <a:ext cx="214365" cy="14156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正方形/長方形 184"/>
          <p:cNvSpPr/>
          <p:nvPr/>
        </p:nvSpPr>
        <p:spPr>
          <a:xfrm>
            <a:off x="4725144" y="5724136"/>
            <a:ext cx="72000" cy="72000"/>
          </a:xfrm>
          <a:prstGeom prst="rect">
            <a:avLst/>
          </a:prstGeom>
          <a:solidFill>
            <a:srgbClr val="80FF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正方形/長方形 186"/>
          <p:cNvSpPr/>
          <p:nvPr/>
        </p:nvSpPr>
        <p:spPr>
          <a:xfrm>
            <a:off x="4527709" y="5724136"/>
            <a:ext cx="72000" cy="72000"/>
          </a:xfrm>
          <a:prstGeom prst="rect">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8" name="グラフ 187"/>
          <p:cNvGraphicFramePr>
            <a:graphicFrameLocks/>
          </p:cNvGraphicFramePr>
          <p:nvPr>
            <p:extLst>
              <p:ext uri="{D42A27DB-BD31-4B8C-83A1-F6EECF244321}">
                <p14:modId xmlns:p14="http://schemas.microsoft.com/office/powerpoint/2010/main" val="3338305271"/>
              </p:ext>
            </p:extLst>
          </p:nvPr>
        </p:nvGraphicFramePr>
        <p:xfrm>
          <a:off x="-606757" y="6022976"/>
          <a:ext cx="3952771" cy="1607413"/>
        </p:xfrm>
        <a:graphic>
          <a:graphicData uri="http://schemas.openxmlformats.org/drawingml/2006/chart">
            <c:chart xmlns:c="http://schemas.openxmlformats.org/drawingml/2006/chart" xmlns:r="http://schemas.openxmlformats.org/officeDocument/2006/relationships" r:id="rId28"/>
          </a:graphicData>
        </a:graphic>
      </p:graphicFrame>
      <p:sp>
        <p:nvSpPr>
          <p:cNvPr id="189" name="テキスト ボックス 188"/>
          <p:cNvSpPr txBox="1"/>
          <p:nvPr/>
        </p:nvSpPr>
        <p:spPr>
          <a:xfrm>
            <a:off x="5953449" y="5409854"/>
            <a:ext cx="743862" cy="584775"/>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36000" rIns="36000" rtlCol="0">
            <a:spAutoFit/>
          </a:bodyPr>
          <a:lstStyle/>
          <a:p>
            <a:pPr algn="ctr"/>
            <a:r>
              <a:rPr lang="ko-KR" altLang="ja-JP" sz="800" dirty="0"/>
              <a:t>2015년 4월 6일</a:t>
            </a:r>
            <a:br>
              <a:rPr lang="ko-KR" altLang="ja-JP" sz="800" dirty="0"/>
            </a:br>
            <a:r>
              <a:rPr lang="ko-KR" altLang="ja-JP" sz="800" dirty="0" smtClean="0"/>
              <a:t>나라하읍 </a:t>
            </a:r>
            <a:endParaRPr lang="en-US" altLang="ko-KR" sz="800" dirty="0" smtClean="0"/>
          </a:p>
          <a:p>
            <a:pPr algn="ctr"/>
            <a:r>
              <a:rPr lang="ko-KR" altLang="ja-JP" sz="800" dirty="0" smtClean="0"/>
              <a:t>「</a:t>
            </a:r>
            <a:r>
              <a:rPr lang="ko-KR" altLang="ja-JP" sz="800" dirty="0"/>
              <a:t>준비 숙박</a:t>
            </a:r>
            <a:r>
              <a:rPr lang="ko-KR" altLang="ja-JP" sz="800" dirty="0" smtClean="0"/>
              <a:t>」</a:t>
            </a:r>
            <a:endParaRPr lang="en-US" altLang="ko-KR" sz="800" dirty="0" smtClean="0"/>
          </a:p>
          <a:p>
            <a:pPr algn="ctr"/>
            <a:r>
              <a:rPr lang="ko-KR" altLang="ja-JP" sz="800" dirty="0" smtClean="0"/>
              <a:t>개시</a:t>
            </a:r>
            <a:endParaRPr kumimoji="1" lang="ja-JP" altLang="en-US" sz="500" dirty="0">
              <a:latin typeface="+mj-ea"/>
              <a:ea typeface="+mj-ea"/>
            </a:endParaRPr>
          </a:p>
        </p:txBody>
      </p:sp>
      <p:sp>
        <p:nvSpPr>
          <p:cNvPr id="263" name="正方形/長方形 262"/>
          <p:cNvSpPr/>
          <p:nvPr/>
        </p:nvSpPr>
        <p:spPr>
          <a:xfrm>
            <a:off x="1877219" y="7164680"/>
            <a:ext cx="468312" cy="215900"/>
          </a:xfrm>
          <a:prstGeom prst="rect">
            <a:avLst/>
          </a:prstGeom>
          <a:solidFill>
            <a:schemeClr val="bg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600"/>
              </a:lnSpc>
              <a:defRPr/>
            </a:pPr>
            <a:r>
              <a:rPr lang="ko-KR" altLang="en-US" sz="600" dirty="0">
                <a:solidFill>
                  <a:schemeClr val="tx1"/>
                </a:solidFill>
                <a:latin typeface="ＭＳ Ｐゴシック" charset="-128"/>
                <a:ea typeface="Gulim" pitchFamily="34" charset="-127"/>
              </a:rPr>
              <a:t>피난처불명자</a:t>
            </a:r>
          </a:p>
          <a:p>
            <a:pPr algn="ctr">
              <a:lnSpc>
                <a:spcPts val="600"/>
              </a:lnSpc>
              <a:spcBef>
                <a:spcPts val="100"/>
              </a:spcBef>
              <a:defRPr/>
            </a:pPr>
            <a:r>
              <a:rPr lang="ja-JP" altLang="en-US" sz="600" dirty="0">
                <a:solidFill>
                  <a:schemeClr val="tx1"/>
                </a:solidFill>
                <a:latin typeface="ＭＳ Ｐゴシック" charset="-128"/>
              </a:rPr>
              <a:t> </a:t>
            </a:r>
            <a:r>
              <a:rPr lang="en-US" altLang="ja-JP" sz="600" dirty="0" smtClean="0">
                <a:solidFill>
                  <a:schemeClr val="tx1"/>
                </a:solidFill>
                <a:latin typeface="ＭＳ Ｐゴシック" charset="-128"/>
              </a:rPr>
              <a:t>50</a:t>
            </a:r>
            <a:endParaRPr lang="ja-JP" altLang="en-US" sz="600" dirty="0">
              <a:solidFill>
                <a:schemeClr val="tx1"/>
              </a:solidFill>
              <a:latin typeface="ＭＳ Ｐゴシック" charset="-128"/>
            </a:endParaRPr>
          </a:p>
        </p:txBody>
      </p:sp>
      <p:sp>
        <p:nvSpPr>
          <p:cNvPr id="264" name="正方形/長方形 263"/>
          <p:cNvSpPr/>
          <p:nvPr/>
        </p:nvSpPr>
        <p:spPr>
          <a:xfrm>
            <a:off x="2385466" y="7177088"/>
            <a:ext cx="468312" cy="215900"/>
          </a:xfrm>
          <a:prstGeom prst="rect">
            <a:avLst/>
          </a:prstGeom>
          <a:solidFill>
            <a:schemeClr val="bg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600"/>
              </a:lnSpc>
              <a:defRPr/>
            </a:pPr>
            <a:r>
              <a:rPr lang="ko-KR" altLang="en-US" sz="600" dirty="0">
                <a:solidFill>
                  <a:schemeClr val="tx1"/>
                </a:solidFill>
                <a:latin typeface="ＭＳ Ｐゴシック" charset="-128"/>
                <a:ea typeface="Gulim" pitchFamily="34" charset="-127"/>
              </a:rPr>
              <a:t>피난처불명자</a:t>
            </a:r>
          </a:p>
          <a:p>
            <a:pPr algn="ctr">
              <a:lnSpc>
                <a:spcPts val="600"/>
              </a:lnSpc>
              <a:spcBef>
                <a:spcPts val="100"/>
              </a:spcBef>
              <a:defRPr/>
            </a:pPr>
            <a:r>
              <a:rPr lang="ja-JP" altLang="en-US" sz="600" dirty="0">
                <a:solidFill>
                  <a:schemeClr val="tx1"/>
                </a:solidFill>
                <a:latin typeface="ＭＳ Ｐゴシック" charset="-128"/>
              </a:rPr>
              <a:t> </a:t>
            </a:r>
            <a:r>
              <a:rPr lang="en-US" altLang="ja-JP" sz="600" dirty="0" smtClean="0">
                <a:solidFill>
                  <a:schemeClr val="tx1"/>
                </a:solidFill>
                <a:latin typeface="ＭＳ Ｐゴシック" charset="-128"/>
              </a:rPr>
              <a:t>31</a:t>
            </a:r>
            <a:endParaRPr lang="ja-JP" altLang="en-US" sz="600" dirty="0">
              <a:solidFill>
                <a:schemeClr val="tx1"/>
              </a:solidFill>
              <a:latin typeface="ＭＳ Ｐゴシック" charset="-128"/>
            </a:endParaRPr>
          </a:p>
        </p:txBody>
      </p:sp>
      <p:sp>
        <p:nvSpPr>
          <p:cNvPr id="265" name="正方形/長方形 264"/>
          <p:cNvSpPr/>
          <p:nvPr/>
        </p:nvSpPr>
        <p:spPr>
          <a:xfrm>
            <a:off x="1374775" y="7147414"/>
            <a:ext cx="468313" cy="215900"/>
          </a:xfrm>
          <a:prstGeom prst="rect">
            <a:avLst/>
          </a:prstGeom>
          <a:solidFill>
            <a:schemeClr val="bg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600"/>
              </a:lnSpc>
              <a:defRPr/>
            </a:pPr>
            <a:r>
              <a:rPr lang="ko-KR" altLang="en-US" sz="600" dirty="0">
                <a:solidFill>
                  <a:schemeClr val="tx1"/>
                </a:solidFill>
                <a:latin typeface="ＭＳ Ｐゴシック" charset="-128"/>
                <a:ea typeface="Gulim" pitchFamily="34" charset="-127"/>
              </a:rPr>
              <a:t>피난처불명자</a:t>
            </a:r>
          </a:p>
          <a:p>
            <a:pPr algn="ctr">
              <a:lnSpc>
                <a:spcPts val="600"/>
              </a:lnSpc>
              <a:spcBef>
                <a:spcPts val="100"/>
              </a:spcBef>
              <a:defRPr/>
            </a:pPr>
            <a:r>
              <a:rPr lang="ja-JP" altLang="en-US" sz="600" dirty="0">
                <a:solidFill>
                  <a:schemeClr val="tx1"/>
                </a:solidFill>
                <a:latin typeface="ＭＳ Ｐゴシック" charset="-128"/>
              </a:rPr>
              <a:t> </a:t>
            </a:r>
            <a:r>
              <a:rPr lang="en-US" altLang="ja-JP" sz="600" dirty="0" smtClean="0">
                <a:solidFill>
                  <a:schemeClr val="tx1"/>
                </a:solidFill>
                <a:latin typeface="ＭＳ Ｐゴシック" charset="-128"/>
              </a:rPr>
              <a:t>142</a:t>
            </a:r>
            <a:endParaRPr lang="ja-JP" altLang="en-US" sz="600" dirty="0">
              <a:solidFill>
                <a:schemeClr val="tx1"/>
              </a:solidFill>
              <a:latin typeface="ＭＳ Ｐゴシック" charset="-128"/>
            </a:endParaRPr>
          </a:p>
        </p:txBody>
      </p:sp>
      <p:cxnSp>
        <p:nvCxnSpPr>
          <p:cNvPr id="70" name="直線コネクタ 69"/>
          <p:cNvCxnSpPr/>
          <p:nvPr/>
        </p:nvCxnSpPr>
        <p:spPr>
          <a:xfrm>
            <a:off x="301204" y="8579245"/>
            <a:ext cx="1067642"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3"/>
          <a:srcRect/>
          <a:stretch>
            <a:fillRect/>
          </a:stretch>
        </p:blipFill>
        <p:spPr bwMode="auto">
          <a:xfrm>
            <a:off x="1989138" y="4284663"/>
            <a:ext cx="3489325" cy="2617787"/>
          </a:xfrm>
          <a:prstGeom prst="rect">
            <a:avLst/>
          </a:prstGeom>
          <a:noFill/>
          <a:ln w="9525">
            <a:noFill/>
            <a:miter lim="800000"/>
            <a:headEnd/>
            <a:tailEnd/>
          </a:ln>
        </p:spPr>
      </p:pic>
      <p:pic>
        <p:nvPicPr>
          <p:cNvPr id="22530" name="Picture 22"/>
          <p:cNvPicPr>
            <a:picLocks noChangeAspect="1" noChangeArrowheads="1"/>
          </p:cNvPicPr>
          <p:nvPr/>
        </p:nvPicPr>
        <p:blipFill>
          <a:blip r:embed="rId4"/>
          <a:srcRect/>
          <a:stretch>
            <a:fillRect/>
          </a:stretch>
        </p:blipFill>
        <p:spPr bwMode="auto">
          <a:xfrm>
            <a:off x="47625" y="485775"/>
            <a:ext cx="728663" cy="679450"/>
          </a:xfrm>
          <a:prstGeom prst="rect">
            <a:avLst/>
          </a:prstGeom>
          <a:noFill/>
          <a:ln w="9525">
            <a:noFill/>
            <a:miter lim="800000"/>
            <a:headEnd/>
            <a:tailEnd/>
          </a:ln>
        </p:spPr>
      </p:pic>
      <p:sp>
        <p:nvSpPr>
          <p:cNvPr id="13" name="正方形/長方形 12"/>
          <p:cNvSpPr/>
          <p:nvPr/>
        </p:nvSpPr>
        <p:spPr>
          <a:xfrm>
            <a:off x="9525" y="1157288"/>
            <a:ext cx="1403350" cy="288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tx1"/>
                </a:solidFill>
                <a:latin typeface="HG丸ｺﾞｼｯｸM-PRO" pitchFamily="50" charset="-128"/>
                <a:ea typeface="Gulim" pitchFamily="34" charset="-127"/>
              </a:rPr>
              <a:t>주거 환경의 재건</a:t>
            </a:r>
          </a:p>
        </p:txBody>
      </p:sp>
      <p:sp>
        <p:nvSpPr>
          <p:cNvPr id="28" name="正方形/長方形 27"/>
          <p:cNvSpPr/>
          <p:nvPr/>
        </p:nvSpPr>
        <p:spPr>
          <a:xfrm>
            <a:off x="0" y="7938"/>
            <a:ext cx="6858000" cy="269875"/>
          </a:xfrm>
          <a:prstGeom prst="rect">
            <a:avLst/>
          </a:prstGeom>
          <a:gradFill>
            <a:gsLst>
              <a:gs pos="0">
                <a:srgbClr val="769535"/>
              </a:gs>
              <a:gs pos="80000">
                <a:srgbClr val="9BC348"/>
              </a:gs>
              <a:gs pos="100000">
                <a:srgbClr val="9CC746"/>
              </a:gs>
            </a:gsLst>
            <a:lin ang="16200000" scaled="0"/>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b="1" dirty="0">
                <a:solidFill>
                  <a:schemeClr val="bg1"/>
                </a:solidFill>
                <a:effectLst>
                  <a:outerShdw blurRad="38100" dist="38100" dir="2700000" algn="tl">
                    <a:srgbClr val="000000"/>
                  </a:outerShdw>
                </a:effectLst>
                <a:latin typeface="HG丸ｺﾞｼｯｸM-PRO" pitchFamily="50" charset="-128"/>
                <a:ea typeface="HG丸ｺﾞｼｯｸM-PRO" pitchFamily="50" charset="-128"/>
              </a:rPr>
              <a:t>　　</a:t>
            </a:r>
            <a:r>
              <a:rPr lang="ko-KR" altLang="en-US" sz="1400" b="1" dirty="0">
                <a:solidFill>
                  <a:schemeClr val="bg1"/>
                </a:solidFill>
                <a:effectLst>
                  <a:outerShdw blurRad="38100" dist="38100" dir="2700000" algn="tl">
                    <a:srgbClr val="000000"/>
                  </a:outerShdw>
                </a:effectLst>
                <a:latin typeface="HG丸ｺﾞｼｯｸM-PRO" pitchFamily="50" charset="-128"/>
                <a:ea typeface="HG丸ｺﾞｼｯｸM-PRO" pitchFamily="50" charset="-128"/>
              </a:rPr>
              <a:t>피해자의</a:t>
            </a:r>
            <a:r>
              <a:rPr lang="ko-KR" altLang="en-US" sz="1400" b="1" dirty="0" smtClean="0">
                <a:solidFill>
                  <a:schemeClr val="bg1"/>
                </a:solidFill>
                <a:effectLst>
                  <a:outerShdw blurRad="38100" dist="38100" dir="2700000" algn="tl">
                    <a:srgbClr val="000000"/>
                  </a:outerShdw>
                </a:effectLst>
                <a:latin typeface="ＭＳ Ｐゴシック" charset="-128"/>
                <a:ea typeface="Gulim" pitchFamily="34" charset="-127"/>
              </a:rPr>
              <a:t>생활 </a:t>
            </a:r>
            <a:r>
              <a:rPr lang="ko-KR" altLang="en-US" sz="1400" b="1" dirty="0">
                <a:solidFill>
                  <a:schemeClr val="bg1"/>
                </a:solidFill>
                <a:effectLst>
                  <a:outerShdw blurRad="38100" dist="38100" dir="2700000" algn="tl">
                    <a:srgbClr val="000000"/>
                  </a:outerShdw>
                </a:effectLst>
                <a:latin typeface="ＭＳ Ｐゴシック" charset="-128"/>
                <a:ea typeface="Gulim" pitchFamily="34" charset="-127"/>
              </a:rPr>
              <a:t>재건</a:t>
            </a:r>
            <a:endParaRPr lang="ja-JP" altLang="en-US" sz="1400" b="1" dirty="0">
              <a:solidFill>
                <a:schemeClr val="bg1"/>
              </a:solidFill>
              <a:effectLst>
                <a:outerShdw blurRad="38100" dist="38100" dir="2700000" algn="tl">
                  <a:srgbClr val="000000"/>
                </a:outerShdw>
              </a:effectLst>
              <a:latin typeface="ＭＳ Ｐゴシック" charset="-128"/>
              <a:ea typeface="Gulim" pitchFamily="34" charset="-127"/>
            </a:endParaRPr>
          </a:p>
        </p:txBody>
      </p:sp>
      <p:sp>
        <p:nvSpPr>
          <p:cNvPr id="22533" name="AutoShape 24"/>
          <p:cNvSpPr>
            <a:spLocks noChangeArrowheads="1"/>
          </p:cNvSpPr>
          <p:nvPr/>
        </p:nvSpPr>
        <p:spPr bwMode="auto">
          <a:xfrm>
            <a:off x="1052513" y="619125"/>
            <a:ext cx="395287" cy="323850"/>
          </a:xfrm>
          <a:prstGeom prst="wedgeRoundRectCallout">
            <a:avLst>
              <a:gd name="adj1" fmla="val -138755"/>
              <a:gd name="adj2" fmla="val 54903"/>
              <a:gd name="adj3" fmla="val 16667"/>
            </a:avLst>
          </a:prstGeom>
          <a:solidFill>
            <a:srgbClr val="FF0000"/>
          </a:solidFill>
          <a:ln w="28575">
            <a:solidFill>
              <a:srgbClr val="FF0000"/>
            </a:solidFill>
            <a:miter lim="800000"/>
            <a:headEnd/>
            <a:tailEnd/>
          </a:ln>
        </p:spPr>
        <p:txBody>
          <a:bodyPr/>
          <a:lstStyle/>
          <a:p>
            <a:pPr algn="ctr"/>
            <a:endParaRPr lang="ja-JP" altLang="en-US">
              <a:latin typeface="Calibri" pitchFamily="34" charset="0"/>
            </a:endParaRPr>
          </a:p>
        </p:txBody>
      </p:sp>
      <p:sp>
        <p:nvSpPr>
          <p:cNvPr id="22534" name="AutoShape 25"/>
          <p:cNvSpPr>
            <a:spLocks noChangeArrowheads="1"/>
          </p:cNvSpPr>
          <p:nvPr/>
        </p:nvSpPr>
        <p:spPr bwMode="auto">
          <a:xfrm>
            <a:off x="773113" y="339725"/>
            <a:ext cx="6065837" cy="755650"/>
          </a:xfrm>
          <a:prstGeom prst="roundRect">
            <a:avLst>
              <a:gd name="adj" fmla="val 11139"/>
            </a:avLst>
          </a:prstGeom>
          <a:solidFill>
            <a:schemeClr val="bg1"/>
          </a:solidFill>
          <a:ln w="28575">
            <a:solidFill>
              <a:srgbClr val="FF0000"/>
            </a:solidFill>
            <a:round/>
            <a:headEnd/>
            <a:tailEnd/>
          </a:ln>
        </p:spPr>
        <p:txBody>
          <a:bodyPr lIns="72000" rIns="72000" anchor="ctr"/>
          <a:lstStyle/>
          <a:p>
            <a:pPr>
              <a:lnSpc>
                <a:spcPts val="1200"/>
              </a:lnSpc>
            </a:pPr>
            <a:r>
              <a:rPr lang="ko-KR" altLang="en-US" sz="1100" dirty="0">
                <a:latin typeface="ＭＳ Ｐゴシック" charset="-128"/>
                <a:ea typeface="Gulim" pitchFamily="34" charset="-127"/>
              </a:rPr>
              <a:t>현재 피난자나 이재민들의 거주안정을 위해 </a:t>
            </a:r>
            <a:r>
              <a:rPr lang="en-US" altLang="ko-KR" sz="1100" dirty="0">
                <a:latin typeface="ＭＳ Ｐゴシック" charset="-128"/>
              </a:rPr>
              <a:t>‘</a:t>
            </a:r>
            <a:r>
              <a:rPr lang="ko-KR" altLang="en-US" sz="1100" dirty="0">
                <a:latin typeface="ＭＳ Ｐゴシック" charset="-128"/>
                <a:ea typeface="Gulim" pitchFamily="34" charset="-127"/>
              </a:rPr>
              <a:t>부흥 공영 주택</a:t>
            </a:r>
            <a:r>
              <a:rPr lang="en-US" altLang="ko-KR" sz="1100" dirty="0">
                <a:latin typeface="ＭＳ Ｐゴシック" charset="-128"/>
                <a:ea typeface="Gulim" pitchFamily="34" charset="-127"/>
              </a:rPr>
              <a:t>’</a:t>
            </a:r>
            <a:r>
              <a:rPr lang="ko-KR" altLang="en-US" sz="1100" dirty="0">
                <a:latin typeface="ＭＳ Ｐゴシック" charset="-128"/>
                <a:ea typeface="Gulim" pitchFamily="34" charset="-127"/>
              </a:rPr>
              <a:t> 정비를 진행하고 있습니다</a:t>
            </a:r>
            <a:r>
              <a:rPr lang="en-US" altLang="ko-KR" sz="1100" dirty="0">
                <a:latin typeface="ＭＳ Ｐゴシック" charset="-128"/>
                <a:ea typeface="Gulim" pitchFamily="34" charset="-127"/>
              </a:rPr>
              <a:t>.</a:t>
            </a:r>
          </a:p>
          <a:p>
            <a:pPr>
              <a:lnSpc>
                <a:spcPts val="1200"/>
              </a:lnSpc>
            </a:pPr>
            <a:r>
              <a:rPr lang="ko-KR" altLang="en-US" sz="1100" dirty="0">
                <a:latin typeface="ＭＳ Ｐゴシック" charset="-128"/>
                <a:ea typeface="Gulim" pitchFamily="34" charset="-127"/>
              </a:rPr>
              <a:t>원자력재해에 따른 피난자을 위한 부흥공용주택에 대해서는 후쿠시마현이 주체가 되어 전부 </a:t>
            </a:r>
            <a:r>
              <a:rPr lang="en-US" altLang="ja-JP" sz="1100" dirty="0">
                <a:latin typeface="ＭＳ Ｐゴシック" charset="-128"/>
              </a:rPr>
              <a:t>4,890</a:t>
            </a:r>
            <a:r>
              <a:rPr lang="ko-KR" altLang="en-US" sz="1100" dirty="0">
                <a:latin typeface="ＭＳ Ｐゴシック" charset="-128"/>
                <a:ea typeface="Gulim" pitchFamily="34" charset="-127"/>
              </a:rPr>
              <a:t>호를 정비할 예정입니다</a:t>
            </a:r>
            <a:r>
              <a:rPr lang="en-US" altLang="ko-KR" sz="1100" dirty="0">
                <a:latin typeface="ＭＳ Ｐゴシック" charset="-128"/>
                <a:ea typeface="Gulim" pitchFamily="34" charset="-127"/>
              </a:rPr>
              <a:t>.                                                                                                                                                                                                                                                                                      </a:t>
            </a:r>
            <a:endParaRPr lang="en-US" altLang="ja-JP" sz="1100" dirty="0">
              <a:latin typeface="ＭＳ Ｐゴシック" charset="-128"/>
            </a:endParaRPr>
          </a:p>
        </p:txBody>
      </p:sp>
      <p:sp>
        <p:nvSpPr>
          <p:cNvPr id="5" name="正方形/長方形 4"/>
          <p:cNvSpPr/>
          <p:nvPr/>
        </p:nvSpPr>
        <p:spPr>
          <a:xfrm>
            <a:off x="0" y="1157288"/>
            <a:ext cx="6858000" cy="79867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aphicFrame>
        <p:nvGraphicFramePr>
          <p:cNvPr id="22711" name="Group 183"/>
          <p:cNvGraphicFramePr>
            <a:graphicFrameLocks noGrp="1"/>
          </p:cNvGraphicFramePr>
          <p:nvPr>
            <p:extLst>
              <p:ext uri="{D42A27DB-BD31-4B8C-83A1-F6EECF244321}">
                <p14:modId xmlns:p14="http://schemas.microsoft.com/office/powerpoint/2010/main" val="1096592066"/>
              </p:ext>
            </p:extLst>
          </p:nvPr>
        </p:nvGraphicFramePr>
        <p:xfrm>
          <a:off x="93663" y="1679575"/>
          <a:ext cx="4403725" cy="802641"/>
        </p:xfrm>
        <a:graphic>
          <a:graphicData uri="http://schemas.openxmlformats.org/drawingml/2006/table">
            <a:tbl>
              <a:tblPr/>
              <a:tblGrid>
                <a:gridCol w="1319212"/>
                <a:gridCol w="3084513"/>
              </a:tblGrid>
              <a:tr h="214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1000" b="0" i="0" u="none" strike="noStrike" cap="none" normalizeH="0" baseline="0" dirty="0" smtClean="0">
                          <a:ln>
                            <a:noFill/>
                          </a:ln>
                          <a:solidFill>
                            <a:schemeClr val="tx1"/>
                          </a:solidFill>
                          <a:effectLst/>
                          <a:latin typeface="Calibri" pitchFamily="34" charset="0"/>
                          <a:ea typeface="Gulim" pitchFamily="34" charset="-127"/>
                        </a:rPr>
                        <a:t>가설주택 정비상황</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C090"/>
                    </a:solidFill>
                  </a:tcPr>
                </a:tc>
                <a:tc>
                  <a:txBody>
                    <a:bodyPr/>
                    <a:lstStyle/>
                    <a:p>
                      <a:pPr marL="0" marR="0" lvl="0" indent="0" algn="l" defTabSz="914400" rtl="0" eaLnBrk="1" fontAlgn="base" latinLnBrk="0" hangingPunct="1">
                        <a:lnSpc>
                          <a:spcPts val="1200"/>
                        </a:lnSpc>
                        <a:spcBef>
                          <a:spcPct val="0"/>
                        </a:spcBef>
                        <a:spcAft>
                          <a:spcPct val="0"/>
                        </a:spcAft>
                        <a:buClrTx/>
                        <a:buSzTx/>
                        <a:buFontTx/>
                        <a:buNone/>
                        <a:tabLst/>
                      </a:pPr>
                      <a:r>
                        <a:rPr kumimoji="0" lang="ja-JP" altLang="en-US" sz="1200" b="0" i="0" u="none" strike="noStrike" cap="none" normalizeH="0" baseline="0" dirty="0" smtClean="0">
                          <a:ln>
                            <a:noFill/>
                          </a:ln>
                          <a:solidFill>
                            <a:schemeClr val="tx1"/>
                          </a:solidFill>
                          <a:effectLst/>
                          <a:latin typeface="ＭＳ Ｐゴシック" charset="-128"/>
                          <a:ea typeface="ＭＳ Ｐゴシック" charset="-128"/>
                        </a:rPr>
                        <a:t>　　</a:t>
                      </a:r>
                      <a:r>
                        <a:rPr kumimoji="0" lang="en-US" altLang="ja-JP" sz="1200" b="0" i="0" u="none" strike="noStrike" cap="none" normalizeH="0" baseline="0" dirty="0" smtClean="0">
                          <a:ln>
                            <a:noFill/>
                          </a:ln>
                          <a:solidFill>
                            <a:schemeClr val="tx1"/>
                          </a:solidFill>
                          <a:effectLst/>
                          <a:latin typeface="ＭＳ Ｐゴシック" charset="-128"/>
                          <a:ea typeface="ＭＳ Ｐゴシック" charset="-128"/>
                        </a:rPr>
                        <a:t>16,553</a:t>
                      </a:r>
                      <a:r>
                        <a:rPr kumimoji="0" lang="ko-KR" altLang="en-US" sz="1200" b="0" i="0" u="none" strike="noStrike" cap="none" normalizeH="0" baseline="0" dirty="0" smtClean="0">
                          <a:ln>
                            <a:noFill/>
                          </a:ln>
                          <a:solidFill>
                            <a:schemeClr val="tx1"/>
                          </a:solidFill>
                          <a:effectLst/>
                          <a:latin typeface="ＭＳ Ｐゴシック" charset="-128"/>
                          <a:ea typeface="Gulim" pitchFamily="34" charset="-127"/>
                        </a:rPr>
                        <a:t>호</a:t>
                      </a:r>
                      <a:r>
                        <a:rPr kumimoji="0" lang="ja-JP" altLang="en-US" sz="1200" b="0" i="0" u="none" strike="noStrike" cap="none" normalizeH="0" baseline="0" dirty="0" smtClean="0">
                          <a:ln>
                            <a:noFill/>
                          </a:ln>
                          <a:solidFill>
                            <a:schemeClr val="tx1"/>
                          </a:solidFill>
                          <a:effectLst/>
                          <a:latin typeface="ＭＳ Ｐゴシック" charset="-128"/>
                          <a:ea typeface="ＭＳ Ｐゴシック" charset="-128"/>
                        </a:rPr>
                        <a:t>（</a:t>
                      </a:r>
                      <a:r>
                        <a:rPr kumimoji="0" lang="ko-KR" altLang="en-US" sz="1200" b="0" i="0" u="none" strike="noStrike" cap="none" normalizeH="0" baseline="0" dirty="0" smtClean="0">
                          <a:ln>
                            <a:noFill/>
                          </a:ln>
                          <a:solidFill>
                            <a:schemeClr val="tx1"/>
                          </a:solidFill>
                          <a:effectLst/>
                          <a:latin typeface="ＭＳ Ｐゴシック" charset="-128"/>
                          <a:ea typeface="Gulim" pitchFamily="34" charset="-127"/>
                        </a:rPr>
                        <a:t>이중</a:t>
                      </a:r>
                      <a:r>
                        <a:rPr kumimoji="0" lang="en-US" altLang="ko-KR" sz="1200" b="0" i="0" u="none" strike="noStrike" cap="none" normalizeH="0" baseline="0" dirty="0" smtClean="0">
                          <a:ln>
                            <a:noFill/>
                          </a:ln>
                          <a:solidFill>
                            <a:schemeClr val="tx1"/>
                          </a:solidFill>
                          <a:effectLst/>
                          <a:latin typeface="ＭＳ Ｐゴシック" charset="-128"/>
                          <a:ea typeface="Gulim" pitchFamily="34" charset="-127"/>
                        </a:rPr>
                        <a:t>,</a:t>
                      </a:r>
                      <a:r>
                        <a:rPr kumimoji="0" lang="ko-KR" altLang="en-US" sz="1200" b="0" i="0" u="none" strike="noStrike" cap="none" normalizeH="0" baseline="0" dirty="0" smtClean="0">
                          <a:ln>
                            <a:noFill/>
                          </a:ln>
                          <a:solidFill>
                            <a:schemeClr val="tx1"/>
                          </a:solidFill>
                          <a:effectLst/>
                          <a:latin typeface="ＭＳ Ｐゴシック" charset="-128"/>
                          <a:ea typeface="Gulim" pitchFamily="34" charset="-127"/>
                        </a:rPr>
                        <a:t>입거호수는</a:t>
                      </a:r>
                      <a:r>
                        <a:rPr kumimoji="0" lang="en-US" altLang="ja-JP" sz="1200" b="0" i="0" u="none" strike="noStrike" cap="none" normalizeH="0" baseline="0" dirty="0" smtClean="0">
                          <a:ln>
                            <a:noFill/>
                          </a:ln>
                          <a:solidFill>
                            <a:schemeClr val="tx1"/>
                          </a:solidFill>
                          <a:effectLst/>
                          <a:latin typeface="ＭＳ Ｐゴシック" charset="-128"/>
                          <a:ea typeface="ＭＳ Ｐゴシック" charset="-128"/>
                        </a:rPr>
                        <a:t>11,025</a:t>
                      </a:r>
                      <a:r>
                        <a:rPr kumimoji="0" lang="ko-KR" altLang="en-US" sz="1200" b="0" i="0" u="none" strike="noStrike" cap="none" normalizeH="0" baseline="0" dirty="0" smtClean="0">
                          <a:ln>
                            <a:noFill/>
                          </a:ln>
                          <a:solidFill>
                            <a:schemeClr val="tx1"/>
                          </a:solidFill>
                          <a:effectLst/>
                          <a:latin typeface="ＭＳ Ｐゴシック" charset="-128"/>
                          <a:ea typeface="Gulim" pitchFamily="34" charset="-127"/>
                        </a:rPr>
                        <a:t>호</a:t>
                      </a:r>
                      <a:r>
                        <a:rPr kumimoji="0" lang="ja-JP" altLang="en-US" sz="1200" b="0" i="0" u="none" strike="noStrike" cap="none" normalizeH="0" baseline="0" dirty="0" smtClean="0">
                          <a:ln>
                            <a:noFill/>
                          </a:ln>
                          <a:solidFill>
                            <a:schemeClr val="tx1"/>
                          </a:solidFill>
                          <a:effectLst/>
                          <a:latin typeface="ＭＳ Ｐゴシック" charset="-128"/>
                          <a:ea typeface="ＭＳ Ｐゴシック" charset="-128"/>
                        </a:rPr>
                        <a:t>）</a:t>
                      </a:r>
                      <a:endParaRPr kumimoji="0" lang="en-US" altLang="ja-JP" sz="1000" b="0" i="0" u="none" strike="noStrike" cap="none" normalizeH="0" baseline="0" dirty="0" smtClean="0">
                        <a:ln>
                          <a:noFill/>
                        </a:ln>
                        <a:solidFill>
                          <a:schemeClr val="tx1"/>
                        </a:solidFill>
                        <a:effectLst/>
                        <a:latin typeface="ＭＳ Ｐゴシック" charset="-128"/>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1000" b="0" i="0" u="none" strike="noStrike" cap="none" normalizeH="0" baseline="0" smtClean="0">
                          <a:ln>
                            <a:noFill/>
                          </a:ln>
                          <a:solidFill>
                            <a:schemeClr val="tx1"/>
                          </a:solidFill>
                          <a:effectLst/>
                          <a:latin typeface="Calibri" pitchFamily="34" charset="0"/>
                          <a:ea typeface="Gulim" pitchFamily="34" charset="-127"/>
                        </a:rPr>
                        <a:t>차용주택 지원상황</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ts val="1200"/>
                        </a:lnSpc>
                        <a:spcBef>
                          <a:spcPct val="0"/>
                        </a:spcBef>
                        <a:spcAft>
                          <a:spcPct val="0"/>
                        </a:spcAft>
                        <a:buClrTx/>
                        <a:buSzTx/>
                        <a:buFontTx/>
                        <a:buNone/>
                        <a:tabLst/>
                      </a:pPr>
                      <a:r>
                        <a:rPr kumimoji="0" lang="ja-JP" altLang="en-US" sz="1200" b="0" i="0" u="none" strike="noStrike" cap="none" normalizeH="0" baseline="0" dirty="0" smtClean="0">
                          <a:ln>
                            <a:noFill/>
                          </a:ln>
                          <a:solidFill>
                            <a:schemeClr val="tx1"/>
                          </a:solidFill>
                          <a:effectLst/>
                          <a:latin typeface="ＭＳ Ｐゴシック" charset="-128"/>
                          <a:ea typeface="ＭＳ Ｐゴシック" charset="-128"/>
                        </a:rPr>
                        <a:t>　　</a:t>
                      </a:r>
                      <a:r>
                        <a:rPr kumimoji="0" lang="en-US" altLang="ja-JP" sz="1200" b="0" i="0" u="none" strike="noStrike" cap="none" normalizeH="0" baseline="0" dirty="0" smtClean="0">
                          <a:ln>
                            <a:noFill/>
                          </a:ln>
                          <a:solidFill>
                            <a:schemeClr val="tx1"/>
                          </a:solidFill>
                          <a:effectLst/>
                          <a:latin typeface="ＭＳ Ｐゴシック" charset="-128"/>
                          <a:ea typeface="ＭＳ Ｐゴシック" charset="-128"/>
                        </a:rPr>
                        <a:t>16,503</a:t>
                      </a:r>
                      <a:r>
                        <a:rPr kumimoji="0" lang="ko-KR" altLang="en-US" sz="1200" b="0" i="0" u="none" strike="noStrike" cap="none" normalizeH="0" baseline="0" dirty="0" smtClean="0">
                          <a:ln>
                            <a:noFill/>
                          </a:ln>
                          <a:solidFill>
                            <a:schemeClr val="tx1"/>
                          </a:solidFill>
                          <a:effectLst/>
                          <a:latin typeface="ＭＳ Ｐゴシック" charset="-128"/>
                          <a:ea typeface="Gulim" pitchFamily="34" charset="-127"/>
                        </a:rPr>
                        <a:t>호</a:t>
                      </a:r>
                      <a:endParaRPr kumimoji="0" lang="ja-JP" altLang="en-US" sz="1100" b="0" i="0" u="none" strike="noStrike" cap="none" normalizeH="0" baseline="0" dirty="0" smtClean="0">
                        <a:ln>
                          <a:noFill/>
                        </a:ln>
                        <a:solidFill>
                          <a:schemeClr val="tx1"/>
                        </a:solidFill>
                        <a:effectLst/>
                        <a:latin typeface="ＭＳ Ｐゴシック" charset="-128"/>
                        <a:ea typeface="Gulim" pitchFamily="34" charset="-127"/>
                      </a:endParaRPr>
                    </a:p>
                  </a:txBody>
                  <a:tcPr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1000" b="0" i="0" u="none" strike="noStrike" cap="none" normalizeH="0" baseline="0" smtClean="0">
                          <a:ln>
                            <a:noFill/>
                          </a:ln>
                          <a:solidFill>
                            <a:schemeClr val="tx1"/>
                          </a:solidFill>
                          <a:effectLst/>
                          <a:latin typeface="Calibri" pitchFamily="34" charset="0"/>
                          <a:ea typeface="Gulim" pitchFamily="34" charset="-127"/>
                        </a:rPr>
                        <a:t>주택 재건 상황</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9FF33"/>
                    </a:solidFill>
                  </a:tcPr>
                </a:tc>
                <a:tc>
                  <a:txBody>
                    <a:bodyPr/>
                    <a:lstStyle/>
                    <a:p>
                      <a:pPr marL="0" marR="0" lvl="0" indent="0" algn="l" defTabSz="914400" rtl="0" eaLnBrk="1" fontAlgn="base" latinLnBrk="0" hangingPunct="1">
                        <a:lnSpc>
                          <a:spcPts val="1200"/>
                        </a:lnSpc>
                        <a:spcBef>
                          <a:spcPct val="0"/>
                        </a:spcBef>
                        <a:spcAft>
                          <a:spcPct val="0"/>
                        </a:spcAft>
                        <a:buClrTx/>
                        <a:buSzTx/>
                        <a:buFontTx/>
                        <a:buNone/>
                        <a:tabLst/>
                      </a:pPr>
                      <a:r>
                        <a:rPr kumimoji="0" lang="ja-JP" altLang="en-US" sz="1200" b="0" i="0" u="none" strike="noStrike" cap="none" normalizeH="0" baseline="0" dirty="0" smtClean="0">
                          <a:ln>
                            <a:noFill/>
                          </a:ln>
                          <a:solidFill>
                            <a:schemeClr val="tx1"/>
                          </a:solidFill>
                          <a:effectLst/>
                          <a:latin typeface="ＭＳ Ｐゴシック" charset="-128"/>
                          <a:ea typeface="ＭＳ Ｐゴシック" charset="-128"/>
                        </a:rPr>
                        <a:t>　　</a:t>
                      </a:r>
                      <a:r>
                        <a:rPr kumimoji="0" lang="en-US" altLang="ja-JP" sz="1200" b="0" i="0" u="none" strike="noStrike" cap="none" normalizeH="0" baseline="0" dirty="0" smtClean="0">
                          <a:ln>
                            <a:noFill/>
                          </a:ln>
                          <a:solidFill>
                            <a:schemeClr val="tx1"/>
                          </a:solidFill>
                          <a:effectLst/>
                          <a:latin typeface="ＭＳ Ｐゴシック" charset="-128"/>
                          <a:ea typeface="ＭＳ Ｐゴシック" charset="-128"/>
                        </a:rPr>
                        <a:t>19,530</a:t>
                      </a:r>
                      <a:r>
                        <a:rPr kumimoji="0" lang="ko-KR" altLang="en-US" sz="1200" b="0" i="0" u="none" strike="noStrike" cap="none" normalizeH="0" baseline="0" dirty="0" smtClean="0">
                          <a:ln>
                            <a:noFill/>
                          </a:ln>
                          <a:solidFill>
                            <a:schemeClr val="tx1"/>
                          </a:solidFill>
                          <a:effectLst/>
                          <a:latin typeface="ＭＳ Ｐゴシック" charset="-128"/>
                          <a:ea typeface="Gulim" pitchFamily="34" charset="-127"/>
                        </a:rPr>
                        <a:t>건</a:t>
                      </a:r>
                      <a:r>
                        <a:rPr kumimoji="0" lang="ja-JP" altLang="en-US" sz="1100" b="0" i="0" u="none" strike="noStrike" cap="none" normalizeH="0" baseline="0" dirty="0" smtClean="0">
                          <a:ln>
                            <a:noFill/>
                          </a:ln>
                          <a:solidFill>
                            <a:schemeClr val="tx1"/>
                          </a:solidFill>
                          <a:effectLst/>
                          <a:latin typeface="ＭＳ Ｐゴシック" charset="-128"/>
                          <a:ea typeface="ＭＳ Ｐゴシック" charset="-128"/>
                        </a:rPr>
                        <a:t>（</a:t>
                      </a:r>
                      <a:r>
                        <a:rPr kumimoji="0" lang="ko-KR" altLang="en-US" sz="1100" b="0" i="0" u="none" strike="noStrike" cap="none" normalizeH="0" baseline="0" dirty="0" smtClean="0">
                          <a:ln>
                            <a:noFill/>
                          </a:ln>
                          <a:solidFill>
                            <a:schemeClr val="tx1"/>
                          </a:solidFill>
                          <a:effectLst/>
                          <a:latin typeface="ＭＳ Ｐゴシック" charset="-128"/>
                          <a:ea typeface="Gulim" pitchFamily="34" charset="-127"/>
                        </a:rPr>
                        <a:t>진척률</a:t>
                      </a:r>
                      <a:r>
                        <a:rPr kumimoji="0" lang="en-US" altLang="ja-JP" sz="1100" b="0" i="0" u="none" strike="noStrike" cap="none" normalizeH="0" baseline="0" dirty="0" smtClean="0">
                          <a:ln>
                            <a:noFill/>
                          </a:ln>
                          <a:solidFill>
                            <a:schemeClr val="tx1"/>
                          </a:solidFill>
                          <a:effectLst/>
                          <a:latin typeface="ＭＳ Ｐゴシック" charset="-128"/>
                          <a:ea typeface="ＭＳ Ｐゴシック" charset="-128"/>
                        </a:rPr>
                        <a:t>63.0</a:t>
                      </a:r>
                      <a:r>
                        <a:rPr kumimoji="0" lang="ja-JP" altLang="en-US" sz="1100" b="0" i="0" u="none" strike="noStrike" cap="none" normalizeH="0" baseline="0" dirty="0" smtClean="0">
                          <a:ln>
                            <a:noFill/>
                          </a:ln>
                          <a:solidFill>
                            <a:schemeClr val="tx1"/>
                          </a:solidFill>
                          <a:effectLst/>
                          <a:latin typeface="ＭＳ Ｐゴシック" charset="-128"/>
                          <a:ea typeface="ＭＳ Ｐゴシック" charset="-128"/>
                        </a:rPr>
                        <a:t>％</a:t>
                      </a:r>
                      <a:r>
                        <a:rPr kumimoji="0" lang="ja-JP" altLang="en-US" sz="1100" b="0" i="0" u="none" strike="noStrike" cap="none" normalizeH="0" baseline="0" dirty="0" smtClean="0">
                          <a:ln>
                            <a:noFill/>
                          </a:ln>
                          <a:solidFill>
                            <a:schemeClr val="tx1"/>
                          </a:solidFill>
                          <a:effectLst/>
                          <a:latin typeface="ＭＳ Ｐゴシック" charset="-128"/>
                          <a:ea typeface="ＭＳ Ｐゴシック" charset="-128"/>
                        </a:rPr>
                        <a:t>）</a:t>
                      </a:r>
                      <a:endParaRPr kumimoji="0" lang="en-US" altLang="ja-JP" sz="10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a:txBody>
                  <a:tcPr marT="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2713" name="Group 185"/>
          <p:cNvGraphicFramePr>
            <a:graphicFrameLocks noGrp="1"/>
          </p:cNvGraphicFramePr>
          <p:nvPr>
            <p:extLst>
              <p:ext uri="{D42A27DB-BD31-4B8C-83A1-F6EECF244321}">
                <p14:modId xmlns:p14="http://schemas.microsoft.com/office/powerpoint/2010/main" val="3595355034"/>
              </p:ext>
            </p:extLst>
          </p:nvPr>
        </p:nvGraphicFramePr>
        <p:xfrm>
          <a:off x="82550" y="2765425"/>
          <a:ext cx="6689725" cy="846578"/>
        </p:xfrm>
        <a:graphic>
          <a:graphicData uri="http://schemas.openxmlformats.org/drawingml/2006/table">
            <a:tbl>
              <a:tblPr/>
              <a:tblGrid>
                <a:gridCol w="1643063"/>
                <a:gridCol w="3071812"/>
                <a:gridCol w="1974850"/>
              </a:tblGrid>
              <a:tr h="150813">
                <a:tc>
                  <a:txBody>
                    <a:bodyPr/>
                    <a:lstStyle/>
                    <a:p>
                      <a:pPr marL="0" marR="0" lvl="0" indent="0" algn="ctr" defTabSz="914400" rtl="0" eaLnBrk="1" fontAlgn="base" latinLnBrk="0" hangingPunct="1">
                        <a:lnSpc>
                          <a:spcPts val="1000"/>
                        </a:lnSpc>
                        <a:spcBef>
                          <a:spcPct val="0"/>
                        </a:spcBef>
                        <a:spcAft>
                          <a:spcPct val="0"/>
                        </a:spcAft>
                        <a:buClrTx/>
                        <a:buSzTx/>
                        <a:buFontTx/>
                        <a:buNone/>
                        <a:tabLst/>
                      </a:pPr>
                      <a:r>
                        <a:rPr kumimoji="1" lang="ko-KR" altLang="en-US" sz="1000" b="0" i="0" u="none" strike="noStrike" cap="none" normalizeH="0" baseline="0" dirty="0" smtClean="0">
                          <a:ln>
                            <a:noFill/>
                          </a:ln>
                          <a:solidFill>
                            <a:schemeClr val="tx1"/>
                          </a:solidFill>
                          <a:effectLst/>
                          <a:latin typeface="Calibri" pitchFamily="34" charset="0"/>
                          <a:ea typeface="Gulim" pitchFamily="34" charset="-127"/>
                        </a:rPr>
                        <a:t>구분</a:t>
                      </a:r>
                    </a:p>
                  </a:txBody>
                  <a:tcPr marT="36000" marB="0"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ts val="1000"/>
                        </a:lnSpc>
                        <a:spcBef>
                          <a:spcPct val="0"/>
                        </a:spcBef>
                        <a:spcAft>
                          <a:spcPct val="0"/>
                        </a:spcAft>
                        <a:buClrTx/>
                        <a:buSzTx/>
                        <a:buFontTx/>
                        <a:buNone/>
                        <a:tabLst/>
                      </a:pPr>
                      <a:r>
                        <a:rPr kumimoji="1" lang="ko-KR" altLang="en-US" sz="1000" b="0" i="0" u="none" strike="noStrike" cap="none" normalizeH="0" baseline="0" smtClean="0">
                          <a:ln>
                            <a:noFill/>
                          </a:ln>
                          <a:solidFill>
                            <a:schemeClr val="tx1"/>
                          </a:solidFill>
                          <a:effectLst/>
                          <a:latin typeface="Calibri" pitchFamily="34" charset="0"/>
                          <a:ea typeface="Gulim" pitchFamily="34" charset="-127"/>
                        </a:rPr>
                        <a:t>계획 호수</a:t>
                      </a:r>
                    </a:p>
                  </a:txBody>
                  <a:tcPr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ts val="1000"/>
                        </a:lnSpc>
                        <a:spcBef>
                          <a:spcPct val="0"/>
                        </a:spcBef>
                        <a:spcAft>
                          <a:spcPct val="0"/>
                        </a:spcAft>
                        <a:buClrTx/>
                        <a:buSzTx/>
                        <a:buFontTx/>
                        <a:buNone/>
                        <a:tabLst/>
                      </a:pPr>
                      <a:r>
                        <a:rPr kumimoji="1" lang="ko-KR" altLang="en-US" sz="1000" b="0" i="0" u="none" strike="noStrike" cap="none" normalizeH="0" baseline="0" smtClean="0">
                          <a:ln>
                            <a:noFill/>
                          </a:ln>
                          <a:solidFill>
                            <a:schemeClr val="tx1"/>
                          </a:solidFill>
                          <a:effectLst/>
                          <a:latin typeface="Calibri" pitchFamily="34" charset="0"/>
                          <a:ea typeface="Gulim" pitchFamily="34" charset="-127"/>
                        </a:rPr>
                        <a:t>완성 호수</a:t>
                      </a:r>
                    </a:p>
                  </a:txBody>
                  <a:tcPr marT="36000" marB="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66"/>
                    </a:solidFill>
                  </a:tcPr>
                </a:tc>
              </a:tr>
              <a:tr h="287338">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ko-KR" altLang="en-US" sz="1000" b="0" i="0" u="none" strike="noStrike" cap="none" normalizeH="0" baseline="0" smtClean="0">
                          <a:ln>
                            <a:noFill/>
                          </a:ln>
                          <a:solidFill>
                            <a:schemeClr val="tx1"/>
                          </a:solidFill>
                          <a:effectLst/>
                          <a:latin typeface="Calibri" pitchFamily="34" charset="0"/>
                          <a:ea typeface="Gulim" pitchFamily="34" charset="-127"/>
                        </a:rPr>
                        <a:t>지진</a:t>
                      </a:r>
                      <a:r>
                        <a:rPr kumimoji="1" lang="ja-JP" altLang="en-US" sz="1000" b="0" i="0" u="none" strike="noStrike" cap="none" normalizeH="0" baseline="0" smtClean="0">
                          <a:ln>
                            <a:noFill/>
                          </a:ln>
                          <a:solidFill>
                            <a:schemeClr val="tx1"/>
                          </a:solidFill>
                          <a:effectLst/>
                          <a:latin typeface="Calibri" pitchFamily="34" charset="0"/>
                          <a:ea typeface="ＭＳ Ｐゴシック" charset="-128"/>
                        </a:rPr>
                        <a:t>・</a:t>
                      </a:r>
                      <a:r>
                        <a:rPr kumimoji="1" lang="ko-KR" altLang="en-US" sz="1000" b="0" i="0" u="none" strike="noStrike" cap="none" normalizeH="0" baseline="0" smtClean="0">
                          <a:ln>
                            <a:noFill/>
                          </a:ln>
                          <a:solidFill>
                            <a:schemeClr val="tx1"/>
                          </a:solidFill>
                          <a:effectLst/>
                          <a:latin typeface="Calibri" pitchFamily="34" charset="0"/>
                          <a:ea typeface="Gulim" pitchFamily="34" charset="-127"/>
                        </a:rPr>
                        <a:t>쓰나미 이재민용</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7DEE8"/>
                    </a:solidFill>
                  </a:tcPr>
                </a:tc>
                <a:tc>
                  <a:txBody>
                    <a:bodyPr/>
                    <a:lstStyle/>
                    <a:p>
                      <a:pPr marL="0" marR="0" lvl="0" indent="0" algn="l" defTabSz="914400" rtl="0" eaLnBrk="1" fontAlgn="base" latinLnBrk="0" hangingPunct="1">
                        <a:lnSpc>
                          <a:spcPts val="12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ＭＳ Ｐゴシック" charset="-128"/>
                          <a:ea typeface="ＭＳ Ｐゴシック" charset="-128"/>
                        </a:rPr>
                        <a:t>11</a:t>
                      </a:r>
                      <a:r>
                        <a:rPr kumimoji="1" lang="ko-KR" altLang="en-US" sz="1000" b="0" i="0" u="none" strike="noStrike" cap="none" normalizeH="0" baseline="0" dirty="0" smtClean="0">
                          <a:ln>
                            <a:noFill/>
                          </a:ln>
                          <a:solidFill>
                            <a:schemeClr val="tx1"/>
                          </a:solidFill>
                          <a:effectLst/>
                          <a:latin typeface="ＭＳ Ｐゴシック" charset="-128"/>
                          <a:ea typeface="Gulim" pitchFamily="34" charset="-127"/>
                        </a:rPr>
                        <a:t>시</a:t>
                      </a:r>
                      <a:r>
                        <a:rPr kumimoji="1" lang="en-US" altLang="ko-KR" sz="1000" b="0" i="0" u="none" strike="noStrike" cap="none" normalizeH="0" baseline="0" dirty="0" smtClean="0">
                          <a:ln>
                            <a:noFill/>
                          </a:ln>
                          <a:solidFill>
                            <a:schemeClr val="tx1"/>
                          </a:solidFill>
                          <a:effectLst/>
                          <a:latin typeface="ＭＳ Ｐゴシック" charset="-128"/>
                          <a:ea typeface="Gulim" pitchFamily="34" charset="-127"/>
                        </a:rPr>
                        <a:t>,</a:t>
                      </a:r>
                      <a:r>
                        <a:rPr kumimoji="1" lang="ko-KR" altLang="en-US" sz="1000" b="0" i="0" u="none" strike="noStrike" cap="none" normalizeH="0" baseline="0" dirty="0" smtClean="0">
                          <a:ln>
                            <a:noFill/>
                          </a:ln>
                          <a:solidFill>
                            <a:schemeClr val="tx1"/>
                          </a:solidFill>
                          <a:effectLst/>
                          <a:latin typeface="ＭＳ Ｐゴシック" charset="-128"/>
                          <a:ea typeface="Gulim" pitchFamily="34" charset="-127"/>
                        </a:rPr>
                        <a:t>정에서 계</a:t>
                      </a:r>
                      <a:r>
                        <a:rPr kumimoji="1" lang="en-US" altLang="ko-KR" sz="1000" b="0" i="0" u="none" strike="noStrike" cap="none" normalizeH="0" baseline="0" dirty="0" smtClean="0">
                          <a:ln>
                            <a:noFill/>
                          </a:ln>
                          <a:solidFill>
                            <a:schemeClr val="tx1"/>
                          </a:solidFill>
                          <a:effectLst/>
                          <a:latin typeface="ＭＳ Ｐゴシック" charset="-128"/>
                          <a:ea typeface="ＭＳ Ｐゴシック" charset="-128"/>
                        </a:rPr>
                        <a:t>2,811</a:t>
                      </a:r>
                      <a:r>
                        <a:rPr kumimoji="1" lang="ko-KR" altLang="en-US" sz="1000" b="0" i="0" u="none" strike="noStrike" cap="none" normalizeH="0" baseline="0" dirty="0" smtClean="0">
                          <a:ln>
                            <a:noFill/>
                          </a:ln>
                          <a:solidFill>
                            <a:schemeClr val="tx1"/>
                          </a:solidFill>
                          <a:effectLst/>
                          <a:latin typeface="ＭＳ Ｐゴシック" charset="-128"/>
                          <a:ea typeface="Gulim" pitchFamily="34" charset="-127"/>
                        </a:rPr>
                        <a:t>호를 </a:t>
                      </a:r>
                      <a:r>
                        <a:rPr kumimoji="1" lang="ko-KR" altLang="en-US" sz="1000" b="0" i="0" u="none" strike="noStrike" cap="none" normalizeH="0" baseline="0" dirty="0" smtClean="0">
                          <a:ln>
                            <a:noFill/>
                          </a:ln>
                          <a:solidFill>
                            <a:schemeClr val="tx1"/>
                          </a:solidFill>
                          <a:effectLst/>
                          <a:latin typeface="ＭＳ Ｐゴシック" charset="-128"/>
                          <a:ea typeface="Gulim" pitchFamily="34" charset="-127"/>
                        </a:rPr>
                        <a:t>정비 예정</a:t>
                      </a:r>
                      <a:r>
                        <a:rPr kumimoji="1" lang="en-US" altLang="ko-KR" sz="1000" b="0" i="0" u="none" strike="noStrike" cap="none" normalizeH="0" baseline="0" dirty="0" smtClean="0">
                          <a:ln>
                            <a:noFill/>
                          </a:ln>
                          <a:solidFill>
                            <a:schemeClr val="tx1"/>
                          </a:solidFill>
                          <a:effectLst/>
                          <a:latin typeface="ＭＳ Ｐゴシック" charset="-128"/>
                          <a:ea typeface="Gulim" pitchFamily="34" charset="-127"/>
                        </a:rPr>
                        <a:t>.</a:t>
                      </a:r>
                      <a:endParaRPr kumimoji="1" lang="en-US" altLang="ja-JP" sz="1000" b="0" i="0" u="none" strike="noStrike" cap="none" normalizeH="0" baseline="0" dirty="0" smtClean="0">
                        <a:ln>
                          <a:noFill/>
                        </a:ln>
                        <a:solidFill>
                          <a:schemeClr val="tx1"/>
                        </a:solidFill>
                        <a:effectLst/>
                        <a:latin typeface="ＭＳ Ｐゴシック" charset="-128"/>
                        <a:ea typeface="Gulim" pitchFamily="34" charset="-127"/>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charset="-128"/>
                          <a:ea typeface="ＭＳ Ｐゴシック" charset="-128"/>
                        </a:rPr>
                        <a:t>1,660</a:t>
                      </a:r>
                      <a:r>
                        <a:rPr kumimoji="1" lang="ko-KR" altLang="en-US" sz="1200" b="1" i="0" u="none" strike="noStrike" cap="none" normalizeH="0" baseline="0" dirty="0" smtClean="0">
                          <a:ln>
                            <a:noFill/>
                          </a:ln>
                          <a:solidFill>
                            <a:schemeClr val="tx1"/>
                          </a:solidFill>
                          <a:effectLst/>
                          <a:latin typeface="ＭＳ Ｐゴシック" charset="-128"/>
                          <a:ea typeface="Gulim" pitchFamily="34" charset="-127"/>
                        </a:rPr>
                        <a:t>호</a:t>
                      </a:r>
                      <a:endParaRPr kumimoji="1" lang="ja-JP" altLang="en-US" sz="900" b="0" i="0" u="none" strike="noStrike" cap="none" normalizeH="0" baseline="0" dirty="0" smtClean="0">
                        <a:ln>
                          <a:noFill/>
                        </a:ln>
                        <a:solidFill>
                          <a:schemeClr val="tx1"/>
                        </a:solidFill>
                        <a:effectLst/>
                        <a:latin typeface="ＭＳ Ｐゴシック" charset="-128"/>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1" lang="ko-KR" altLang="en-US" sz="1000" b="0" i="0" u="none" strike="noStrike" cap="none" normalizeH="0" baseline="0" smtClean="0">
                          <a:ln>
                            <a:noFill/>
                          </a:ln>
                          <a:solidFill>
                            <a:schemeClr val="tx1"/>
                          </a:solidFill>
                          <a:effectLst/>
                          <a:latin typeface="Calibri" pitchFamily="34" charset="0"/>
                          <a:ea typeface="Gulim" pitchFamily="34" charset="-127"/>
                        </a:rPr>
                        <a:t>원전 피난자용</a:t>
                      </a:r>
                    </a:p>
                  </a:txBody>
                  <a:tcPr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CD5B5"/>
                    </a:solidFill>
                  </a:tcPr>
                </a:tc>
                <a:tc>
                  <a:txBody>
                    <a:bodyPr/>
                    <a:lstStyle/>
                    <a:p>
                      <a:pPr marL="0" marR="0" lvl="0" indent="0" algn="l" defTabSz="914400" rtl="0" eaLnBrk="1" fontAlgn="base" latinLnBrk="0" hangingPunct="1">
                        <a:lnSpc>
                          <a:spcPts val="1200"/>
                        </a:lnSpc>
                        <a:spcBef>
                          <a:spcPct val="0"/>
                        </a:spcBef>
                        <a:spcAft>
                          <a:spcPct val="0"/>
                        </a:spcAft>
                        <a:buClrTx/>
                        <a:buSzTx/>
                        <a:buFontTx/>
                        <a:buNone/>
                        <a:tabLst/>
                      </a:pPr>
                      <a:r>
                        <a:rPr kumimoji="1" lang="ko-KR" altLang="en-US" sz="1000" b="0" i="0" u="none" strike="noStrike" cap="none" normalizeH="0" baseline="0" dirty="0" smtClean="0">
                          <a:ln>
                            <a:noFill/>
                          </a:ln>
                          <a:solidFill>
                            <a:schemeClr val="tx1"/>
                          </a:solidFill>
                          <a:effectLst/>
                          <a:latin typeface="ＭＳ Ｐゴシック" charset="-128"/>
                          <a:ea typeface="Gulim" pitchFamily="34" charset="-127"/>
                        </a:rPr>
                        <a:t>후쿠시마현이 주체가 되어 </a:t>
                      </a:r>
                      <a:r>
                        <a:rPr kumimoji="1" lang="en-US" altLang="ja-JP" sz="1000" b="0" i="0" u="none" strike="noStrike" cap="none" normalizeH="0" baseline="0" dirty="0" smtClean="0">
                          <a:ln>
                            <a:noFill/>
                          </a:ln>
                          <a:solidFill>
                            <a:schemeClr val="tx1"/>
                          </a:solidFill>
                          <a:effectLst/>
                          <a:latin typeface="ＭＳ Ｐゴシック" charset="-128"/>
                          <a:ea typeface="ＭＳ Ｐゴシック" charset="-128"/>
                        </a:rPr>
                        <a:t>4,890</a:t>
                      </a:r>
                      <a:r>
                        <a:rPr kumimoji="1" lang="ko-KR" altLang="en-US" sz="1000" b="0" i="0" u="none" strike="noStrike" cap="none" normalizeH="0" baseline="0" dirty="0" smtClean="0">
                          <a:ln>
                            <a:noFill/>
                          </a:ln>
                          <a:solidFill>
                            <a:schemeClr val="tx1"/>
                          </a:solidFill>
                          <a:effectLst/>
                          <a:latin typeface="ＭＳ Ｐゴシック" charset="-128"/>
                          <a:ea typeface="Gulim" pitchFamily="34" charset="-127"/>
                        </a:rPr>
                        <a:t>호 전부를 정비 예정</a:t>
                      </a:r>
                      <a:r>
                        <a:rPr kumimoji="1" lang="en-US" altLang="ko-KR" sz="1000" b="0" i="0" u="none" strike="noStrike" cap="none" normalizeH="0" baseline="0" dirty="0" smtClean="0">
                          <a:ln>
                            <a:noFill/>
                          </a:ln>
                          <a:solidFill>
                            <a:schemeClr val="tx1"/>
                          </a:solidFill>
                          <a:effectLst/>
                          <a:latin typeface="ＭＳ Ｐゴシック" charset="-128"/>
                          <a:ea typeface="Gulim" pitchFamily="34" charset="-127"/>
                        </a:rPr>
                        <a:t>.</a:t>
                      </a:r>
                      <a:r>
                        <a:rPr kumimoji="1" lang="ja-JP" altLang="en-US" sz="1000" b="0" i="0" u="none" strike="noStrike" cap="none" normalizeH="0" baseline="0" dirty="0" smtClean="0">
                          <a:ln>
                            <a:noFill/>
                          </a:ln>
                          <a:solidFill>
                            <a:schemeClr val="tx1"/>
                          </a:solidFill>
                          <a:effectLst/>
                          <a:latin typeface="Calibri" pitchFamily="34" charset="0"/>
                          <a:ea typeface="ＭＳ Ｐゴシック" charset="-128"/>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charset="-128"/>
                          <a:ea typeface="ＭＳ Ｐゴシック" charset="-128"/>
                        </a:rPr>
                        <a:t> </a:t>
                      </a:r>
                      <a:r>
                        <a:rPr kumimoji="1" lang="en-US" altLang="ja-JP" sz="1200" b="1" i="0" u="none" strike="noStrike" cap="none" normalizeH="0" baseline="0" dirty="0" smtClean="0">
                          <a:ln>
                            <a:noFill/>
                          </a:ln>
                          <a:solidFill>
                            <a:schemeClr val="tx1"/>
                          </a:solidFill>
                          <a:effectLst/>
                          <a:latin typeface="ＭＳ Ｐゴシック" charset="-128"/>
                          <a:ea typeface="ＭＳ Ｐゴシック" charset="-128"/>
                        </a:rPr>
                        <a:t>601</a:t>
                      </a:r>
                      <a:r>
                        <a:rPr kumimoji="1" lang="ko-KR" altLang="en-US" sz="1200" b="1" i="0" u="none" strike="noStrike" cap="none" normalizeH="0" baseline="0" dirty="0" smtClean="0">
                          <a:ln>
                            <a:noFill/>
                          </a:ln>
                          <a:solidFill>
                            <a:schemeClr val="tx1"/>
                          </a:solidFill>
                          <a:effectLst/>
                          <a:latin typeface="ＭＳ Ｐゴシック" charset="-128"/>
                          <a:ea typeface="Gulim" pitchFamily="34" charset="-127"/>
                        </a:rPr>
                        <a:t>호</a:t>
                      </a:r>
                      <a:endParaRPr kumimoji="1" lang="ja-JP" altLang="en-US" sz="1000" b="0" i="0" u="none" strike="noStrike" cap="none" normalizeH="0" baseline="0" dirty="0" smtClean="0">
                        <a:ln>
                          <a:noFill/>
                        </a:ln>
                        <a:solidFill>
                          <a:schemeClr val="tx1"/>
                        </a:solidFill>
                        <a:effectLst/>
                        <a:latin typeface="ＭＳ Ｐゴシック" charset="-128"/>
                        <a:ea typeface="ＭＳ Ｐゴシック" charset="-128"/>
                      </a:endParaRPr>
                    </a:p>
                  </a:txBody>
                  <a:tcPr marL="36000" marR="3600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568" name="テキスト ボックス 13"/>
          <p:cNvSpPr txBox="1">
            <a:spLocks noChangeArrowheads="1"/>
          </p:cNvSpPr>
          <p:nvPr/>
        </p:nvSpPr>
        <p:spPr bwMode="auto">
          <a:xfrm>
            <a:off x="9525" y="2519363"/>
            <a:ext cx="2260600" cy="260350"/>
          </a:xfrm>
          <a:prstGeom prst="rect">
            <a:avLst/>
          </a:prstGeom>
          <a:noFill/>
          <a:ln w="9525">
            <a:noFill/>
            <a:miter lim="800000"/>
            <a:headEnd/>
            <a:tailEnd/>
          </a:ln>
        </p:spPr>
        <p:txBody>
          <a:bodyPr wrap="none">
            <a:spAutoFit/>
          </a:bodyPr>
          <a:lstStyle/>
          <a:p>
            <a:r>
              <a:rPr lang="ja-JP" altLang="en-US" sz="1100" b="1">
                <a:latin typeface="Calibri" pitchFamily="34" charset="0"/>
              </a:rPr>
              <a:t>＜</a:t>
            </a:r>
            <a:r>
              <a:rPr lang="ko-KR" altLang="en-US" sz="1100" b="1">
                <a:latin typeface="Calibri" pitchFamily="34" charset="0"/>
                <a:ea typeface="Gulim" pitchFamily="34" charset="-127"/>
              </a:rPr>
              <a:t>부흥 공영 주택 등의 정비 상황</a:t>
            </a:r>
            <a:r>
              <a:rPr lang="ja-JP" altLang="en-US" sz="1100" b="1">
                <a:latin typeface="Calibri" pitchFamily="34" charset="0"/>
              </a:rPr>
              <a:t>＞</a:t>
            </a:r>
          </a:p>
        </p:txBody>
      </p:sp>
      <p:sp>
        <p:nvSpPr>
          <p:cNvPr id="22569" name="テキスト ボックス 28"/>
          <p:cNvSpPr txBox="1">
            <a:spLocks noChangeArrowheads="1"/>
          </p:cNvSpPr>
          <p:nvPr/>
        </p:nvSpPr>
        <p:spPr bwMode="auto">
          <a:xfrm>
            <a:off x="1557338" y="1476375"/>
            <a:ext cx="1316386" cy="230832"/>
          </a:xfrm>
          <a:prstGeom prst="rect">
            <a:avLst/>
          </a:prstGeom>
          <a:noFill/>
          <a:ln w="9525">
            <a:noFill/>
            <a:miter lim="800000"/>
            <a:headEnd/>
            <a:tailEnd/>
          </a:ln>
        </p:spPr>
        <p:txBody>
          <a:bodyPr wrap="none">
            <a:spAutoFit/>
          </a:bodyPr>
          <a:lstStyle/>
          <a:p>
            <a:r>
              <a:rPr lang="ja-JP" altLang="en-US" sz="900" dirty="0">
                <a:latin typeface="ＭＳ Ｐゴシック" charset="-128"/>
              </a:rPr>
              <a:t>（</a:t>
            </a:r>
            <a:r>
              <a:rPr lang="en-US" altLang="ko-KR" sz="900" dirty="0" smtClean="0">
                <a:latin typeface="ＭＳ Ｐゴシック" charset="-128"/>
              </a:rPr>
              <a:t>2015</a:t>
            </a:r>
            <a:r>
              <a:rPr lang="ko-KR" altLang="en-US" sz="900" dirty="0" smtClean="0">
                <a:latin typeface="ＭＳ Ｐゴシック" charset="-128"/>
                <a:ea typeface="Gulim" pitchFamily="34" charset="-127"/>
              </a:rPr>
              <a:t>년</a:t>
            </a:r>
            <a:r>
              <a:rPr lang="en-US" altLang="ko-KR" sz="900" dirty="0" smtClean="0">
                <a:latin typeface="ＭＳ Ｐゴシック" charset="-128"/>
                <a:ea typeface="Gulim" pitchFamily="34" charset="-127"/>
              </a:rPr>
              <a:t>6</a:t>
            </a:r>
            <a:r>
              <a:rPr lang="ko-KR" altLang="en-US" sz="900" dirty="0" smtClean="0">
                <a:latin typeface="ＭＳ Ｐゴシック" charset="-128"/>
                <a:ea typeface="Gulim" pitchFamily="34" charset="-127"/>
              </a:rPr>
              <a:t>월</a:t>
            </a:r>
            <a:r>
              <a:rPr lang="en-US" altLang="ko-KR" sz="900" dirty="0" smtClean="0">
                <a:latin typeface="ＭＳ Ｐゴシック" charset="-128"/>
                <a:ea typeface="Gulim" pitchFamily="34" charset="-127"/>
              </a:rPr>
              <a:t>30</a:t>
            </a:r>
            <a:r>
              <a:rPr lang="ko-KR" altLang="en-US" sz="900" dirty="0" smtClean="0">
                <a:latin typeface="ＭＳ Ｐゴシック" charset="-128"/>
                <a:ea typeface="Gulim" pitchFamily="34" charset="-127"/>
              </a:rPr>
              <a:t>일 </a:t>
            </a:r>
            <a:r>
              <a:rPr lang="ko-KR" altLang="en-US" sz="900" dirty="0">
                <a:latin typeface="ＭＳ Ｐゴシック" charset="-128"/>
                <a:ea typeface="Gulim" pitchFamily="34" charset="-127"/>
              </a:rPr>
              <a:t>현재</a:t>
            </a:r>
            <a:r>
              <a:rPr lang="ja-JP" altLang="en-US" sz="900" dirty="0">
                <a:latin typeface="ＭＳ Ｐゴシック" charset="-128"/>
              </a:rPr>
              <a:t>）</a:t>
            </a:r>
          </a:p>
        </p:txBody>
      </p:sp>
      <p:sp>
        <p:nvSpPr>
          <p:cNvPr id="83" name="テキスト ボックス 82"/>
          <p:cNvSpPr txBox="1"/>
          <p:nvPr/>
        </p:nvSpPr>
        <p:spPr>
          <a:xfrm>
            <a:off x="-2135188" y="2620963"/>
            <a:ext cx="1397000" cy="231775"/>
          </a:xfrm>
          <a:prstGeom prst="rect">
            <a:avLst/>
          </a:prstGeom>
          <a:noFill/>
        </p:spPr>
        <p:txBody>
          <a:bodyPr wrap="none">
            <a:spAutoFit/>
          </a:bodyPr>
          <a:lstStyle/>
          <a:p>
            <a:pPr fontAlgn="auto">
              <a:spcBef>
                <a:spcPts val="0"/>
              </a:spcBef>
              <a:spcAft>
                <a:spcPts val="0"/>
              </a:spcAft>
              <a:defRPr/>
            </a:pPr>
            <a:r>
              <a:rPr lang="ja-JP" altLang="en-US" sz="900" dirty="0">
                <a:latin typeface="+mj-ea"/>
                <a:ea typeface="+mj-ea"/>
              </a:rPr>
              <a:t>（平成</a:t>
            </a:r>
            <a:r>
              <a:rPr lang="en-US" altLang="ja-JP" sz="900" dirty="0">
                <a:latin typeface="+mj-ea"/>
                <a:ea typeface="+mj-ea"/>
              </a:rPr>
              <a:t>26</a:t>
            </a:r>
            <a:r>
              <a:rPr lang="ja-JP" altLang="en-US" sz="900" dirty="0">
                <a:latin typeface="+mj-ea"/>
                <a:ea typeface="+mj-ea"/>
              </a:rPr>
              <a:t>年</a:t>
            </a:r>
            <a:r>
              <a:rPr lang="en-US" altLang="ja-JP" sz="900" dirty="0">
                <a:latin typeface="+mj-ea"/>
                <a:ea typeface="+mj-ea"/>
              </a:rPr>
              <a:t>3</a:t>
            </a:r>
            <a:r>
              <a:rPr lang="ja-JP" altLang="en-US" sz="900" dirty="0">
                <a:latin typeface="+mj-ea"/>
                <a:ea typeface="+mj-ea"/>
              </a:rPr>
              <a:t>月</a:t>
            </a:r>
            <a:r>
              <a:rPr lang="en-US" altLang="ja-JP" sz="900" dirty="0">
                <a:latin typeface="+mj-ea"/>
                <a:ea typeface="+mj-ea"/>
              </a:rPr>
              <a:t>31</a:t>
            </a:r>
            <a:r>
              <a:rPr lang="ja-JP" altLang="en-US" sz="900" dirty="0">
                <a:latin typeface="+mj-ea"/>
                <a:ea typeface="+mj-ea"/>
              </a:rPr>
              <a:t>日現在）</a:t>
            </a:r>
          </a:p>
        </p:txBody>
      </p:sp>
      <p:pic>
        <p:nvPicPr>
          <p:cNvPr id="22571" name="Picture 2"/>
          <p:cNvPicPr>
            <a:picLocks noChangeAspect="1" noChangeArrowheads="1"/>
          </p:cNvPicPr>
          <p:nvPr/>
        </p:nvPicPr>
        <p:blipFill>
          <a:blip r:embed="rId5"/>
          <a:srcRect/>
          <a:stretch>
            <a:fillRect/>
          </a:stretch>
        </p:blipFill>
        <p:spPr bwMode="auto">
          <a:xfrm>
            <a:off x="12700" y="22225"/>
            <a:ext cx="441325" cy="241300"/>
          </a:xfrm>
          <a:prstGeom prst="rect">
            <a:avLst/>
          </a:prstGeom>
          <a:noFill/>
          <a:ln w="9525">
            <a:noFill/>
            <a:miter lim="800000"/>
            <a:headEnd/>
            <a:tailEnd/>
          </a:ln>
        </p:spPr>
      </p:pic>
      <p:sp>
        <p:nvSpPr>
          <p:cNvPr id="100" name="正方形/長方形 99"/>
          <p:cNvSpPr/>
          <p:nvPr/>
        </p:nvSpPr>
        <p:spPr>
          <a:xfrm>
            <a:off x="-4762" y="7126288"/>
            <a:ext cx="2035175" cy="288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피난자를 위한 자상한 지원</a:t>
            </a:r>
          </a:p>
        </p:txBody>
      </p:sp>
      <p:sp>
        <p:nvSpPr>
          <p:cNvPr id="101" name="円/楕円 100"/>
          <p:cNvSpPr/>
          <p:nvPr/>
        </p:nvSpPr>
        <p:spPr>
          <a:xfrm rot="21000000">
            <a:off x="7575498" y="4921717"/>
            <a:ext cx="1240229" cy="592716"/>
          </a:xfrm>
          <a:prstGeom prst="ellipse">
            <a:avLst/>
          </a:prstGeom>
          <a:gradFill>
            <a:gsLst>
              <a:gs pos="0">
                <a:srgbClr val="92D050"/>
              </a:gs>
              <a:gs pos="35000">
                <a:srgbClr val="92D050"/>
              </a:gs>
              <a:gs pos="100000">
                <a:schemeClr val="accent2">
                  <a:tint val="15000"/>
                  <a:satMod val="350000"/>
                </a:schemeClr>
              </a:gs>
            </a:gsLst>
          </a:gradFill>
          <a:ln>
            <a:noFill/>
          </a:ln>
          <a:effectLst>
            <a:outerShdw blurRad="40000" dist="20000" dir="5400000" rotWithShape="0">
              <a:srgbClr val="000000">
                <a:alpha val="38000"/>
              </a:srgbClr>
            </a:outerShdw>
            <a:softEdge rad="127000"/>
          </a:effectLst>
        </p:spPr>
        <p:style>
          <a:lnRef idx="1">
            <a:schemeClr val="accent2"/>
          </a:lnRef>
          <a:fillRef idx="2">
            <a:schemeClr val="accent2"/>
          </a:fillRef>
          <a:effectRef idx="1">
            <a:schemeClr val="accent2"/>
          </a:effectRef>
          <a:fontRef idx="minor">
            <a:schemeClr val="dk1"/>
          </a:fontRef>
        </p:style>
        <p:txBody>
          <a:bodyPr lIns="0" rIns="0" anchor="ctr"/>
          <a:lstStyle/>
          <a:p>
            <a:pPr algn="ctr" fontAlgn="auto">
              <a:lnSpc>
                <a:spcPts val="1200"/>
              </a:lnSpc>
              <a:spcBef>
                <a:spcPts val="0"/>
              </a:spcBef>
              <a:spcAft>
                <a:spcPts val="0"/>
              </a:spcAft>
              <a:defRPr/>
            </a:pPr>
            <a:r>
              <a:rPr lang="ja-JP" altLang="en-US" sz="1000" spc="-100" dirty="0">
                <a:solidFill>
                  <a:srgbClr val="FF0000"/>
                </a:solidFill>
              </a:rPr>
              <a:t>４３０戸工事発注</a:t>
            </a:r>
            <a:endParaRPr lang="en-US" altLang="ja-JP" sz="1000" spc="-100" dirty="0">
              <a:solidFill>
                <a:srgbClr val="FF0000"/>
              </a:solidFill>
            </a:endParaRPr>
          </a:p>
          <a:p>
            <a:pPr algn="ctr" fontAlgn="auto">
              <a:lnSpc>
                <a:spcPts val="1200"/>
              </a:lnSpc>
              <a:spcBef>
                <a:spcPts val="0"/>
              </a:spcBef>
              <a:spcAft>
                <a:spcPts val="0"/>
              </a:spcAft>
              <a:defRPr/>
            </a:pPr>
            <a:r>
              <a:rPr lang="en-US" altLang="ja-JP" sz="1000" spc="-100" dirty="0">
                <a:solidFill>
                  <a:schemeClr val="tx1"/>
                </a:solidFill>
              </a:rPr>
              <a:t>H25.12</a:t>
            </a:r>
            <a:r>
              <a:rPr lang="ja-JP" altLang="en-US" sz="1000" spc="-100" dirty="0">
                <a:solidFill>
                  <a:schemeClr val="tx1"/>
                </a:solidFill>
              </a:rPr>
              <a:t>現在</a:t>
            </a:r>
          </a:p>
        </p:txBody>
      </p:sp>
      <p:sp>
        <p:nvSpPr>
          <p:cNvPr id="22577" name="テキスト ボックス 13"/>
          <p:cNvSpPr txBox="1">
            <a:spLocks noChangeArrowheads="1"/>
          </p:cNvSpPr>
          <p:nvPr/>
        </p:nvSpPr>
        <p:spPr bwMode="auto">
          <a:xfrm>
            <a:off x="4763" y="1443038"/>
            <a:ext cx="1619250" cy="260350"/>
          </a:xfrm>
          <a:prstGeom prst="rect">
            <a:avLst/>
          </a:prstGeom>
          <a:noFill/>
          <a:ln w="9525">
            <a:noFill/>
            <a:miter lim="800000"/>
            <a:headEnd/>
            <a:tailEnd/>
          </a:ln>
        </p:spPr>
        <p:txBody>
          <a:bodyPr wrap="none">
            <a:spAutoFit/>
          </a:bodyPr>
          <a:lstStyle/>
          <a:p>
            <a:r>
              <a:rPr lang="ja-JP" altLang="en-US" sz="1100" b="1">
                <a:latin typeface="Calibri" pitchFamily="34" charset="0"/>
              </a:rPr>
              <a:t>＜</a:t>
            </a:r>
            <a:r>
              <a:rPr lang="ko-KR" altLang="en-US" sz="1100" b="1">
                <a:latin typeface="Calibri" pitchFamily="34" charset="0"/>
                <a:ea typeface="Gulim" pitchFamily="34" charset="-127"/>
              </a:rPr>
              <a:t>이재민의 주거 환경</a:t>
            </a:r>
            <a:r>
              <a:rPr lang="ja-JP" altLang="en-US" sz="1100" b="1">
                <a:latin typeface="Calibri" pitchFamily="34" charset="0"/>
              </a:rPr>
              <a:t>＞</a:t>
            </a:r>
          </a:p>
        </p:txBody>
      </p:sp>
      <p:sp>
        <p:nvSpPr>
          <p:cNvPr id="22578" name="テキスト ボックス 19"/>
          <p:cNvSpPr txBox="1">
            <a:spLocks noChangeArrowheads="1"/>
          </p:cNvSpPr>
          <p:nvPr/>
        </p:nvSpPr>
        <p:spPr bwMode="auto">
          <a:xfrm>
            <a:off x="4999038" y="6837363"/>
            <a:ext cx="1468437" cy="257175"/>
          </a:xfrm>
          <a:prstGeom prst="rect">
            <a:avLst/>
          </a:prstGeom>
          <a:noFill/>
          <a:ln w="9525">
            <a:noFill/>
            <a:miter lim="800000"/>
            <a:headEnd/>
            <a:tailEnd/>
          </a:ln>
        </p:spPr>
        <p:txBody>
          <a:bodyPr>
            <a:spAutoFit/>
          </a:bodyPr>
          <a:lstStyle/>
          <a:p>
            <a:pPr>
              <a:lnSpc>
                <a:spcPts val="1300"/>
              </a:lnSpc>
            </a:pPr>
            <a:r>
              <a:rPr lang="ko-KR" altLang="en-US" sz="1000" dirty="0">
                <a:latin typeface="Calibri" pitchFamily="34" charset="0"/>
                <a:ea typeface="Gulim" pitchFamily="34" charset="-127"/>
              </a:rPr>
              <a:t>그외 시정촌에서</a:t>
            </a:r>
            <a:r>
              <a:rPr lang="ja-JP" altLang="en-US" sz="1000" dirty="0">
                <a:latin typeface="Calibri" pitchFamily="34" charset="0"/>
              </a:rPr>
              <a:t>　　　　　　　　</a:t>
            </a:r>
          </a:p>
        </p:txBody>
      </p:sp>
      <p:sp>
        <p:nvSpPr>
          <p:cNvPr id="6" name="角丸四角形吹き出し 5"/>
          <p:cNvSpPr/>
          <p:nvPr/>
        </p:nvSpPr>
        <p:spPr bwMode="auto">
          <a:xfrm>
            <a:off x="3498850" y="6418263"/>
            <a:ext cx="314325" cy="90487"/>
          </a:xfrm>
          <a:prstGeom prst="wedgeRoundRectCallout">
            <a:avLst>
              <a:gd name="adj1" fmla="val 96781"/>
              <a:gd name="adj2" fmla="val -232887"/>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 name="角丸四角形吹き出し 29"/>
          <p:cNvSpPr/>
          <p:nvPr/>
        </p:nvSpPr>
        <p:spPr>
          <a:xfrm>
            <a:off x="5699125" y="6567488"/>
            <a:ext cx="447675" cy="77787"/>
          </a:xfrm>
          <a:prstGeom prst="wedgeRoundRectCallout">
            <a:avLst>
              <a:gd name="adj1" fmla="val -142301"/>
              <a:gd name="adj2" fmla="val -560809"/>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 name="正方形/長方形 30"/>
          <p:cNvSpPr/>
          <p:nvPr/>
        </p:nvSpPr>
        <p:spPr>
          <a:xfrm>
            <a:off x="5445125" y="6362700"/>
            <a:ext cx="1346200" cy="385763"/>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lstStyle/>
          <a:p>
            <a:pPr>
              <a:defRPr/>
            </a:pPr>
            <a:r>
              <a:rPr lang="ko-KR" altLang="en-US" sz="1000">
                <a:solidFill>
                  <a:srgbClr val="000000"/>
                </a:solidFill>
                <a:ea typeface="Gulim" pitchFamily="34" charset="-127"/>
              </a:rPr>
              <a:t>이와키 시</a:t>
            </a:r>
          </a:p>
        </p:txBody>
      </p:sp>
      <p:sp>
        <p:nvSpPr>
          <p:cNvPr id="34" name="正方形/長方形 33"/>
          <p:cNvSpPr/>
          <p:nvPr/>
        </p:nvSpPr>
        <p:spPr>
          <a:xfrm>
            <a:off x="6207125" y="6567488"/>
            <a:ext cx="560388" cy="13970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rgbClr val="000000"/>
                </a:solidFill>
              </a:rPr>
              <a:t>１</a:t>
            </a:r>
            <a:r>
              <a:rPr lang="en-US" altLang="ja-JP" sz="1000">
                <a:solidFill>
                  <a:srgbClr val="000000"/>
                </a:solidFill>
              </a:rPr>
              <a:t>,</a:t>
            </a:r>
            <a:r>
              <a:rPr lang="ja-JP" altLang="en-US" sz="1000">
                <a:solidFill>
                  <a:srgbClr val="000000"/>
                </a:solidFill>
              </a:rPr>
              <a:t>７６８</a:t>
            </a:r>
            <a:r>
              <a:rPr lang="ko-KR" altLang="en-US" sz="1000">
                <a:solidFill>
                  <a:srgbClr val="000000"/>
                </a:solidFill>
                <a:ea typeface="Gulim" pitchFamily="34" charset="-127"/>
              </a:rPr>
              <a:t>호</a:t>
            </a:r>
            <a:endParaRPr lang="ja-JP" altLang="en-US" sz="1000">
              <a:solidFill>
                <a:srgbClr val="000000"/>
              </a:solidFill>
              <a:ea typeface="Gulim" pitchFamily="34" charset="-127"/>
            </a:endParaRPr>
          </a:p>
        </p:txBody>
      </p:sp>
      <p:sp>
        <p:nvSpPr>
          <p:cNvPr id="35" name="角丸四角形 34"/>
          <p:cNvSpPr/>
          <p:nvPr/>
        </p:nvSpPr>
        <p:spPr>
          <a:xfrm>
            <a:off x="3384550" y="6413500"/>
            <a:ext cx="446088" cy="139700"/>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ja-JP" altLang="en-US" sz="1000" dirty="0">
                <a:solidFill>
                  <a:schemeClr val="tx1"/>
                </a:solidFill>
              </a:rPr>
              <a:t>１６戸</a:t>
            </a:r>
          </a:p>
        </p:txBody>
      </p:sp>
      <p:sp>
        <p:nvSpPr>
          <p:cNvPr id="36" name="角丸四角形 35"/>
          <p:cNvSpPr/>
          <p:nvPr/>
        </p:nvSpPr>
        <p:spPr>
          <a:xfrm>
            <a:off x="6200775" y="6400800"/>
            <a:ext cx="560388" cy="139700"/>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chemeClr val="tx1"/>
                </a:solidFill>
              </a:rPr>
              <a:t>１</a:t>
            </a:r>
            <a:r>
              <a:rPr lang="en-US" altLang="ja-JP" sz="1000">
                <a:solidFill>
                  <a:schemeClr val="tx1"/>
                </a:solidFill>
              </a:rPr>
              <a:t>,</a:t>
            </a:r>
            <a:r>
              <a:rPr lang="ja-JP" altLang="en-US" sz="1000">
                <a:solidFill>
                  <a:schemeClr val="tx1"/>
                </a:solidFill>
              </a:rPr>
              <a:t>５１３</a:t>
            </a:r>
            <a:r>
              <a:rPr lang="ko-KR" altLang="en-US" sz="1000">
                <a:solidFill>
                  <a:schemeClr val="tx1"/>
                </a:solidFill>
                <a:ea typeface="Gulim" pitchFamily="34" charset="-127"/>
              </a:rPr>
              <a:t>호</a:t>
            </a:r>
            <a:endParaRPr lang="ja-JP" altLang="en-US" sz="1000">
              <a:solidFill>
                <a:schemeClr val="tx1"/>
              </a:solidFill>
              <a:ea typeface="Gulim" pitchFamily="34" charset="-127"/>
            </a:endParaRPr>
          </a:p>
        </p:txBody>
      </p:sp>
      <p:sp>
        <p:nvSpPr>
          <p:cNvPr id="41" name="角丸四角形吹き出し 40"/>
          <p:cNvSpPr/>
          <p:nvPr/>
        </p:nvSpPr>
        <p:spPr>
          <a:xfrm>
            <a:off x="5756275" y="5940425"/>
            <a:ext cx="307975" cy="169863"/>
          </a:xfrm>
          <a:prstGeom prst="wedgeRoundRectCallout">
            <a:avLst>
              <a:gd name="adj1" fmla="val -204079"/>
              <a:gd name="adj2" fmla="val -60362"/>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2" name="正方形/長方形 41"/>
          <p:cNvSpPr/>
          <p:nvPr/>
        </p:nvSpPr>
        <p:spPr>
          <a:xfrm>
            <a:off x="5734050" y="5908675"/>
            <a:ext cx="1049338" cy="400050"/>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spAutoFit/>
          </a:bodyPr>
          <a:lstStyle/>
          <a:p>
            <a:pPr fontAlgn="auto">
              <a:spcBef>
                <a:spcPts val="0"/>
              </a:spcBef>
              <a:spcAft>
                <a:spcPts val="0"/>
              </a:spcAft>
              <a:defRPr/>
            </a:pPr>
            <a:endParaRPr lang="en-US" altLang="ja-JP" sz="1000" dirty="0"/>
          </a:p>
          <a:p>
            <a:pPr fontAlgn="auto">
              <a:spcBef>
                <a:spcPts val="0"/>
              </a:spcBef>
              <a:spcAft>
                <a:spcPts val="0"/>
              </a:spcAft>
              <a:defRPr/>
            </a:pPr>
            <a:endParaRPr lang="ja-JP" altLang="en-US" sz="1000" dirty="0"/>
          </a:p>
        </p:txBody>
      </p:sp>
      <p:sp>
        <p:nvSpPr>
          <p:cNvPr id="43" name="角丸四角形 42"/>
          <p:cNvSpPr/>
          <p:nvPr/>
        </p:nvSpPr>
        <p:spPr>
          <a:xfrm>
            <a:off x="6267450" y="5956300"/>
            <a:ext cx="447675" cy="139700"/>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chemeClr val="tx1"/>
                </a:solidFill>
              </a:rPr>
              <a:t>６２</a:t>
            </a:r>
            <a:r>
              <a:rPr lang="ko-KR" altLang="en-US" sz="1000">
                <a:solidFill>
                  <a:schemeClr val="tx1"/>
                </a:solidFill>
                <a:ea typeface="Gulim" pitchFamily="34" charset="-127"/>
              </a:rPr>
              <a:t>호</a:t>
            </a:r>
            <a:endParaRPr lang="ja-JP" altLang="en-US" sz="1000">
              <a:solidFill>
                <a:schemeClr val="tx1"/>
              </a:solidFill>
              <a:ea typeface="Gulim" pitchFamily="34" charset="-127"/>
            </a:endParaRPr>
          </a:p>
        </p:txBody>
      </p:sp>
      <p:sp>
        <p:nvSpPr>
          <p:cNvPr id="15" name="円/楕円 14"/>
          <p:cNvSpPr/>
          <p:nvPr/>
        </p:nvSpPr>
        <p:spPr>
          <a:xfrm>
            <a:off x="5357813" y="5403850"/>
            <a:ext cx="104775" cy="1047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2589" name="テキスト ボックス 15"/>
          <p:cNvSpPr txBox="1">
            <a:spLocks noChangeArrowheads="1"/>
          </p:cNvSpPr>
          <p:nvPr/>
        </p:nvSpPr>
        <p:spPr bwMode="auto">
          <a:xfrm>
            <a:off x="5365750" y="5395913"/>
            <a:ext cx="1387475" cy="198437"/>
          </a:xfrm>
          <a:prstGeom prst="rect">
            <a:avLst/>
          </a:prstGeom>
          <a:noFill/>
          <a:ln w="9525">
            <a:noFill/>
            <a:miter lim="800000"/>
            <a:headEnd/>
            <a:tailEnd/>
          </a:ln>
        </p:spPr>
        <p:txBody>
          <a:bodyPr>
            <a:spAutoFit/>
          </a:bodyPr>
          <a:lstStyle/>
          <a:p>
            <a:r>
              <a:rPr lang="ko-KR" altLang="en-US" sz="700" b="1">
                <a:latin typeface="Calibri" pitchFamily="34" charset="0"/>
                <a:ea typeface="Gulim" pitchFamily="34" charset="-127"/>
              </a:rPr>
              <a:t>후쿠시마 제</a:t>
            </a:r>
            <a:r>
              <a:rPr lang="en-US" altLang="ko-KR" sz="700" b="1">
                <a:latin typeface="Calibri" pitchFamily="34" charset="0"/>
                <a:ea typeface="Gulim" pitchFamily="34" charset="-127"/>
              </a:rPr>
              <a:t>1 </a:t>
            </a:r>
            <a:r>
              <a:rPr lang="ko-KR" altLang="en-US" sz="700" b="1">
                <a:latin typeface="Calibri" pitchFamily="34" charset="0"/>
                <a:ea typeface="Gulim" pitchFamily="34" charset="-127"/>
              </a:rPr>
              <a:t>원자력 발전소</a:t>
            </a:r>
          </a:p>
        </p:txBody>
      </p:sp>
      <p:sp>
        <p:nvSpPr>
          <p:cNvPr id="47" name="角丸四角形吹き出し 46"/>
          <p:cNvSpPr/>
          <p:nvPr/>
        </p:nvSpPr>
        <p:spPr>
          <a:xfrm>
            <a:off x="5786438" y="5718175"/>
            <a:ext cx="306387" cy="119063"/>
          </a:xfrm>
          <a:prstGeom prst="wedgeRoundRectCallout">
            <a:avLst>
              <a:gd name="adj1" fmla="val -211439"/>
              <a:gd name="adj2" fmla="val -6949"/>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8" name="正方形/長方形 47"/>
          <p:cNvSpPr/>
          <p:nvPr/>
        </p:nvSpPr>
        <p:spPr>
          <a:xfrm>
            <a:off x="5678488" y="5671264"/>
            <a:ext cx="1092201" cy="246221"/>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wrap="square" anchor="ctr">
            <a:spAutoFit/>
          </a:bodyPr>
          <a:lstStyle/>
          <a:p>
            <a:pPr>
              <a:defRPr/>
            </a:pPr>
            <a:r>
              <a:rPr lang="ko-KR" altLang="en-US" sz="1000" dirty="0" smtClean="0">
                <a:solidFill>
                  <a:srgbClr val="000000"/>
                </a:solidFill>
                <a:ea typeface="Gulim" pitchFamily="34" charset="-127"/>
              </a:rPr>
              <a:t>나라하 읍</a:t>
            </a:r>
            <a:endParaRPr lang="ko-KR" altLang="en-US" sz="1000" dirty="0">
              <a:solidFill>
                <a:srgbClr val="000000"/>
              </a:solidFill>
              <a:ea typeface="Gulim" pitchFamily="34" charset="-127"/>
            </a:endParaRPr>
          </a:p>
        </p:txBody>
      </p:sp>
      <p:sp>
        <p:nvSpPr>
          <p:cNvPr id="49" name="角丸四角形 48"/>
          <p:cNvSpPr/>
          <p:nvPr/>
        </p:nvSpPr>
        <p:spPr>
          <a:xfrm>
            <a:off x="6305551" y="5722144"/>
            <a:ext cx="447675" cy="139700"/>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ja-JP" sz="1000" dirty="0" smtClean="0">
                <a:solidFill>
                  <a:schemeClr val="tx1"/>
                </a:solidFill>
              </a:rPr>
              <a:t>141</a:t>
            </a:r>
            <a:r>
              <a:rPr lang="ko-KR" altLang="en-US" sz="1000" dirty="0" smtClean="0">
                <a:solidFill>
                  <a:schemeClr val="tx1"/>
                </a:solidFill>
                <a:ea typeface="Gulim" pitchFamily="34" charset="-127"/>
              </a:rPr>
              <a:t>호</a:t>
            </a:r>
            <a:endParaRPr lang="ja-JP" altLang="en-US" sz="1000" dirty="0">
              <a:solidFill>
                <a:schemeClr val="tx1"/>
              </a:solidFill>
              <a:ea typeface="Gulim" pitchFamily="34" charset="-127"/>
            </a:endParaRPr>
          </a:p>
        </p:txBody>
      </p:sp>
      <p:sp>
        <p:nvSpPr>
          <p:cNvPr id="50" name="角丸四角形吹き出し 49"/>
          <p:cNvSpPr/>
          <p:nvPr/>
        </p:nvSpPr>
        <p:spPr>
          <a:xfrm>
            <a:off x="5684838" y="4932363"/>
            <a:ext cx="314325" cy="185737"/>
          </a:xfrm>
          <a:prstGeom prst="wedgeRoundRectCallout">
            <a:avLst>
              <a:gd name="adj1" fmla="val -189419"/>
              <a:gd name="adj2" fmla="val 14929"/>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1" name="正方形/長方形 50"/>
          <p:cNvSpPr/>
          <p:nvPr/>
        </p:nvSpPr>
        <p:spPr>
          <a:xfrm>
            <a:off x="5229225" y="4859338"/>
            <a:ext cx="1628775" cy="288925"/>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lstStyle/>
          <a:p>
            <a:pPr>
              <a:defRPr/>
            </a:pPr>
            <a:r>
              <a:rPr lang="ko-KR" altLang="en-US" sz="1000">
                <a:solidFill>
                  <a:srgbClr val="000000"/>
                </a:solidFill>
                <a:ea typeface="Gulim" pitchFamily="34" charset="-127"/>
              </a:rPr>
              <a:t>미나미소마 시</a:t>
            </a:r>
          </a:p>
        </p:txBody>
      </p:sp>
      <p:sp>
        <p:nvSpPr>
          <p:cNvPr id="52" name="正方形/長方形 51"/>
          <p:cNvSpPr/>
          <p:nvPr/>
        </p:nvSpPr>
        <p:spPr>
          <a:xfrm>
            <a:off x="6246813" y="5065713"/>
            <a:ext cx="490537" cy="13970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rgbClr val="000000"/>
                </a:solidFill>
              </a:rPr>
              <a:t>９２７</a:t>
            </a:r>
            <a:r>
              <a:rPr lang="ko-KR" altLang="en-US" sz="1000">
                <a:solidFill>
                  <a:srgbClr val="000000"/>
                </a:solidFill>
                <a:ea typeface="Gulim" pitchFamily="34" charset="-127"/>
              </a:rPr>
              <a:t>호</a:t>
            </a:r>
            <a:endParaRPr lang="ja-JP" altLang="en-US" sz="1000">
              <a:solidFill>
                <a:srgbClr val="000000"/>
              </a:solidFill>
              <a:ea typeface="Gulim" pitchFamily="34" charset="-127"/>
            </a:endParaRPr>
          </a:p>
        </p:txBody>
      </p:sp>
      <p:sp>
        <p:nvSpPr>
          <p:cNvPr id="53" name="角丸四角形 52"/>
          <p:cNvSpPr/>
          <p:nvPr/>
        </p:nvSpPr>
        <p:spPr>
          <a:xfrm>
            <a:off x="6245225" y="4903788"/>
            <a:ext cx="490538" cy="139700"/>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chemeClr val="tx1"/>
                </a:solidFill>
              </a:rPr>
              <a:t>３５０</a:t>
            </a:r>
            <a:r>
              <a:rPr lang="ko-KR" altLang="en-US" sz="1000">
                <a:solidFill>
                  <a:schemeClr val="tx1"/>
                </a:solidFill>
                <a:ea typeface="Gulim" pitchFamily="34" charset="-127"/>
              </a:rPr>
              <a:t>호</a:t>
            </a:r>
            <a:endParaRPr lang="ja-JP" altLang="en-US" sz="1000">
              <a:solidFill>
                <a:schemeClr val="tx1"/>
              </a:solidFill>
              <a:ea typeface="Gulim" pitchFamily="34" charset="-127"/>
            </a:endParaRPr>
          </a:p>
        </p:txBody>
      </p:sp>
      <p:sp>
        <p:nvSpPr>
          <p:cNvPr id="54" name="角丸四角形吹き出し 53"/>
          <p:cNvSpPr/>
          <p:nvPr/>
        </p:nvSpPr>
        <p:spPr>
          <a:xfrm>
            <a:off x="3484563" y="6043613"/>
            <a:ext cx="419100" cy="117475"/>
          </a:xfrm>
          <a:prstGeom prst="wedgeRoundRectCallout">
            <a:avLst>
              <a:gd name="adj1" fmla="val 114533"/>
              <a:gd name="adj2" fmla="val -190063"/>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5" name="正方形/長方形 54"/>
          <p:cNvSpPr/>
          <p:nvPr/>
        </p:nvSpPr>
        <p:spPr>
          <a:xfrm>
            <a:off x="2641600" y="5979239"/>
            <a:ext cx="1347788" cy="246221"/>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ko-KR" altLang="en-US" sz="1000" dirty="0" smtClean="0">
                <a:solidFill>
                  <a:srgbClr val="000000"/>
                </a:solidFill>
                <a:ea typeface="Gulim" pitchFamily="34" charset="-127"/>
              </a:rPr>
              <a:t>가가미이시 </a:t>
            </a:r>
            <a:r>
              <a:rPr lang="ko-KR" altLang="ja-JP" sz="1000" dirty="0" smtClean="0"/>
              <a:t>읍</a:t>
            </a:r>
            <a:r>
              <a:rPr lang="ko-KR" altLang="en-US" sz="1000" dirty="0" smtClean="0">
                <a:solidFill>
                  <a:srgbClr val="000000"/>
                </a:solidFill>
                <a:ea typeface="Gulim" pitchFamily="34" charset="-127"/>
              </a:rPr>
              <a:t>  </a:t>
            </a:r>
            <a:endParaRPr lang="ko-KR" altLang="en-US" sz="1000" dirty="0">
              <a:solidFill>
                <a:srgbClr val="000000"/>
              </a:solidFill>
              <a:ea typeface="Gulim" pitchFamily="34" charset="-127"/>
            </a:endParaRPr>
          </a:p>
        </p:txBody>
      </p:sp>
      <p:sp>
        <p:nvSpPr>
          <p:cNvPr id="56" name="角丸四角形 55"/>
          <p:cNvSpPr/>
          <p:nvPr/>
        </p:nvSpPr>
        <p:spPr>
          <a:xfrm>
            <a:off x="3511550" y="6000750"/>
            <a:ext cx="447675" cy="139700"/>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chemeClr val="tx1"/>
                </a:solidFill>
              </a:rPr>
              <a:t>２４</a:t>
            </a:r>
            <a:r>
              <a:rPr lang="ko-KR" altLang="en-US" sz="1000">
                <a:solidFill>
                  <a:schemeClr val="tx1"/>
                </a:solidFill>
                <a:ea typeface="Gulim" pitchFamily="34" charset="-127"/>
              </a:rPr>
              <a:t>호</a:t>
            </a:r>
            <a:endParaRPr lang="ja-JP" altLang="en-US" sz="1000">
              <a:solidFill>
                <a:schemeClr val="tx1"/>
              </a:solidFill>
              <a:ea typeface="Gulim" pitchFamily="34" charset="-127"/>
            </a:endParaRPr>
          </a:p>
        </p:txBody>
      </p:sp>
      <p:sp>
        <p:nvSpPr>
          <p:cNvPr id="57" name="角丸四角形吹き出し 56"/>
          <p:cNvSpPr/>
          <p:nvPr/>
        </p:nvSpPr>
        <p:spPr>
          <a:xfrm>
            <a:off x="6043613" y="3992563"/>
            <a:ext cx="309562" cy="177800"/>
          </a:xfrm>
          <a:prstGeom prst="wedgeRoundRectCallout">
            <a:avLst>
              <a:gd name="adj1" fmla="val -335735"/>
              <a:gd name="adj2" fmla="val 244136"/>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8" name="正方形/長方形 57"/>
          <p:cNvSpPr/>
          <p:nvPr/>
        </p:nvSpPr>
        <p:spPr>
          <a:xfrm>
            <a:off x="5727700" y="3950415"/>
            <a:ext cx="1049338" cy="246221"/>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ko-KR" altLang="en-US" sz="1000" dirty="0" smtClean="0">
                <a:solidFill>
                  <a:srgbClr val="000000"/>
                </a:solidFill>
                <a:ea typeface="Gulim" pitchFamily="34" charset="-127"/>
              </a:rPr>
              <a:t>신치 읍</a:t>
            </a:r>
            <a:endParaRPr lang="ko-KR" altLang="en-US" sz="1000" dirty="0">
              <a:solidFill>
                <a:srgbClr val="000000"/>
              </a:solidFill>
              <a:ea typeface="Gulim" pitchFamily="34" charset="-127"/>
            </a:endParaRPr>
          </a:p>
        </p:txBody>
      </p:sp>
      <p:sp>
        <p:nvSpPr>
          <p:cNvPr id="59" name="角丸四角形 58"/>
          <p:cNvSpPr/>
          <p:nvPr/>
        </p:nvSpPr>
        <p:spPr>
          <a:xfrm>
            <a:off x="6278563" y="4005263"/>
            <a:ext cx="446087" cy="139700"/>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chemeClr val="tx1"/>
                </a:solidFill>
              </a:rPr>
              <a:t>１３３</a:t>
            </a:r>
            <a:r>
              <a:rPr lang="ko-KR" altLang="en-US" sz="1000">
                <a:solidFill>
                  <a:schemeClr val="tx1"/>
                </a:solidFill>
                <a:ea typeface="Gulim" pitchFamily="34" charset="-127"/>
              </a:rPr>
              <a:t>호</a:t>
            </a:r>
            <a:endParaRPr lang="ja-JP" altLang="en-US" sz="1000">
              <a:solidFill>
                <a:schemeClr val="tx1"/>
              </a:solidFill>
              <a:ea typeface="Gulim" pitchFamily="34" charset="-127"/>
            </a:endParaRPr>
          </a:p>
        </p:txBody>
      </p:sp>
      <p:sp>
        <p:nvSpPr>
          <p:cNvPr id="64" name="角丸四角形吹き出し 63"/>
          <p:cNvSpPr/>
          <p:nvPr/>
        </p:nvSpPr>
        <p:spPr>
          <a:xfrm>
            <a:off x="3479800" y="5732463"/>
            <a:ext cx="404813" cy="149225"/>
          </a:xfrm>
          <a:prstGeom prst="wedgeRoundRectCallout">
            <a:avLst>
              <a:gd name="adj1" fmla="val 144018"/>
              <a:gd name="adj2" fmla="val -38462"/>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5" name="正方形/長方形 64"/>
          <p:cNvSpPr/>
          <p:nvPr/>
        </p:nvSpPr>
        <p:spPr>
          <a:xfrm>
            <a:off x="2708275" y="5630863"/>
            <a:ext cx="1346200" cy="257175"/>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ko-KR" altLang="en-US" sz="1000">
                <a:solidFill>
                  <a:srgbClr val="000000"/>
                </a:solidFill>
                <a:ea typeface="Gulim" pitchFamily="34" charset="-127"/>
              </a:rPr>
              <a:t>스카가와 시</a:t>
            </a:r>
          </a:p>
        </p:txBody>
      </p:sp>
      <p:sp>
        <p:nvSpPr>
          <p:cNvPr id="66" name="角丸四角形 65"/>
          <p:cNvSpPr/>
          <p:nvPr/>
        </p:nvSpPr>
        <p:spPr>
          <a:xfrm>
            <a:off x="3573463" y="5724525"/>
            <a:ext cx="447675" cy="139700"/>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chemeClr val="tx1"/>
                </a:solidFill>
              </a:rPr>
              <a:t>１００</a:t>
            </a:r>
            <a:r>
              <a:rPr lang="ko-KR" altLang="en-US" sz="1000">
                <a:solidFill>
                  <a:schemeClr val="tx1"/>
                </a:solidFill>
                <a:ea typeface="Gulim" pitchFamily="34" charset="-127"/>
              </a:rPr>
              <a:t>호</a:t>
            </a:r>
            <a:endParaRPr lang="ja-JP" altLang="en-US" sz="1000">
              <a:solidFill>
                <a:schemeClr val="tx1"/>
              </a:solidFill>
              <a:ea typeface="Gulim" pitchFamily="34" charset="-127"/>
            </a:endParaRPr>
          </a:p>
        </p:txBody>
      </p:sp>
      <p:sp>
        <p:nvSpPr>
          <p:cNvPr id="70" name="角丸四角形吹き出し 69"/>
          <p:cNvSpPr/>
          <p:nvPr/>
        </p:nvSpPr>
        <p:spPr>
          <a:xfrm>
            <a:off x="3357563" y="4868863"/>
            <a:ext cx="193675" cy="149225"/>
          </a:xfrm>
          <a:prstGeom prst="wedgeRoundRectCallout">
            <a:avLst>
              <a:gd name="adj1" fmla="val -7271"/>
              <a:gd name="adj2" fmla="val 215804"/>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3" name="角丸四角形吹き出し 72"/>
          <p:cNvSpPr/>
          <p:nvPr/>
        </p:nvSpPr>
        <p:spPr>
          <a:xfrm>
            <a:off x="3644900" y="4025900"/>
            <a:ext cx="284163" cy="149225"/>
          </a:xfrm>
          <a:prstGeom prst="wedgeRoundRectCallout">
            <a:avLst>
              <a:gd name="adj1" fmla="val 175223"/>
              <a:gd name="adj2" fmla="val 377435"/>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4" name="正方形/長方形 73"/>
          <p:cNvSpPr/>
          <p:nvPr/>
        </p:nvSpPr>
        <p:spPr>
          <a:xfrm>
            <a:off x="3141663" y="3949700"/>
            <a:ext cx="1343025" cy="257175"/>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ko-KR" altLang="en-US" sz="1000">
                <a:solidFill>
                  <a:srgbClr val="000000"/>
                </a:solidFill>
                <a:ea typeface="Gulim" pitchFamily="34" charset="-127"/>
              </a:rPr>
              <a:t>후쿠시마 시</a:t>
            </a:r>
          </a:p>
        </p:txBody>
      </p:sp>
      <p:sp>
        <p:nvSpPr>
          <p:cNvPr id="77" name="角丸四角形吹き出し 76"/>
          <p:cNvSpPr/>
          <p:nvPr/>
        </p:nvSpPr>
        <p:spPr>
          <a:xfrm>
            <a:off x="4706938" y="4013200"/>
            <a:ext cx="306387" cy="149225"/>
          </a:xfrm>
          <a:prstGeom prst="wedgeRoundRectCallout">
            <a:avLst>
              <a:gd name="adj1" fmla="val -141504"/>
              <a:gd name="adj2" fmla="val 295662"/>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1" name="正方形/長方形 80"/>
          <p:cNvSpPr/>
          <p:nvPr/>
        </p:nvSpPr>
        <p:spPr>
          <a:xfrm>
            <a:off x="3951288" y="4005263"/>
            <a:ext cx="490537" cy="13970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rgbClr val="000000"/>
                </a:solidFill>
              </a:rPr>
              <a:t>４７５</a:t>
            </a:r>
            <a:r>
              <a:rPr lang="ko-KR" altLang="en-US" sz="1000">
                <a:solidFill>
                  <a:srgbClr val="000000"/>
                </a:solidFill>
                <a:ea typeface="Gulim" pitchFamily="34" charset="-127"/>
              </a:rPr>
              <a:t>호</a:t>
            </a:r>
            <a:endParaRPr lang="ja-JP" altLang="en-US" sz="1000">
              <a:solidFill>
                <a:srgbClr val="000000"/>
              </a:solidFill>
              <a:ea typeface="Gulim" pitchFamily="34" charset="-127"/>
            </a:endParaRPr>
          </a:p>
        </p:txBody>
      </p:sp>
      <p:sp>
        <p:nvSpPr>
          <p:cNvPr id="84" name="角丸四角形吹き出し 83"/>
          <p:cNvSpPr/>
          <p:nvPr/>
        </p:nvSpPr>
        <p:spPr>
          <a:xfrm>
            <a:off x="5818188" y="4487863"/>
            <a:ext cx="306387" cy="106362"/>
          </a:xfrm>
          <a:prstGeom prst="wedgeRoundRectCallout">
            <a:avLst>
              <a:gd name="adj1" fmla="val -259169"/>
              <a:gd name="adj2" fmla="val 131933"/>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5" name="正方形/長方形 84"/>
          <p:cNvSpPr/>
          <p:nvPr/>
        </p:nvSpPr>
        <p:spPr>
          <a:xfrm>
            <a:off x="5727700" y="4411663"/>
            <a:ext cx="1049338" cy="257175"/>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ko-KR" altLang="en-US" sz="1000" dirty="0">
                <a:solidFill>
                  <a:srgbClr val="000000"/>
                </a:solidFill>
                <a:ea typeface="Gulim" pitchFamily="34" charset="-127"/>
              </a:rPr>
              <a:t>소마 시</a:t>
            </a:r>
          </a:p>
        </p:txBody>
      </p:sp>
      <p:sp>
        <p:nvSpPr>
          <p:cNvPr id="86" name="角丸四角形 85"/>
          <p:cNvSpPr/>
          <p:nvPr/>
        </p:nvSpPr>
        <p:spPr>
          <a:xfrm>
            <a:off x="6273800" y="4467225"/>
            <a:ext cx="447675" cy="141288"/>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chemeClr val="tx1"/>
                </a:solidFill>
              </a:rPr>
              <a:t>３９８</a:t>
            </a:r>
            <a:r>
              <a:rPr lang="ko-KR" altLang="en-US" sz="1000">
                <a:solidFill>
                  <a:schemeClr val="tx1"/>
                </a:solidFill>
                <a:ea typeface="Gulim" pitchFamily="34" charset="-127"/>
              </a:rPr>
              <a:t>호</a:t>
            </a:r>
            <a:endParaRPr lang="ja-JP" altLang="en-US" sz="1000">
              <a:solidFill>
                <a:schemeClr val="tx1"/>
              </a:solidFill>
              <a:ea typeface="Gulim" pitchFamily="34" charset="-127"/>
            </a:endParaRPr>
          </a:p>
        </p:txBody>
      </p:sp>
      <p:sp>
        <p:nvSpPr>
          <p:cNvPr id="87" name="正方形/長方形 86"/>
          <p:cNvSpPr/>
          <p:nvPr/>
        </p:nvSpPr>
        <p:spPr>
          <a:xfrm>
            <a:off x="6092825" y="6877050"/>
            <a:ext cx="519113" cy="174625"/>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dirty="0">
                <a:solidFill>
                  <a:srgbClr val="000000"/>
                </a:solidFill>
              </a:rPr>
              <a:t>５０８</a:t>
            </a:r>
            <a:r>
              <a:rPr lang="ko-KR" altLang="en-US" sz="1000" dirty="0">
                <a:solidFill>
                  <a:srgbClr val="000000"/>
                </a:solidFill>
                <a:ea typeface="Gulim" pitchFamily="34" charset="-127"/>
              </a:rPr>
              <a:t>호</a:t>
            </a:r>
            <a:endParaRPr lang="ja-JP" altLang="en-US" sz="1000" dirty="0">
              <a:solidFill>
                <a:srgbClr val="000000"/>
              </a:solidFill>
              <a:ea typeface="Gulim" pitchFamily="34" charset="-127"/>
            </a:endParaRPr>
          </a:p>
        </p:txBody>
      </p:sp>
      <p:sp>
        <p:nvSpPr>
          <p:cNvPr id="94" name="角丸四角形吹き出し 93"/>
          <p:cNvSpPr/>
          <p:nvPr/>
        </p:nvSpPr>
        <p:spPr>
          <a:xfrm>
            <a:off x="4763293" y="6326188"/>
            <a:ext cx="193675" cy="63500"/>
          </a:xfrm>
          <a:prstGeom prst="wedgeRoundRectCallout">
            <a:avLst>
              <a:gd name="adj1" fmla="val -351888"/>
              <a:gd name="adj2" fmla="val -584914"/>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0" name="正方形/長方形 89"/>
          <p:cNvSpPr/>
          <p:nvPr/>
        </p:nvSpPr>
        <p:spPr>
          <a:xfrm>
            <a:off x="4221163" y="6249115"/>
            <a:ext cx="1117600" cy="246221"/>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ko-KR" altLang="en-US" sz="1000" dirty="0" smtClean="0">
                <a:solidFill>
                  <a:srgbClr val="000000"/>
                </a:solidFill>
                <a:ea typeface="Gulim" pitchFamily="34" charset="-127"/>
              </a:rPr>
              <a:t>야부키 </a:t>
            </a:r>
            <a:r>
              <a:rPr lang="ko-KR" altLang="ja-JP" sz="1000" dirty="0" smtClean="0"/>
              <a:t>읍</a:t>
            </a:r>
            <a:r>
              <a:rPr lang="ko-KR" altLang="en-US" sz="1000" dirty="0" smtClean="0">
                <a:solidFill>
                  <a:srgbClr val="000000"/>
                </a:solidFill>
                <a:ea typeface="Gulim" pitchFamily="34" charset="-127"/>
              </a:rPr>
              <a:t>  </a:t>
            </a:r>
            <a:endParaRPr lang="ko-KR" altLang="en-US" sz="1000" dirty="0">
              <a:solidFill>
                <a:srgbClr val="000000"/>
              </a:solidFill>
              <a:ea typeface="Gulim" pitchFamily="34" charset="-127"/>
            </a:endParaRPr>
          </a:p>
        </p:txBody>
      </p:sp>
      <p:sp>
        <p:nvSpPr>
          <p:cNvPr id="93" name="角丸四角形 92"/>
          <p:cNvSpPr/>
          <p:nvPr/>
        </p:nvSpPr>
        <p:spPr>
          <a:xfrm>
            <a:off x="7600157" y="6223000"/>
            <a:ext cx="447675" cy="139700"/>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ja-JP" altLang="en-US" sz="1000" dirty="0" smtClean="0">
                <a:solidFill>
                  <a:schemeClr val="tx1"/>
                </a:solidFill>
              </a:rPr>
              <a:t>５２戸</a:t>
            </a:r>
            <a:endParaRPr lang="ja-JP" altLang="en-US" sz="1000" dirty="0">
              <a:solidFill>
                <a:schemeClr val="tx1"/>
              </a:solidFill>
            </a:endParaRPr>
          </a:p>
        </p:txBody>
      </p:sp>
      <p:sp>
        <p:nvSpPr>
          <p:cNvPr id="78" name="正方形/長方形 77"/>
          <p:cNvSpPr/>
          <p:nvPr/>
        </p:nvSpPr>
        <p:spPr>
          <a:xfrm>
            <a:off x="4533106" y="3964701"/>
            <a:ext cx="1162050" cy="246221"/>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wrap="square" anchor="ctr">
            <a:spAutoFit/>
          </a:bodyPr>
          <a:lstStyle/>
          <a:p>
            <a:pPr>
              <a:defRPr/>
            </a:pPr>
            <a:r>
              <a:rPr lang="ko-KR" altLang="en-US" sz="1000" dirty="0" smtClean="0">
                <a:solidFill>
                  <a:srgbClr val="000000"/>
                </a:solidFill>
                <a:ea typeface="Gulim" pitchFamily="34" charset="-127"/>
              </a:rPr>
              <a:t>고리</a:t>
            </a:r>
            <a:r>
              <a:rPr lang="ja-JP" altLang="en-US" sz="1000" dirty="0" smtClean="0">
                <a:solidFill>
                  <a:srgbClr val="000000"/>
                </a:solidFill>
                <a:ea typeface="Gulim" pitchFamily="34" charset="-127"/>
              </a:rPr>
              <a:t> </a:t>
            </a:r>
            <a:r>
              <a:rPr lang="ko-KR" altLang="en-US" sz="1000" dirty="0" smtClean="0">
                <a:solidFill>
                  <a:srgbClr val="000000"/>
                </a:solidFill>
                <a:ea typeface="Gulim" pitchFamily="34" charset="-127"/>
              </a:rPr>
              <a:t>읍</a:t>
            </a:r>
            <a:endParaRPr lang="ko-KR" altLang="en-US" sz="1000" dirty="0">
              <a:solidFill>
                <a:srgbClr val="000000"/>
              </a:solidFill>
              <a:ea typeface="Gulim" pitchFamily="34" charset="-127"/>
            </a:endParaRPr>
          </a:p>
        </p:txBody>
      </p:sp>
      <p:sp>
        <p:nvSpPr>
          <p:cNvPr id="79" name="角丸四角形 78"/>
          <p:cNvSpPr/>
          <p:nvPr/>
        </p:nvSpPr>
        <p:spPr>
          <a:xfrm>
            <a:off x="5133975" y="3956050"/>
            <a:ext cx="446088" cy="139700"/>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chemeClr val="tx1"/>
                </a:solidFill>
              </a:rPr>
              <a:t>２２</a:t>
            </a:r>
            <a:r>
              <a:rPr lang="ko-KR" altLang="en-US" sz="1000">
                <a:solidFill>
                  <a:schemeClr val="tx1"/>
                </a:solidFill>
                <a:ea typeface="Gulim" pitchFamily="34" charset="-127"/>
              </a:rPr>
              <a:t>호</a:t>
            </a:r>
            <a:endParaRPr lang="ja-JP" altLang="en-US" sz="1000">
              <a:solidFill>
                <a:schemeClr val="tx1"/>
              </a:solidFill>
              <a:ea typeface="Gulim" pitchFamily="34" charset="-127"/>
            </a:endParaRPr>
          </a:p>
        </p:txBody>
      </p:sp>
      <p:sp>
        <p:nvSpPr>
          <p:cNvPr id="97" name="正方形/長方形 96"/>
          <p:cNvSpPr/>
          <p:nvPr/>
        </p:nvSpPr>
        <p:spPr>
          <a:xfrm>
            <a:off x="5146675" y="4119563"/>
            <a:ext cx="419100" cy="13970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dirty="0">
                <a:solidFill>
                  <a:srgbClr val="000000"/>
                </a:solidFill>
              </a:rPr>
              <a:t>６４</a:t>
            </a:r>
            <a:r>
              <a:rPr lang="ko-KR" altLang="en-US" sz="1000" dirty="0">
                <a:solidFill>
                  <a:srgbClr val="000000"/>
                </a:solidFill>
                <a:ea typeface="Gulim" pitchFamily="34" charset="-127"/>
              </a:rPr>
              <a:t>호</a:t>
            </a:r>
            <a:endParaRPr lang="ja-JP" altLang="en-US" sz="1000" dirty="0">
              <a:solidFill>
                <a:srgbClr val="000000"/>
              </a:solidFill>
              <a:ea typeface="Gulim" pitchFamily="34" charset="-127"/>
            </a:endParaRPr>
          </a:p>
        </p:txBody>
      </p:sp>
      <p:sp>
        <p:nvSpPr>
          <p:cNvPr id="111" name="角丸四角形吹き出し 110"/>
          <p:cNvSpPr/>
          <p:nvPr/>
        </p:nvSpPr>
        <p:spPr>
          <a:xfrm>
            <a:off x="3644900" y="4468813"/>
            <a:ext cx="258763" cy="149225"/>
          </a:xfrm>
          <a:prstGeom prst="wedgeRoundRectCallout">
            <a:avLst>
              <a:gd name="adj1" fmla="val 282596"/>
              <a:gd name="adj2" fmla="val 359036"/>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9" name="正方形/長方形 108"/>
          <p:cNvSpPr/>
          <p:nvPr/>
        </p:nvSpPr>
        <p:spPr>
          <a:xfrm>
            <a:off x="2728913" y="4416426"/>
            <a:ext cx="1260475" cy="257175"/>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ko-KR" altLang="en-US" sz="1000" dirty="0">
                <a:solidFill>
                  <a:srgbClr val="000000"/>
                </a:solidFill>
                <a:ea typeface="Gulim" pitchFamily="34" charset="-127"/>
              </a:rPr>
              <a:t>니혼마쓰 시</a:t>
            </a:r>
          </a:p>
        </p:txBody>
      </p:sp>
      <p:sp>
        <p:nvSpPr>
          <p:cNvPr id="110" name="正方形/長方形 109"/>
          <p:cNvSpPr/>
          <p:nvPr/>
        </p:nvSpPr>
        <p:spPr>
          <a:xfrm>
            <a:off x="3498850" y="4460875"/>
            <a:ext cx="488950" cy="13970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rgbClr val="000000"/>
                </a:solidFill>
              </a:rPr>
              <a:t>３４６</a:t>
            </a:r>
            <a:r>
              <a:rPr lang="ko-KR" altLang="en-US" sz="1000">
                <a:solidFill>
                  <a:srgbClr val="000000"/>
                </a:solidFill>
                <a:ea typeface="Gulim" pitchFamily="34" charset="-127"/>
              </a:rPr>
              <a:t>호</a:t>
            </a:r>
            <a:endParaRPr lang="ja-JP" altLang="en-US" sz="1000">
              <a:solidFill>
                <a:srgbClr val="000000"/>
              </a:solidFill>
              <a:ea typeface="Gulim" pitchFamily="34" charset="-127"/>
            </a:endParaRPr>
          </a:p>
        </p:txBody>
      </p:sp>
      <p:graphicFrame>
        <p:nvGraphicFramePr>
          <p:cNvPr id="4" name="表 3"/>
          <p:cNvGraphicFramePr>
            <a:graphicFrameLocks noGrp="1"/>
          </p:cNvGraphicFramePr>
          <p:nvPr/>
        </p:nvGraphicFramePr>
        <p:xfrm>
          <a:off x="7124700" y="7348538"/>
          <a:ext cx="6732264" cy="1716815"/>
        </p:xfrm>
        <a:graphic>
          <a:graphicData uri="http://schemas.openxmlformats.org/drawingml/2006/table">
            <a:tbl>
              <a:tblPr firstRow="1" bandRow="1">
                <a:tableStyleId>{5940675A-B579-460E-94D1-54222C63F5DA}</a:tableStyleId>
              </a:tblPr>
              <a:tblGrid>
                <a:gridCol w="6732264"/>
              </a:tblGrid>
              <a:tr h="106748">
                <a:tc>
                  <a:txBody>
                    <a:bodyPr/>
                    <a:lstStyle/>
                    <a:p>
                      <a:pPr marL="0" marR="0" indent="0" algn="l" defTabSz="914400" rtl="0" eaLnBrk="1" fontAlgn="auto" latinLnBrk="0" hangingPunct="1">
                        <a:lnSpc>
                          <a:spcPts val="1100"/>
                        </a:lnSpc>
                        <a:spcBef>
                          <a:spcPts val="0"/>
                        </a:spcBef>
                        <a:spcAft>
                          <a:spcPts val="0"/>
                        </a:spcAft>
                        <a:buClrTx/>
                        <a:buSzTx/>
                        <a:buFontTx/>
                        <a:buNone/>
                        <a:tabLst/>
                        <a:defRPr/>
                      </a:pPr>
                      <a:r>
                        <a:rPr lang="ja-JP" altLang="en-US" sz="1100" b="1" dirty="0" smtClean="0">
                          <a:solidFill>
                            <a:schemeClr val="bg1"/>
                          </a:solidFill>
                          <a:latin typeface="+mj-ea"/>
                          <a:ea typeface="+mj-ea"/>
                        </a:rPr>
                        <a:t>避難者の見守り活動等</a:t>
                      </a:r>
                    </a:p>
                  </a:txBody>
                  <a:tcPr marT="36000" marB="36000" anchor="ctr">
                    <a:solidFill>
                      <a:schemeClr val="accent6"/>
                    </a:solidFill>
                  </a:tcPr>
                </a:tc>
              </a:tr>
              <a:tr h="378915">
                <a:tc>
                  <a:txBody>
                    <a:bodyPr/>
                    <a:lstStyle/>
                    <a:p>
                      <a:pPr>
                        <a:lnSpc>
                          <a:spcPts val="1100"/>
                        </a:lnSpc>
                      </a:pPr>
                      <a:r>
                        <a:rPr lang="ja-JP" altLang="en-US" sz="1050" dirty="0" smtClean="0">
                          <a:latin typeface="+mj-ea"/>
                          <a:ea typeface="+mj-ea"/>
                        </a:rPr>
                        <a:t>　県内</a:t>
                      </a:r>
                      <a:r>
                        <a:rPr lang="en-US" altLang="ja-JP" sz="1050" dirty="0" smtClean="0">
                          <a:latin typeface="+mj-ea"/>
                          <a:ea typeface="+mj-ea"/>
                        </a:rPr>
                        <a:t>29</a:t>
                      </a:r>
                      <a:r>
                        <a:rPr lang="ja-JP" altLang="en-US" sz="1050" dirty="0" smtClean="0">
                          <a:latin typeface="+mj-ea"/>
                          <a:ea typeface="+mj-ea"/>
                        </a:rPr>
                        <a:t>の市町村社会福祉協議会に生活支援相談員</a:t>
                      </a:r>
                      <a:r>
                        <a:rPr lang="en-US" altLang="ja-JP" sz="1050" dirty="0" smtClean="0">
                          <a:latin typeface="+mj-ea"/>
                          <a:ea typeface="+mj-ea"/>
                        </a:rPr>
                        <a:t>203</a:t>
                      </a:r>
                      <a:r>
                        <a:rPr lang="ja-JP" altLang="en-US" sz="1050" dirty="0" smtClean="0">
                          <a:latin typeface="+mj-ea"/>
                          <a:ea typeface="+mj-ea"/>
                        </a:rPr>
                        <a:t>人を配置（平成</a:t>
                      </a:r>
                      <a:r>
                        <a:rPr lang="en-US" altLang="ja-JP" sz="1050" dirty="0" smtClean="0">
                          <a:latin typeface="+mj-ea"/>
                          <a:ea typeface="+mj-ea"/>
                        </a:rPr>
                        <a:t>26</a:t>
                      </a:r>
                      <a:r>
                        <a:rPr lang="ja-JP" altLang="en-US" sz="1050" dirty="0" smtClean="0">
                          <a:latin typeface="+mj-ea"/>
                          <a:ea typeface="+mj-ea"/>
                        </a:rPr>
                        <a:t>年</a:t>
                      </a:r>
                      <a:r>
                        <a:rPr lang="en-US" altLang="ja-JP" sz="1050" dirty="0" smtClean="0">
                          <a:latin typeface="+mj-ea"/>
                          <a:ea typeface="+mj-ea"/>
                        </a:rPr>
                        <a:t>1</a:t>
                      </a:r>
                      <a:r>
                        <a:rPr lang="ja-JP" altLang="en-US" sz="1050" dirty="0" smtClean="0">
                          <a:latin typeface="+mj-ea"/>
                          <a:ea typeface="+mj-ea"/>
                        </a:rPr>
                        <a:t>月末現在）。高齢者の見守りや応急仮設住宅等へ避難している住民の支援を実施。</a:t>
                      </a:r>
                    </a:p>
                  </a:txBody>
                  <a:tcPr marT="36000" marB="36000" anchor="ctr">
                    <a:solidFill>
                      <a:schemeClr val="bg1"/>
                    </a:solidFill>
                  </a:tcPr>
                </a:tc>
              </a:tr>
              <a:tr h="0">
                <a:tc>
                  <a:txBody>
                    <a:bodyPr/>
                    <a:lstStyle/>
                    <a:p>
                      <a:pPr>
                        <a:lnSpc>
                          <a:spcPts val="1100"/>
                        </a:lnSpc>
                      </a:pPr>
                      <a:r>
                        <a:rPr lang="ja-JP" altLang="en-US" sz="1100" b="1" dirty="0" smtClean="0">
                          <a:solidFill>
                            <a:schemeClr val="bg1"/>
                          </a:solidFill>
                          <a:latin typeface="+mj-ea"/>
                          <a:ea typeface="+mj-ea"/>
                        </a:rPr>
                        <a:t>高速道路の無料化措置</a:t>
                      </a:r>
                      <a:endParaRPr kumimoji="1" lang="ja-JP" altLang="en-US" sz="1100" dirty="0">
                        <a:solidFill>
                          <a:schemeClr val="bg1"/>
                        </a:solidFill>
                        <a:latin typeface="+mj-ea"/>
                        <a:ea typeface="+mj-ea"/>
                      </a:endParaRPr>
                    </a:p>
                  </a:txBody>
                  <a:tcPr marT="36000" marB="36000" anchor="ctr">
                    <a:solidFill>
                      <a:schemeClr val="accent6"/>
                    </a:solidFill>
                  </a:tcPr>
                </a:tc>
              </a:tr>
              <a:tr h="238925">
                <a:tc>
                  <a:txBody>
                    <a:bodyPr/>
                    <a:lstStyle/>
                    <a:p>
                      <a:pPr>
                        <a:lnSpc>
                          <a:spcPts val="1100"/>
                        </a:lnSpc>
                      </a:pPr>
                      <a:r>
                        <a:rPr lang="ja-JP" altLang="en-US" sz="1050" dirty="0" smtClean="0">
                          <a:latin typeface="+mj-ea"/>
                          <a:ea typeface="+mj-ea"/>
                        </a:rPr>
                        <a:t>　避難指示区域等からの避難者と自主避難している母子避難者を対象とした高速道路の無料措置が、平成</a:t>
                      </a:r>
                      <a:r>
                        <a:rPr lang="en-US" altLang="ja-JP" sz="1050" dirty="0" smtClean="0">
                          <a:latin typeface="+mj-ea"/>
                          <a:ea typeface="+mj-ea"/>
                        </a:rPr>
                        <a:t>27</a:t>
                      </a:r>
                      <a:r>
                        <a:rPr lang="ja-JP" altLang="en-US" sz="1050" dirty="0" smtClean="0">
                          <a:latin typeface="+mj-ea"/>
                          <a:ea typeface="+mj-ea"/>
                        </a:rPr>
                        <a:t>年</a:t>
                      </a:r>
                      <a:r>
                        <a:rPr lang="en-US" altLang="ja-JP" sz="1050" dirty="0" smtClean="0">
                          <a:latin typeface="+mj-ea"/>
                          <a:ea typeface="+mj-ea"/>
                        </a:rPr>
                        <a:t>3</a:t>
                      </a:r>
                      <a:r>
                        <a:rPr lang="ja-JP" altLang="en-US" sz="1050" dirty="0" smtClean="0">
                          <a:latin typeface="+mj-ea"/>
                          <a:ea typeface="+mj-ea"/>
                        </a:rPr>
                        <a:t>月</a:t>
                      </a:r>
                      <a:r>
                        <a:rPr lang="en-US" altLang="ja-JP" sz="1050" dirty="0" smtClean="0">
                          <a:latin typeface="+mj-ea"/>
                          <a:ea typeface="+mj-ea"/>
                        </a:rPr>
                        <a:t>31</a:t>
                      </a:r>
                      <a:r>
                        <a:rPr lang="ja-JP" altLang="en-US" sz="1050" dirty="0" smtClean="0">
                          <a:latin typeface="+mj-ea"/>
                          <a:ea typeface="+mj-ea"/>
                        </a:rPr>
                        <a:t>日まで延長。</a:t>
                      </a:r>
                    </a:p>
                  </a:txBody>
                  <a:tcPr marT="36000" marB="36000" anchor="ctr">
                    <a:solidFill>
                      <a:schemeClr val="bg1"/>
                    </a:solidFill>
                  </a:tcPr>
                </a:tc>
              </a:tr>
              <a:tr h="105161">
                <a:tc>
                  <a:txBody>
                    <a:bodyPr/>
                    <a:lstStyle/>
                    <a:p>
                      <a:pPr>
                        <a:lnSpc>
                          <a:spcPts val="1100"/>
                        </a:lnSpc>
                      </a:pPr>
                      <a:r>
                        <a:rPr lang="ja-JP" altLang="en-US" sz="1100" b="1" dirty="0" smtClean="0">
                          <a:solidFill>
                            <a:schemeClr val="bg1"/>
                          </a:solidFill>
                          <a:latin typeface="+mj-ea"/>
                          <a:ea typeface="+mj-ea"/>
                        </a:rPr>
                        <a:t>避難者向け情報紙の発行</a:t>
                      </a:r>
                      <a:endParaRPr kumimoji="1" lang="ja-JP" altLang="en-US" sz="1100" dirty="0">
                        <a:solidFill>
                          <a:schemeClr val="bg1"/>
                        </a:solidFill>
                        <a:latin typeface="+mj-ea"/>
                        <a:ea typeface="+mj-ea"/>
                      </a:endParaRPr>
                    </a:p>
                  </a:txBody>
                  <a:tcPr marT="36000" marB="36000" anchor="ctr">
                    <a:solidFill>
                      <a:schemeClr val="accent6"/>
                    </a:solidFill>
                  </a:tcPr>
                </a:tc>
              </a:tr>
              <a:tr h="213009">
                <a:tc>
                  <a:txBody>
                    <a:bodyPr/>
                    <a:lstStyle/>
                    <a:p>
                      <a:pPr>
                        <a:lnSpc>
                          <a:spcPts val="1100"/>
                        </a:lnSpc>
                      </a:pPr>
                      <a:r>
                        <a:rPr lang="ja-JP" altLang="en-US" sz="1050" dirty="0" smtClean="0">
                          <a:latin typeface="+mj-ea"/>
                          <a:ea typeface="+mj-ea"/>
                        </a:rPr>
                        <a:t>福島県の復興に向けた取り組みや避難先での交流会等の支援情報を盛り込んだ「ふくしま今が分かる新聞」を発行し、県内外の自治体やＮＰＯ等の協力のもと提供。</a:t>
                      </a:r>
                    </a:p>
                  </a:txBody>
                  <a:tcPr marT="36000" marB="36000" anchor="ctr">
                    <a:solidFill>
                      <a:schemeClr val="bg1"/>
                    </a:solidFill>
                  </a:tcPr>
                </a:tc>
              </a:tr>
            </a:tbl>
          </a:graphicData>
        </a:graphic>
      </p:graphicFrame>
      <p:grpSp>
        <p:nvGrpSpPr>
          <p:cNvPr id="22640" name="グループ化 2053"/>
          <p:cNvGrpSpPr>
            <a:grpSpLocks/>
          </p:cNvGrpSpPr>
          <p:nvPr/>
        </p:nvGrpSpPr>
        <p:grpSpPr bwMode="auto">
          <a:xfrm>
            <a:off x="95250" y="7421563"/>
            <a:ext cx="2171700" cy="1625600"/>
            <a:chOff x="56508" y="7478635"/>
            <a:chExt cx="2172295" cy="1626015"/>
          </a:xfrm>
        </p:grpSpPr>
        <p:sp>
          <p:nvSpPr>
            <p:cNvPr id="103" name="テキスト ボックス 19"/>
            <p:cNvSpPr txBox="1">
              <a:spLocks noChangeArrowheads="1"/>
            </p:cNvSpPr>
            <p:nvPr/>
          </p:nvSpPr>
          <p:spPr bwMode="auto">
            <a:xfrm>
              <a:off x="80328" y="7678711"/>
              <a:ext cx="2143712" cy="1014671"/>
            </a:xfrm>
            <a:prstGeom prst="rect">
              <a:avLst/>
            </a:prstGeom>
            <a:noFill/>
            <a:ln w="9525">
              <a:noFill/>
              <a:miter lim="800000"/>
              <a:headEnd/>
              <a:tailEnd/>
            </a:ln>
          </p:spPr>
          <p:txBody>
            <a:bodyPr lIns="72000" rIns="72000">
              <a:spAutoFit/>
            </a:bodyPr>
            <a:lstStyle/>
            <a:p>
              <a:pPr fontAlgn="auto">
                <a:lnSpc>
                  <a:spcPts val="1200"/>
                </a:lnSpc>
                <a:spcBef>
                  <a:spcPts val="0"/>
                </a:spcBef>
                <a:spcAft>
                  <a:spcPts val="0"/>
                </a:spcAft>
                <a:defRPr/>
              </a:pPr>
              <a:r>
                <a:rPr lang="ja-JP" altLang="en-US" sz="1100" dirty="0">
                  <a:latin typeface="+mj-ea"/>
                  <a:ea typeface="+mj-ea"/>
                </a:rPr>
                <a:t>　県内</a:t>
              </a:r>
              <a:r>
                <a:rPr lang="en-US" altLang="ja-JP" sz="1100" dirty="0">
                  <a:latin typeface="+mj-ea"/>
                  <a:ea typeface="+mj-ea"/>
                </a:rPr>
                <a:t>29</a:t>
              </a:r>
              <a:r>
                <a:rPr lang="ja-JP" altLang="en-US" sz="1100" dirty="0">
                  <a:latin typeface="+mj-ea"/>
                  <a:ea typeface="+mj-ea"/>
                </a:rPr>
                <a:t>の市町村社会福祉協議会に生活支援相談員</a:t>
              </a:r>
              <a:r>
                <a:rPr lang="en-US" altLang="ja-JP" sz="1100" dirty="0">
                  <a:latin typeface="+mj-ea"/>
                  <a:ea typeface="+mj-ea"/>
                </a:rPr>
                <a:t>203</a:t>
              </a:r>
              <a:r>
                <a:rPr lang="ja-JP" altLang="en-US" sz="1100" dirty="0">
                  <a:latin typeface="+mj-ea"/>
                  <a:ea typeface="+mj-ea"/>
                </a:rPr>
                <a:t>人を配置。（平成</a:t>
              </a:r>
              <a:r>
                <a:rPr lang="en-US" altLang="ja-JP" sz="1100" dirty="0">
                  <a:latin typeface="+mj-ea"/>
                  <a:ea typeface="+mj-ea"/>
                </a:rPr>
                <a:t>26</a:t>
              </a:r>
              <a:r>
                <a:rPr lang="ja-JP" altLang="en-US" sz="1100" dirty="0">
                  <a:latin typeface="+mj-ea"/>
                  <a:ea typeface="+mj-ea"/>
                </a:rPr>
                <a:t>年</a:t>
              </a:r>
              <a:r>
                <a:rPr lang="en-US" altLang="ja-JP" sz="1100" dirty="0">
                  <a:latin typeface="+mj-ea"/>
                  <a:ea typeface="+mj-ea"/>
                </a:rPr>
                <a:t>1</a:t>
              </a:r>
              <a:r>
                <a:rPr lang="ja-JP" altLang="en-US" sz="1100" dirty="0">
                  <a:latin typeface="+mj-ea"/>
                  <a:ea typeface="+mj-ea"/>
                </a:rPr>
                <a:t>月末現在）</a:t>
              </a:r>
              <a:endParaRPr lang="en-US" altLang="ja-JP" sz="1100" dirty="0">
                <a:latin typeface="+mj-ea"/>
                <a:ea typeface="+mj-ea"/>
              </a:endParaRPr>
            </a:p>
            <a:p>
              <a:pPr fontAlgn="auto">
                <a:lnSpc>
                  <a:spcPts val="1200"/>
                </a:lnSpc>
                <a:spcBef>
                  <a:spcPts val="0"/>
                </a:spcBef>
                <a:spcAft>
                  <a:spcPts val="0"/>
                </a:spcAft>
                <a:defRPr/>
              </a:pPr>
              <a:r>
                <a:rPr lang="ja-JP" altLang="en-US" sz="1100" dirty="0">
                  <a:latin typeface="+mj-ea"/>
                  <a:ea typeface="+mj-ea"/>
                </a:rPr>
                <a:t>　高齢者の見守りや応急仮設住宅等へ避難している住民の支援を実施。</a:t>
              </a:r>
            </a:p>
          </p:txBody>
        </p:sp>
        <p:sp>
          <p:nvSpPr>
            <p:cNvPr id="2053" name="片側の 2 つの角を丸めた四角形 2052"/>
            <p:cNvSpPr/>
            <p:nvPr/>
          </p:nvSpPr>
          <p:spPr>
            <a:xfrm flipV="1">
              <a:off x="56508" y="7592964"/>
              <a:ext cx="2167532" cy="1511686"/>
            </a:xfrm>
            <a:prstGeom prst="round2SameRect">
              <a:avLst>
                <a:gd name="adj1" fmla="val 5952"/>
                <a:gd name="adj2" fmla="val 0"/>
              </a:avLst>
            </a:prstGeom>
            <a:solidFill>
              <a:schemeClr val="bg1"/>
            </a:solidFill>
            <a:ln>
              <a:solidFill>
                <a:srgbClr val="FF6699"/>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29" name="片側の 2 つの角を丸めた四角形 128"/>
            <p:cNvSpPr/>
            <p:nvPr/>
          </p:nvSpPr>
          <p:spPr>
            <a:xfrm>
              <a:off x="56508" y="7491338"/>
              <a:ext cx="2169119" cy="223894"/>
            </a:xfrm>
            <a:prstGeom prst="round2SameRect">
              <a:avLst>
                <a:gd name="adj1" fmla="val 29297"/>
                <a:gd name="adj2" fmla="val 0"/>
              </a:avLst>
            </a:prstGeom>
            <a:solidFill>
              <a:srgbClr val="FB806B"/>
            </a:solidFill>
            <a:ln>
              <a:solidFill>
                <a:srgbClr val="FF6699"/>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02" name="テキスト ボックス 13"/>
            <p:cNvSpPr txBox="1">
              <a:spLocks noChangeArrowheads="1"/>
            </p:cNvSpPr>
            <p:nvPr/>
          </p:nvSpPr>
          <p:spPr bwMode="auto">
            <a:xfrm>
              <a:off x="69211" y="7478635"/>
              <a:ext cx="2159592" cy="262004"/>
            </a:xfrm>
            <a:prstGeom prst="rect">
              <a:avLst/>
            </a:prstGeom>
            <a:noFill/>
            <a:ln w="9525">
              <a:noFill/>
              <a:miter lim="800000"/>
              <a:headEnd/>
              <a:tailEnd/>
            </a:ln>
          </p:spPr>
          <p:txBody>
            <a:bodyPr>
              <a:spAutoFit/>
            </a:bodyPr>
            <a:lstStyle/>
            <a:p>
              <a:pPr algn="ctr">
                <a:defRPr/>
              </a:pPr>
              <a:r>
                <a:rPr lang="ko-KR" altLang="en-US" sz="1100" b="1">
                  <a:solidFill>
                    <a:schemeClr val="bg1"/>
                  </a:solidFill>
                  <a:effectLst>
                    <a:outerShdw blurRad="38100" dist="38100" dir="2700000" algn="tl">
                      <a:srgbClr val="C0C0C0"/>
                    </a:outerShdw>
                  </a:effectLst>
                  <a:latin typeface="Calibri" pitchFamily="34" charset="0"/>
                  <a:ea typeface="Gulim" pitchFamily="34" charset="-127"/>
                </a:rPr>
                <a:t>피난자를 지커보는 활동 등</a:t>
              </a:r>
            </a:p>
          </p:txBody>
        </p:sp>
      </p:grpSp>
      <p:grpSp>
        <p:nvGrpSpPr>
          <p:cNvPr id="22641" name="グループ化 134"/>
          <p:cNvGrpSpPr>
            <a:grpSpLocks/>
          </p:cNvGrpSpPr>
          <p:nvPr/>
        </p:nvGrpSpPr>
        <p:grpSpPr bwMode="auto">
          <a:xfrm>
            <a:off x="2349500" y="7421563"/>
            <a:ext cx="2173288" cy="1624012"/>
            <a:chOff x="51295" y="7481246"/>
            <a:chExt cx="2173543" cy="1623404"/>
          </a:xfrm>
        </p:grpSpPr>
        <p:sp>
          <p:nvSpPr>
            <p:cNvPr id="136" name="テキスト ボックス 19"/>
            <p:cNvSpPr txBox="1">
              <a:spLocks noChangeArrowheads="1"/>
            </p:cNvSpPr>
            <p:nvPr/>
          </p:nvSpPr>
          <p:spPr bwMode="auto">
            <a:xfrm>
              <a:off x="79873" y="7678022"/>
              <a:ext cx="2144965" cy="1015620"/>
            </a:xfrm>
            <a:prstGeom prst="rect">
              <a:avLst/>
            </a:prstGeom>
            <a:noFill/>
            <a:ln w="9525">
              <a:noFill/>
              <a:miter lim="800000"/>
              <a:headEnd/>
              <a:tailEnd/>
            </a:ln>
          </p:spPr>
          <p:txBody>
            <a:bodyPr lIns="72000" rIns="72000">
              <a:spAutoFit/>
            </a:bodyPr>
            <a:lstStyle/>
            <a:p>
              <a:pPr fontAlgn="auto">
                <a:lnSpc>
                  <a:spcPts val="1200"/>
                </a:lnSpc>
                <a:spcBef>
                  <a:spcPts val="0"/>
                </a:spcBef>
                <a:spcAft>
                  <a:spcPts val="0"/>
                </a:spcAft>
                <a:defRPr/>
              </a:pPr>
              <a:r>
                <a:rPr lang="ja-JP" altLang="en-US" sz="1100" dirty="0">
                  <a:latin typeface="+mj-ea"/>
                  <a:ea typeface="+mj-ea"/>
                </a:rPr>
                <a:t>　県内</a:t>
              </a:r>
              <a:r>
                <a:rPr lang="en-US" altLang="ja-JP" sz="1100" dirty="0">
                  <a:latin typeface="+mj-ea"/>
                  <a:ea typeface="+mj-ea"/>
                </a:rPr>
                <a:t>29</a:t>
              </a:r>
              <a:r>
                <a:rPr lang="ja-JP" altLang="en-US" sz="1100" dirty="0">
                  <a:latin typeface="+mj-ea"/>
                  <a:ea typeface="+mj-ea"/>
                </a:rPr>
                <a:t>の市町村社会福祉協議会に生活支援相談員</a:t>
              </a:r>
              <a:r>
                <a:rPr lang="en-US" altLang="ja-JP" sz="1100" dirty="0">
                  <a:latin typeface="+mj-ea"/>
                  <a:ea typeface="+mj-ea"/>
                </a:rPr>
                <a:t>203</a:t>
              </a:r>
              <a:r>
                <a:rPr lang="ja-JP" altLang="en-US" sz="1100" dirty="0">
                  <a:latin typeface="+mj-ea"/>
                  <a:ea typeface="+mj-ea"/>
                </a:rPr>
                <a:t>人を配置。（平成</a:t>
              </a:r>
              <a:r>
                <a:rPr lang="en-US" altLang="ja-JP" sz="1100" dirty="0">
                  <a:latin typeface="+mj-ea"/>
                  <a:ea typeface="+mj-ea"/>
                </a:rPr>
                <a:t>26</a:t>
              </a:r>
              <a:r>
                <a:rPr lang="ja-JP" altLang="en-US" sz="1100" dirty="0">
                  <a:latin typeface="+mj-ea"/>
                  <a:ea typeface="+mj-ea"/>
                </a:rPr>
                <a:t>年</a:t>
              </a:r>
              <a:r>
                <a:rPr lang="en-US" altLang="ja-JP" sz="1100" dirty="0">
                  <a:latin typeface="+mj-ea"/>
                  <a:ea typeface="+mj-ea"/>
                </a:rPr>
                <a:t>1</a:t>
              </a:r>
              <a:r>
                <a:rPr lang="ja-JP" altLang="en-US" sz="1100" dirty="0">
                  <a:latin typeface="+mj-ea"/>
                  <a:ea typeface="+mj-ea"/>
                </a:rPr>
                <a:t>月末現在）</a:t>
              </a:r>
              <a:endParaRPr lang="en-US" altLang="ja-JP" sz="1100" dirty="0">
                <a:latin typeface="+mj-ea"/>
                <a:ea typeface="+mj-ea"/>
              </a:endParaRPr>
            </a:p>
            <a:p>
              <a:pPr fontAlgn="auto">
                <a:lnSpc>
                  <a:spcPts val="1200"/>
                </a:lnSpc>
                <a:spcBef>
                  <a:spcPts val="0"/>
                </a:spcBef>
                <a:spcAft>
                  <a:spcPts val="0"/>
                </a:spcAft>
                <a:defRPr/>
              </a:pPr>
              <a:r>
                <a:rPr lang="ja-JP" altLang="en-US" sz="1100" dirty="0">
                  <a:latin typeface="+mj-ea"/>
                  <a:ea typeface="+mj-ea"/>
                </a:rPr>
                <a:t>　高齢者の見守りや応急仮設住宅等へ避難している住民の支援を実施。</a:t>
              </a:r>
            </a:p>
          </p:txBody>
        </p:sp>
        <p:sp>
          <p:nvSpPr>
            <p:cNvPr id="137" name="片側の 2 つの角を丸めた四角形 136"/>
            <p:cNvSpPr/>
            <p:nvPr/>
          </p:nvSpPr>
          <p:spPr>
            <a:xfrm flipV="1">
              <a:off x="56059" y="7592329"/>
              <a:ext cx="2168779" cy="1512321"/>
            </a:xfrm>
            <a:prstGeom prst="round2SameRect">
              <a:avLst>
                <a:gd name="adj1" fmla="val 5952"/>
                <a:gd name="adj2" fmla="val 0"/>
              </a:avLst>
            </a:prstGeom>
            <a:solidFill>
              <a:schemeClr val="bg1"/>
            </a:solidFill>
            <a:ln>
              <a:solidFill>
                <a:srgbClr val="FF6699"/>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38" name="片側の 2 つの角を丸めた四角形 137"/>
            <p:cNvSpPr/>
            <p:nvPr/>
          </p:nvSpPr>
          <p:spPr>
            <a:xfrm>
              <a:off x="56059" y="7490767"/>
              <a:ext cx="2168779" cy="225341"/>
            </a:xfrm>
            <a:prstGeom prst="round2SameRect">
              <a:avLst>
                <a:gd name="adj1" fmla="val 29297"/>
                <a:gd name="adj2" fmla="val 0"/>
              </a:avLst>
            </a:prstGeom>
            <a:solidFill>
              <a:srgbClr val="FB806B"/>
            </a:solidFill>
            <a:ln>
              <a:solidFill>
                <a:srgbClr val="FF6699"/>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39" name="テキスト ボックス 13"/>
            <p:cNvSpPr txBox="1">
              <a:spLocks noChangeArrowheads="1"/>
            </p:cNvSpPr>
            <p:nvPr/>
          </p:nvSpPr>
          <p:spPr bwMode="auto">
            <a:xfrm>
              <a:off x="51295" y="7481246"/>
              <a:ext cx="2159253" cy="261839"/>
            </a:xfrm>
            <a:prstGeom prst="rect">
              <a:avLst/>
            </a:prstGeom>
            <a:noFill/>
            <a:ln w="9525">
              <a:noFill/>
              <a:miter lim="800000"/>
              <a:headEnd/>
              <a:tailEnd/>
            </a:ln>
          </p:spPr>
          <p:txBody>
            <a:bodyPr>
              <a:spAutoFit/>
            </a:bodyPr>
            <a:lstStyle/>
            <a:p>
              <a:pPr algn="ctr">
                <a:defRPr/>
              </a:pPr>
              <a:r>
                <a:rPr lang="ko-KR" altLang="en-US" sz="1100" b="1" dirty="0">
                  <a:solidFill>
                    <a:schemeClr val="bg1"/>
                  </a:solidFill>
                  <a:effectLst>
                    <a:outerShdw blurRad="38100" dist="38100" dir="2700000" algn="tl">
                      <a:srgbClr val="C0C0C0"/>
                    </a:outerShdw>
                  </a:effectLst>
                  <a:latin typeface="Calibri" pitchFamily="34" charset="0"/>
                  <a:ea typeface="Gulim" pitchFamily="34" charset="-127"/>
                </a:rPr>
                <a:t>피난자용 정보지 제공</a:t>
              </a:r>
            </a:p>
          </p:txBody>
        </p:sp>
      </p:grpSp>
      <p:grpSp>
        <p:nvGrpSpPr>
          <p:cNvPr id="22642" name="グループ化 2055"/>
          <p:cNvGrpSpPr>
            <a:grpSpLocks/>
          </p:cNvGrpSpPr>
          <p:nvPr/>
        </p:nvGrpSpPr>
        <p:grpSpPr bwMode="auto">
          <a:xfrm>
            <a:off x="4603750" y="7415213"/>
            <a:ext cx="2173288" cy="1627187"/>
            <a:chOff x="2350315" y="7413088"/>
            <a:chExt cx="2174004" cy="1627609"/>
          </a:xfrm>
        </p:grpSpPr>
        <p:grpSp>
          <p:nvGrpSpPr>
            <p:cNvPr id="22696" name="グループ化 129"/>
            <p:cNvGrpSpPr>
              <a:grpSpLocks/>
            </p:cNvGrpSpPr>
            <p:nvPr/>
          </p:nvGrpSpPr>
          <p:grpSpPr bwMode="auto">
            <a:xfrm>
              <a:off x="2350315" y="7413088"/>
              <a:ext cx="2168330" cy="1627609"/>
              <a:chOff x="56508" y="7477041"/>
              <a:chExt cx="2168330" cy="1627609"/>
            </a:xfrm>
          </p:grpSpPr>
          <p:sp>
            <p:nvSpPr>
              <p:cNvPr id="131" name="テキスト ボックス 19"/>
              <p:cNvSpPr txBox="1">
                <a:spLocks noChangeArrowheads="1"/>
              </p:cNvSpPr>
              <p:nvPr/>
            </p:nvSpPr>
            <p:spPr bwMode="auto">
              <a:xfrm>
                <a:off x="80329" y="7678705"/>
                <a:ext cx="2143831" cy="1014676"/>
              </a:xfrm>
              <a:prstGeom prst="rect">
                <a:avLst/>
              </a:prstGeom>
              <a:noFill/>
              <a:ln w="9525">
                <a:noFill/>
                <a:miter lim="800000"/>
                <a:headEnd/>
                <a:tailEnd/>
              </a:ln>
            </p:spPr>
            <p:txBody>
              <a:bodyPr lIns="72000" rIns="72000">
                <a:spAutoFit/>
              </a:bodyPr>
              <a:lstStyle/>
              <a:p>
                <a:pPr fontAlgn="auto">
                  <a:lnSpc>
                    <a:spcPts val="1200"/>
                  </a:lnSpc>
                  <a:spcBef>
                    <a:spcPts val="0"/>
                  </a:spcBef>
                  <a:spcAft>
                    <a:spcPts val="0"/>
                  </a:spcAft>
                  <a:defRPr/>
                </a:pPr>
                <a:r>
                  <a:rPr lang="ja-JP" altLang="en-US" sz="1100" dirty="0">
                    <a:latin typeface="+mj-ea"/>
                    <a:ea typeface="+mj-ea"/>
                  </a:rPr>
                  <a:t>　県内</a:t>
                </a:r>
                <a:r>
                  <a:rPr lang="en-US" altLang="ja-JP" sz="1100" dirty="0">
                    <a:latin typeface="+mj-ea"/>
                    <a:ea typeface="+mj-ea"/>
                  </a:rPr>
                  <a:t>29</a:t>
                </a:r>
                <a:r>
                  <a:rPr lang="ja-JP" altLang="en-US" sz="1100" dirty="0">
                    <a:latin typeface="+mj-ea"/>
                    <a:ea typeface="+mj-ea"/>
                  </a:rPr>
                  <a:t>の市町村社会福祉協議会に生活支援相談員</a:t>
                </a:r>
                <a:r>
                  <a:rPr lang="en-US" altLang="ja-JP" sz="1100" dirty="0">
                    <a:latin typeface="+mj-ea"/>
                    <a:ea typeface="+mj-ea"/>
                  </a:rPr>
                  <a:t>203</a:t>
                </a:r>
                <a:r>
                  <a:rPr lang="ja-JP" altLang="en-US" sz="1100" dirty="0">
                    <a:latin typeface="+mj-ea"/>
                    <a:ea typeface="+mj-ea"/>
                  </a:rPr>
                  <a:t>人を配置。（平成</a:t>
                </a:r>
                <a:r>
                  <a:rPr lang="en-US" altLang="ja-JP" sz="1100" dirty="0">
                    <a:latin typeface="+mj-ea"/>
                    <a:ea typeface="+mj-ea"/>
                  </a:rPr>
                  <a:t>26</a:t>
                </a:r>
                <a:r>
                  <a:rPr lang="ja-JP" altLang="en-US" sz="1100" dirty="0">
                    <a:latin typeface="+mj-ea"/>
                    <a:ea typeface="+mj-ea"/>
                  </a:rPr>
                  <a:t>年</a:t>
                </a:r>
                <a:r>
                  <a:rPr lang="en-US" altLang="ja-JP" sz="1100" dirty="0">
                    <a:latin typeface="+mj-ea"/>
                    <a:ea typeface="+mj-ea"/>
                  </a:rPr>
                  <a:t>1</a:t>
                </a:r>
                <a:r>
                  <a:rPr lang="ja-JP" altLang="en-US" sz="1100" dirty="0">
                    <a:latin typeface="+mj-ea"/>
                    <a:ea typeface="+mj-ea"/>
                  </a:rPr>
                  <a:t>月末現在）</a:t>
                </a:r>
                <a:endParaRPr lang="en-US" altLang="ja-JP" sz="1100" dirty="0">
                  <a:latin typeface="+mj-ea"/>
                  <a:ea typeface="+mj-ea"/>
                </a:endParaRPr>
              </a:p>
              <a:p>
                <a:pPr fontAlgn="auto">
                  <a:lnSpc>
                    <a:spcPts val="1200"/>
                  </a:lnSpc>
                  <a:spcBef>
                    <a:spcPts val="0"/>
                  </a:spcBef>
                  <a:spcAft>
                    <a:spcPts val="0"/>
                  </a:spcAft>
                  <a:defRPr/>
                </a:pPr>
                <a:r>
                  <a:rPr lang="ja-JP" altLang="en-US" sz="1100" dirty="0">
                    <a:latin typeface="+mj-ea"/>
                    <a:ea typeface="+mj-ea"/>
                  </a:rPr>
                  <a:t>　高齢者の見守りや応急仮設住宅等へ避難している住民の支援を実施。</a:t>
                </a:r>
              </a:p>
            </p:txBody>
          </p:sp>
          <p:sp>
            <p:nvSpPr>
              <p:cNvPr id="132" name="片側の 2 つの角を丸めた四角形 131"/>
              <p:cNvSpPr/>
              <p:nvPr/>
            </p:nvSpPr>
            <p:spPr>
              <a:xfrm flipV="1">
                <a:off x="56508" y="7592958"/>
                <a:ext cx="2167652" cy="1511692"/>
              </a:xfrm>
              <a:prstGeom prst="round2SameRect">
                <a:avLst>
                  <a:gd name="adj1" fmla="val 5952"/>
                  <a:gd name="adj2" fmla="val 0"/>
                </a:avLst>
              </a:prstGeom>
              <a:solidFill>
                <a:schemeClr val="bg1"/>
              </a:solidFill>
              <a:ln>
                <a:solidFill>
                  <a:srgbClr val="FF6699"/>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33" name="片側の 2 つの角を丸めた四角形 132"/>
              <p:cNvSpPr/>
              <p:nvPr/>
            </p:nvSpPr>
            <p:spPr>
              <a:xfrm>
                <a:off x="56508" y="7491332"/>
                <a:ext cx="2167652" cy="223896"/>
              </a:xfrm>
              <a:prstGeom prst="round2SameRect">
                <a:avLst>
                  <a:gd name="adj1" fmla="val 29297"/>
                  <a:gd name="adj2" fmla="val 0"/>
                </a:avLst>
              </a:prstGeom>
              <a:solidFill>
                <a:srgbClr val="FB806B"/>
              </a:solidFill>
              <a:ln>
                <a:solidFill>
                  <a:srgbClr val="FF6699"/>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34" name="テキスト ボックス 13"/>
              <p:cNvSpPr txBox="1">
                <a:spLocks noChangeArrowheads="1"/>
              </p:cNvSpPr>
              <p:nvPr/>
            </p:nvSpPr>
            <p:spPr bwMode="auto">
              <a:xfrm>
                <a:off x="64449" y="7477041"/>
                <a:ext cx="2159711" cy="262005"/>
              </a:xfrm>
              <a:prstGeom prst="rect">
                <a:avLst/>
              </a:prstGeom>
              <a:noFill/>
              <a:ln w="9525">
                <a:noFill/>
                <a:miter lim="800000"/>
                <a:headEnd/>
                <a:tailEnd/>
              </a:ln>
            </p:spPr>
            <p:txBody>
              <a:bodyPr>
                <a:spAutoFit/>
              </a:bodyPr>
              <a:lstStyle/>
              <a:p>
                <a:pPr algn="ctr">
                  <a:defRPr/>
                </a:pPr>
                <a:r>
                  <a:rPr lang="ko-KR" altLang="en-US" sz="1100" b="1" dirty="0">
                    <a:solidFill>
                      <a:schemeClr val="bg1"/>
                    </a:solidFill>
                    <a:effectLst>
                      <a:outerShdw blurRad="38100" dist="38100" dir="2700000" algn="tl">
                        <a:srgbClr val="C0C0C0"/>
                      </a:outerShdw>
                    </a:effectLst>
                    <a:latin typeface="Calibri" pitchFamily="34" charset="0"/>
                    <a:ea typeface="Gulim" pitchFamily="34" charset="-127"/>
                  </a:rPr>
                  <a:t>고속도로 무료화 조치</a:t>
                </a:r>
              </a:p>
            </p:txBody>
          </p:sp>
        </p:grpSp>
        <p:sp>
          <p:nvSpPr>
            <p:cNvPr id="22697" name="テキスト ボックス 19"/>
            <p:cNvSpPr txBox="1">
              <a:spLocks noChangeArrowheads="1"/>
            </p:cNvSpPr>
            <p:nvPr/>
          </p:nvSpPr>
          <p:spPr bwMode="auto">
            <a:xfrm>
              <a:off x="2364608" y="7654451"/>
              <a:ext cx="2159711" cy="854296"/>
            </a:xfrm>
            <a:prstGeom prst="rect">
              <a:avLst/>
            </a:prstGeom>
            <a:noFill/>
            <a:ln w="9525">
              <a:noFill/>
              <a:miter lim="800000"/>
              <a:headEnd/>
              <a:tailEnd/>
            </a:ln>
          </p:spPr>
          <p:txBody>
            <a:bodyPr lIns="72000" rIns="72000">
              <a:spAutoFit/>
            </a:bodyPr>
            <a:lstStyle/>
            <a:p>
              <a:pPr>
                <a:lnSpc>
                  <a:spcPts val="1200"/>
                </a:lnSpc>
              </a:pPr>
              <a:r>
                <a:rPr lang="ja-JP" altLang="en-US" sz="1000" dirty="0">
                  <a:latin typeface="ＭＳ Ｐゴシック" charset="-128"/>
                </a:rPr>
                <a:t>　</a:t>
              </a:r>
              <a:r>
                <a:rPr lang="ko-KR" altLang="en-US" sz="1000" dirty="0">
                  <a:latin typeface="ＭＳ Ｐゴシック" charset="-128"/>
                  <a:ea typeface="Gulim" pitchFamily="34" charset="-127"/>
                </a:rPr>
                <a:t>피난 지시구역 등으로 부터 피난한 자와 자주피난한 모자피난자를 위한 고속도로 무려화 조치가 </a:t>
              </a:r>
              <a:r>
                <a:rPr lang="en-US" altLang="ko-KR" sz="1000" dirty="0" smtClean="0">
                  <a:latin typeface="ＭＳ Ｐゴシック" charset="-128"/>
                  <a:ea typeface="Gulim" pitchFamily="34" charset="-127"/>
                </a:rPr>
                <a:t>2016</a:t>
              </a:r>
              <a:r>
                <a:rPr lang="ko-KR" altLang="en-US" sz="1000" dirty="0" smtClean="0">
                  <a:latin typeface="ＭＳ Ｐゴシック" charset="-128"/>
                  <a:ea typeface="Gulim" pitchFamily="34" charset="-127"/>
                </a:rPr>
                <a:t>년 </a:t>
              </a:r>
              <a:r>
                <a:rPr lang="en-US" altLang="ko-KR" sz="1000" dirty="0">
                  <a:latin typeface="ＭＳ Ｐゴシック" charset="-128"/>
                  <a:ea typeface="Gulim" pitchFamily="34" charset="-127"/>
                </a:rPr>
                <a:t>3</a:t>
              </a:r>
              <a:r>
                <a:rPr lang="ko-KR" altLang="en-US" sz="1000" dirty="0">
                  <a:latin typeface="ＭＳ Ｐゴシック" charset="-128"/>
                  <a:ea typeface="Gulim" pitchFamily="34" charset="-127"/>
                </a:rPr>
                <a:t>월</a:t>
              </a:r>
              <a:r>
                <a:rPr lang="en-US" altLang="ko-KR" sz="1000" dirty="0">
                  <a:latin typeface="ＭＳ Ｐゴシック" charset="-128"/>
                  <a:ea typeface="Gulim" pitchFamily="34" charset="-127"/>
                </a:rPr>
                <a:t>31</a:t>
              </a:r>
              <a:r>
                <a:rPr lang="ko-KR" altLang="en-US" sz="1000" dirty="0">
                  <a:latin typeface="ＭＳ Ｐゴシック" charset="-128"/>
                  <a:ea typeface="Gulim" pitchFamily="34" charset="-127"/>
                </a:rPr>
                <a:t>일</a:t>
              </a:r>
              <a:br>
                <a:rPr lang="ko-KR" altLang="en-US" sz="1000" dirty="0">
                  <a:latin typeface="ＭＳ Ｐゴシック" charset="-128"/>
                  <a:ea typeface="Gulim" pitchFamily="34" charset="-127"/>
                </a:rPr>
              </a:br>
              <a:r>
                <a:rPr lang="ko-KR" altLang="en-US" sz="1000" dirty="0">
                  <a:latin typeface="ＭＳ Ｐゴシック" charset="-128"/>
                  <a:ea typeface="Gulim" pitchFamily="34" charset="-127"/>
                </a:rPr>
                <a:t>까지 연장</a:t>
              </a:r>
              <a:r>
                <a:rPr lang="en-US" altLang="ko-KR" sz="1000" dirty="0">
                  <a:latin typeface="ＭＳ Ｐゴシック" charset="-128"/>
                  <a:ea typeface="Gulim" pitchFamily="34" charset="-127"/>
                </a:rPr>
                <a:t>.</a:t>
              </a:r>
              <a:endParaRPr lang="en-US" altLang="ja-JP" sz="1000" dirty="0">
                <a:latin typeface="ＭＳ Ｐゴシック" charset="-128"/>
                <a:ea typeface="Gulim" pitchFamily="34" charset="-127"/>
              </a:endParaRPr>
            </a:p>
          </p:txBody>
        </p:sp>
      </p:grpSp>
      <p:sp>
        <p:nvSpPr>
          <p:cNvPr id="22643" name="テキスト ボックス 19"/>
          <p:cNvSpPr txBox="1">
            <a:spLocks noChangeArrowheads="1"/>
          </p:cNvSpPr>
          <p:nvPr/>
        </p:nvSpPr>
        <p:spPr bwMode="auto">
          <a:xfrm>
            <a:off x="2362200" y="7681913"/>
            <a:ext cx="2160588" cy="1311275"/>
          </a:xfrm>
          <a:prstGeom prst="rect">
            <a:avLst/>
          </a:prstGeom>
          <a:noFill/>
          <a:ln w="9525">
            <a:noFill/>
            <a:miter lim="800000"/>
            <a:headEnd/>
            <a:tailEnd/>
          </a:ln>
        </p:spPr>
        <p:txBody>
          <a:bodyPr lIns="72000" rIns="72000">
            <a:spAutoFit/>
          </a:bodyPr>
          <a:lstStyle/>
          <a:p>
            <a:pPr>
              <a:lnSpc>
                <a:spcPts val="1200"/>
              </a:lnSpc>
            </a:pPr>
            <a:r>
              <a:rPr lang="ko-KR" altLang="en-US" sz="1000" dirty="0">
                <a:latin typeface="Calibri" pitchFamily="34" charset="0"/>
                <a:ea typeface="Gulim" pitchFamily="34" charset="-127"/>
              </a:rPr>
              <a:t>흥보지나 지방신문의 요약판을 발송하고 또한 </a:t>
            </a:r>
            <a:r>
              <a:rPr lang="en-US" altLang="ko-KR" sz="1000" dirty="0">
                <a:latin typeface="Calibri" pitchFamily="34" charset="0"/>
                <a:ea typeface="Gulim" pitchFamily="34" charset="-127"/>
              </a:rPr>
              <a:t> </a:t>
            </a:r>
            <a:r>
              <a:rPr lang="ko-KR" altLang="en-US" sz="1000" dirty="0">
                <a:latin typeface="Calibri" pitchFamily="34" charset="0"/>
                <a:ea typeface="Gulim" pitchFamily="34" charset="-127"/>
              </a:rPr>
              <a:t>후쿠시마 현의 부흥을 위한  대처나 피난처에서의 교류회 등의 지원정보가 실린 </a:t>
            </a:r>
            <a:r>
              <a:rPr lang="en-US" altLang="ko-KR" sz="1000" dirty="0">
                <a:latin typeface="Calibri" pitchFamily="34" charset="0"/>
                <a:ea typeface="Gulim" pitchFamily="34" charset="-127"/>
              </a:rPr>
              <a:t>‘</a:t>
            </a:r>
            <a:r>
              <a:rPr lang="ko-KR" altLang="en-US" sz="1000" dirty="0">
                <a:latin typeface="Calibri" pitchFamily="34" charset="0"/>
                <a:ea typeface="Gulim" pitchFamily="34" charset="-127"/>
              </a:rPr>
              <a:t>후쿠시마의 지금을 알리는 신문</a:t>
            </a:r>
            <a:r>
              <a:rPr lang="en-US" altLang="ko-KR" sz="1000" dirty="0">
                <a:latin typeface="Calibri" pitchFamily="34" charset="0"/>
              </a:rPr>
              <a:t>’</a:t>
            </a:r>
            <a:r>
              <a:rPr lang="ko-KR" altLang="en-US" sz="1000" dirty="0">
                <a:latin typeface="Calibri" pitchFamily="34" charset="0"/>
                <a:ea typeface="Gulim" pitchFamily="34" charset="-127"/>
              </a:rPr>
              <a:t>을 발행</a:t>
            </a:r>
            <a:r>
              <a:rPr lang="en-US" altLang="ko-KR" sz="1000" dirty="0">
                <a:latin typeface="Calibri" pitchFamily="34" charset="0"/>
                <a:ea typeface="Gulim" pitchFamily="34" charset="-127"/>
              </a:rPr>
              <a:t>.</a:t>
            </a:r>
            <a:br>
              <a:rPr lang="en-US" altLang="ko-KR" sz="1000" dirty="0">
                <a:latin typeface="Calibri" pitchFamily="34" charset="0"/>
                <a:ea typeface="Gulim" pitchFamily="34" charset="-127"/>
              </a:rPr>
            </a:br>
            <a:r>
              <a:rPr lang="ko-KR" altLang="en-US" sz="1000" dirty="0">
                <a:latin typeface="Calibri" pitchFamily="34" charset="0"/>
                <a:ea typeface="Gulim" pitchFamily="34" charset="-127"/>
              </a:rPr>
              <a:t>자체 단체나 </a:t>
            </a:r>
            <a:r>
              <a:rPr lang="en-US" altLang="ko-KR" sz="1000" dirty="0">
                <a:latin typeface="Calibri" pitchFamily="34" charset="0"/>
                <a:ea typeface="Gulim" pitchFamily="34" charset="-127"/>
              </a:rPr>
              <a:t>NPO</a:t>
            </a:r>
            <a:r>
              <a:rPr lang="ko-KR" altLang="en-US" sz="1000" dirty="0">
                <a:latin typeface="Calibri" pitchFamily="34" charset="0"/>
                <a:ea typeface="Gulim" pitchFamily="34" charset="-127"/>
              </a:rPr>
              <a:t>등</a:t>
            </a:r>
            <a:br>
              <a:rPr lang="ko-KR" altLang="en-US" sz="1000" dirty="0">
                <a:latin typeface="Calibri" pitchFamily="34" charset="0"/>
                <a:ea typeface="Gulim" pitchFamily="34" charset="-127"/>
              </a:rPr>
            </a:br>
            <a:r>
              <a:rPr lang="ko-KR" altLang="en-US" sz="1000" dirty="0">
                <a:latin typeface="Calibri" pitchFamily="34" charset="0"/>
                <a:ea typeface="Gulim" pitchFamily="34" charset="-127"/>
              </a:rPr>
              <a:t>협력으로 제공</a:t>
            </a:r>
            <a:r>
              <a:rPr lang="en-US" altLang="ko-KR" sz="1000" dirty="0">
                <a:latin typeface="Calibri" pitchFamily="34" charset="0"/>
                <a:ea typeface="Gulim" pitchFamily="34" charset="-127"/>
              </a:rPr>
              <a:t>.</a:t>
            </a:r>
            <a:endParaRPr lang="en-US" altLang="ko-KR" sz="1000" dirty="0">
              <a:latin typeface="Calibri" pitchFamily="34" charset="0"/>
            </a:endParaRPr>
          </a:p>
        </p:txBody>
      </p:sp>
      <p:grpSp>
        <p:nvGrpSpPr>
          <p:cNvPr id="22644" name="グループ化 2054"/>
          <p:cNvGrpSpPr>
            <a:grpSpLocks/>
          </p:cNvGrpSpPr>
          <p:nvPr/>
        </p:nvGrpSpPr>
        <p:grpSpPr bwMode="auto">
          <a:xfrm>
            <a:off x="1236663" y="8216899"/>
            <a:ext cx="1000919" cy="771526"/>
            <a:chOff x="1096008" y="8071659"/>
            <a:chExt cx="1116000" cy="898292"/>
          </a:xfrm>
        </p:grpSpPr>
        <p:pic>
          <p:nvPicPr>
            <p:cNvPr id="1034" name="Picture 10" descr="C:\Users\191787\Desktop\平間データ\復興計画\28進行管理\タイトル素材\第3章写真\保健福祉部\02　画像\画像　保健福祉部\№81-1　生活5　高齢者見守り.jpg"/>
            <p:cNvPicPr>
              <a:picLocks noChangeAspect="1" noChangeArrowheads="1"/>
            </p:cNvPicPr>
            <p:nvPr/>
          </p:nvPicPr>
          <p:blipFill>
            <a:blip r:embed="rId6"/>
            <a:srcRect/>
            <a:stretch>
              <a:fillRect/>
            </a:stretch>
          </p:blipFill>
          <p:spPr bwMode="auto">
            <a:xfrm>
              <a:off x="1122996" y="8111406"/>
              <a:ext cx="1055675" cy="825158"/>
            </a:xfrm>
            <a:prstGeom prst="rect">
              <a:avLst/>
            </a:prstGeom>
            <a:noFill/>
            <a:ln w="38100">
              <a:solidFill>
                <a:schemeClr val="bg1"/>
              </a:solidFill>
            </a:ln>
            <a:effectLst>
              <a:outerShdw blurRad="50800" dist="38100" dir="2700000" sx="99000" sy="99000" algn="tl" rotWithShape="0">
                <a:prstClr val="black">
                  <a:alpha val="40000"/>
                </a:prstClr>
              </a:outerShdw>
            </a:effectLst>
            <a:extLst/>
          </p:spPr>
        </p:pic>
        <p:sp>
          <p:nvSpPr>
            <p:cNvPr id="7" name="正方形/長方形 6"/>
            <p:cNvSpPr/>
            <p:nvPr/>
          </p:nvSpPr>
          <p:spPr>
            <a:xfrm>
              <a:off x="1096008" y="8071659"/>
              <a:ext cx="1116000" cy="8982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pic>
        <p:nvPicPr>
          <p:cNvPr id="9218" name="Picture 2"/>
          <p:cNvPicPr>
            <a:picLocks noChangeAspect="1" noChangeArrowheads="1"/>
          </p:cNvPicPr>
          <p:nvPr/>
        </p:nvPicPr>
        <p:blipFill>
          <a:blip r:embed="rId7"/>
          <a:srcRect/>
          <a:stretch>
            <a:fillRect/>
          </a:stretch>
        </p:blipFill>
        <p:spPr bwMode="auto">
          <a:xfrm>
            <a:off x="3551238" y="8351838"/>
            <a:ext cx="841375" cy="636587"/>
          </a:xfrm>
          <a:prstGeom prst="rect">
            <a:avLst/>
          </a:prstGeom>
          <a:noFill/>
          <a:ln w="6350">
            <a:solidFill>
              <a:schemeClr val="tx1"/>
            </a:solidFill>
            <a:miter lim="800000"/>
            <a:headEnd/>
            <a:tailEnd/>
          </a:ln>
          <a:effectLst>
            <a:outerShdw blurRad="50800" dist="38100" dir="2700000" sx="98000" sy="98000" algn="tl" rotWithShape="0">
              <a:prstClr val="black">
                <a:alpha val="40000"/>
              </a:prstClr>
            </a:outerShdw>
          </a:effectLst>
          <a:extLst/>
        </p:spPr>
      </p:pic>
      <p:pic>
        <p:nvPicPr>
          <p:cNvPr id="22647" name="Picture 4" descr="C:\Users\159935\Desktop\いめーじ\a040\a040.wmf"/>
          <p:cNvPicPr>
            <a:picLocks noChangeAspect="1" noChangeArrowheads="1"/>
          </p:cNvPicPr>
          <p:nvPr/>
        </p:nvPicPr>
        <p:blipFill>
          <a:blip r:embed="rId8"/>
          <a:srcRect/>
          <a:stretch>
            <a:fillRect/>
          </a:stretch>
        </p:blipFill>
        <p:spPr bwMode="auto">
          <a:xfrm>
            <a:off x="5646738" y="8243888"/>
            <a:ext cx="307975" cy="638175"/>
          </a:xfrm>
          <a:prstGeom prst="rect">
            <a:avLst/>
          </a:prstGeom>
          <a:noFill/>
          <a:ln w="9525">
            <a:noFill/>
            <a:miter lim="800000"/>
            <a:headEnd/>
            <a:tailEnd/>
          </a:ln>
        </p:spPr>
      </p:pic>
      <p:pic>
        <p:nvPicPr>
          <p:cNvPr id="22648" name="Picture 5" descr="C:\Users\159935\Desktop\いめーじ\norimono_0017\norimono_0017.wmf"/>
          <p:cNvPicPr>
            <a:picLocks noChangeAspect="1" noChangeArrowheads="1"/>
          </p:cNvPicPr>
          <p:nvPr/>
        </p:nvPicPr>
        <p:blipFill>
          <a:blip r:embed="rId9"/>
          <a:srcRect/>
          <a:stretch>
            <a:fillRect/>
          </a:stretch>
        </p:blipFill>
        <p:spPr bwMode="auto">
          <a:xfrm>
            <a:off x="5913438" y="8442325"/>
            <a:ext cx="777875" cy="527050"/>
          </a:xfrm>
          <a:prstGeom prst="rect">
            <a:avLst/>
          </a:prstGeom>
          <a:noFill/>
          <a:ln w="9525">
            <a:noFill/>
            <a:miter lim="800000"/>
            <a:headEnd/>
            <a:tailEnd/>
          </a:ln>
        </p:spPr>
      </p:pic>
      <p:sp>
        <p:nvSpPr>
          <p:cNvPr id="148" name="円/楕円 147"/>
          <p:cNvSpPr/>
          <p:nvPr/>
        </p:nvSpPr>
        <p:spPr>
          <a:xfrm rot="21000000">
            <a:off x="4586145" y="8352410"/>
            <a:ext cx="1080000" cy="648000"/>
          </a:xfrm>
          <a:prstGeom prst="ellipse">
            <a:avLst/>
          </a:prstGeom>
          <a:effectLst>
            <a:outerShdw blurRad="40000" dist="23000" dir="5400000" rotWithShape="0">
              <a:srgbClr val="000000">
                <a:alpha val="35000"/>
              </a:srgbClr>
            </a:outerShdw>
            <a:softEdge rad="114300"/>
          </a:effectLst>
        </p:spPr>
        <p:style>
          <a:lnRef idx="1">
            <a:schemeClr val="accent5"/>
          </a:lnRef>
          <a:fillRef idx="3">
            <a:schemeClr val="accent5"/>
          </a:fillRef>
          <a:effectRef idx="2">
            <a:schemeClr val="accent5"/>
          </a:effectRef>
          <a:fontRef idx="minor">
            <a:schemeClr val="lt1"/>
          </a:fontRef>
        </p:style>
        <p:txBody>
          <a:bodyPr lIns="0" rIns="0" anchor="ctr"/>
          <a:lstStyle/>
          <a:p>
            <a:pPr algn="ctr">
              <a:lnSpc>
                <a:spcPts val="1200"/>
              </a:lnSpc>
              <a:defRPr/>
            </a:pPr>
            <a:r>
              <a:rPr lang="en-US" altLang="ko-KR" sz="1000" dirty="0" smtClean="0">
                <a:solidFill>
                  <a:srgbClr val="FFFFFF"/>
                </a:solidFill>
                <a:latin typeface="ＭＳ ゴシック" pitchFamily="49" charset="-128"/>
                <a:ea typeface="ＭＳ ゴシック" pitchFamily="49" charset="-128"/>
              </a:rPr>
              <a:t>2016.3.31</a:t>
            </a:r>
            <a:endParaRPr lang="en-US" altLang="ja-JP" sz="1000" dirty="0">
              <a:solidFill>
                <a:srgbClr val="FFFFFF"/>
              </a:solidFill>
              <a:latin typeface="ＭＳ ゴシック" pitchFamily="49" charset="-128"/>
              <a:ea typeface="ＭＳ ゴシック" pitchFamily="49" charset="-128"/>
            </a:endParaRPr>
          </a:p>
          <a:p>
            <a:pPr algn="ctr">
              <a:lnSpc>
                <a:spcPts val="1200"/>
              </a:lnSpc>
              <a:defRPr/>
            </a:pPr>
            <a:r>
              <a:rPr lang="ko-KR" altLang="en-US" sz="1000" dirty="0">
                <a:solidFill>
                  <a:srgbClr val="FFFFFF"/>
                </a:solidFill>
                <a:latin typeface="ＭＳ ゴシック" pitchFamily="49" charset="-128"/>
                <a:ea typeface="Gulim" pitchFamily="34" charset="-127"/>
              </a:rPr>
              <a:t>까지 연장</a:t>
            </a:r>
          </a:p>
        </p:txBody>
      </p:sp>
      <p:sp>
        <p:nvSpPr>
          <p:cNvPr id="19520" name="テキスト ボックス 19519"/>
          <p:cNvSpPr txBox="1"/>
          <p:nvPr/>
        </p:nvSpPr>
        <p:spPr>
          <a:xfrm>
            <a:off x="6926263" y="1684338"/>
            <a:ext cx="3133725" cy="298450"/>
          </a:xfrm>
          <a:prstGeom prst="rect">
            <a:avLst/>
          </a:prstGeom>
          <a:noFill/>
        </p:spPr>
        <p:txBody>
          <a:bodyPr wrap="none">
            <a:spAutoFit/>
          </a:bodyPr>
          <a:lstStyle/>
          <a:p>
            <a:pPr fontAlgn="auto">
              <a:lnSpc>
                <a:spcPts val="800"/>
              </a:lnSpc>
              <a:spcBef>
                <a:spcPts val="0"/>
              </a:spcBef>
              <a:spcAft>
                <a:spcPts val="0"/>
              </a:spcAft>
              <a:defRPr/>
            </a:pPr>
            <a:r>
              <a:rPr lang="ja-JP" altLang="en-US" sz="700" dirty="0">
                <a:latin typeface="+mn-ea"/>
                <a:ea typeface="+mn-ea"/>
              </a:rPr>
              <a:t>（被災者生活再建支援制度における加算支援金申請件数</a:t>
            </a:r>
            <a:r>
              <a:rPr lang="en-US" altLang="ja-JP" sz="700" dirty="0">
                <a:latin typeface="+mn-ea"/>
                <a:ea typeface="+mn-ea"/>
              </a:rPr>
              <a:t>17,596</a:t>
            </a:r>
            <a:r>
              <a:rPr lang="ja-JP" altLang="en-US" sz="700" dirty="0">
                <a:latin typeface="+mn-ea"/>
                <a:ea typeface="+mn-ea"/>
              </a:rPr>
              <a:t>件</a:t>
            </a:r>
            <a:endParaRPr lang="en-US" altLang="ja-JP" sz="700" dirty="0">
              <a:latin typeface="+mn-ea"/>
              <a:ea typeface="+mn-ea"/>
            </a:endParaRPr>
          </a:p>
          <a:p>
            <a:pPr fontAlgn="auto">
              <a:lnSpc>
                <a:spcPts val="800"/>
              </a:lnSpc>
              <a:spcBef>
                <a:spcPts val="0"/>
              </a:spcBef>
              <a:spcAft>
                <a:spcPts val="0"/>
              </a:spcAft>
              <a:defRPr/>
            </a:pPr>
            <a:r>
              <a:rPr lang="ja-JP" altLang="en-US" sz="700" dirty="0">
                <a:latin typeface="+mn-ea"/>
                <a:ea typeface="+mn-ea"/>
              </a:rPr>
              <a:t>　　　　　　　　　　　　　　　　　　　　　　　　　　　　　</a:t>
            </a:r>
            <a:r>
              <a:rPr lang="en-US" altLang="ja-JP" sz="700" dirty="0">
                <a:latin typeface="+mn-ea"/>
                <a:ea typeface="+mn-ea"/>
              </a:rPr>
              <a:t>/</a:t>
            </a:r>
            <a:r>
              <a:rPr lang="ja-JP" altLang="en-US" sz="700" dirty="0">
                <a:latin typeface="+mn-ea"/>
                <a:ea typeface="+mn-ea"/>
              </a:rPr>
              <a:t>基礎支援金申請件数</a:t>
            </a:r>
            <a:r>
              <a:rPr lang="en-US" altLang="ja-JP" sz="700" dirty="0">
                <a:latin typeface="+mn-ea"/>
                <a:ea typeface="+mn-ea"/>
              </a:rPr>
              <a:t>29,801</a:t>
            </a:r>
            <a:r>
              <a:rPr lang="ja-JP" altLang="en-US" sz="700" dirty="0">
                <a:latin typeface="+mn-ea"/>
                <a:ea typeface="+mn-ea"/>
              </a:rPr>
              <a:t>件）</a:t>
            </a:r>
          </a:p>
        </p:txBody>
      </p:sp>
      <p:sp>
        <p:nvSpPr>
          <p:cNvPr id="22654" name="テキスト ボックス 140"/>
          <p:cNvSpPr txBox="1">
            <a:spLocks noChangeArrowheads="1"/>
          </p:cNvSpPr>
          <p:nvPr/>
        </p:nvSpPr>
        <p:spPr bwMode="auto">
          <a:xfrm>
            <a:off x="2344861" y="2530932"/>
            <a:ext cx="1191352" cy="215444"/>
          </a:xfrm>
          <a:prstGeom prst="rect">
            <a:avLst/>
          </a:prstGeom>
          <a:noFill/>
          <a:ln w="9525">
            <a:noFill/>
            <a:miter lim="800000"/>
            <a:headEnd/>
            <a:tailEnd/>
          </a:ln>
        </p:spPr>
        <p:txBody>
          <a:bodyPr wrap="none">
            <a:spAutoFit/>
          </a:bodyPr>
          <a:lstStyle/>
          <a:p>
            <a:r>
              <a:rPr lang="ja-JP" altLang="en-US" sz="800" dirty="0">
                <a:latin typeface="ＭＳ Ｐゴシック" charset="-128"/>
              </a:rPr>
              <a:t>（</a:t>
            </a:r>
            <a:r>
              <a:rPr lang="en-US" altLang="ko-KR" sz="800" dirty="0" smtClean="0">
                <a:latin typeface="ＭＳ Ｐゴシック" charset="-128"/>
              </a:rPr>
              <a:t>2015</a:t>
            </a:r>
            <a:r>
              <a:rPr lang="ko-KR" altLang="en-US" sz="800" dirty="0" smtClean="0">
                <a:latin typeface="ＭＳ Ｐゴシック" charset="-128"/>
                <a:ea typeface="Gulim" pitchFamily="34" charset="-127"/>
              </a:rPr>
              <a:t>년</a:t>
            </a:r>
            <a:r>
              <a:rPr lang="en-US" altLang="ko-KR" sz="800" dirty="0">
                <a:latin typeface="ＭＳ Ｐゴシック" charset="-128"/>
                <a:ea typeface="Gulim" pitchFamily="34" charset="-127"/>
              </a:rPr>
              <a:t>6</a:t>
            </a:r>
            <a:r>
              <a:rPr lang="ko-KR" altLang="en-US" sz="800" dirty="0" smtClean="0">
                <a:latin typeface="ＭＳ Ｐゴシック" charset="-128"/>
                <a:ea typeface="Gulim" pitchFamily="34" charset="-127"/>
              </a:rPr>
              <a:t>월</a:t>
            </a:r>
            <a:r>
              <a:rPr lang="en-US" altLang="ko-KR" sz="800" dirty="0" smtClean="0">
                <a:latin typeface="ＭＳ Ｐゴシック" charset="-128"/>
                <a:ea typeface="Gulim" pitchFamily="34" charset="-127"/>
              </a:rPr>
              <a:t>30</a:t>
            </a:r>
            <a:r>
              <a:rPr lang="ko-KR" altLang="en-US" sz="800" dirty="0" smtClean="0">
                <a:latin typeface="ＭＳ Ｐゴシック" charset="-128"/>
                <a:ea typeface="Gulim" pitchFamily="34" charset="-127"/>
              </a:rPr>
              <a:t>일 </a:t>
            </a:r>
            <a:r>
              <a:rPr lang="ko-KR" altLang="en-US" sz="800" dirty="0">
                <a:latin typeface="ＭＳ Ｐゴシック" charset="-128"/>
                <a:ea typeface="Gulim" pitchFamily="34" charset="-127"/>
              </a:rPr>
              <a:t>현재</a:t>
            </a:r>
            <a:r>
              <a:rPr lang="ja-JP" altLang="en-US" sz="800" dirty="0">
                <a:latin typeface="ＭＳ Ｐゴシック" charset="-128"/>
              </a:rPr>
              <a:t>）</a:t>
            </a:r>
          </a:p>
        </p:txBody>
      </p:sp>
      <p:sp>
        <p:nvSpPr>
          <p:cNvPr id="39" name="角丸四角形 38"/>
          <p:cNvSpPr/>
          <p:nvPr/>
        </p:nvSpPr>
        <p:spPr>
          <a:xfrm>
            <a:off x="7512050" y="4432300"/>
            <a:ext cx="998538" cy="757238"/>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51" name="正方形/長方形 150"/>
          <p:cNvSpPr/>
          <p:nvPr/>
        </p:nvSpPr>
        <p:spPr>
          <a:xfrm>
            <a:off x="787400" y="3990975"/>
            <a:ext cx="387350" cy="10795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ja-JP" altLang="en-US" sz="1000" dirty="0">
              <a:solidFill>
                <a:sysClr val="windowText" lastClr="000000"/>
              </a:solidFill>
            </a:endParaRPr>
          </a:p>
        </p:txBody>
      </p:sp>
      <p:sp>
        <p:nvSpPr>
          <p:cNvPr id="152" name="角丸四角形 151"/>
          <p:cNvSpPr/>
          <p:nvPr/>
        </p:nvSpPr>
        <p:spPr>
          <a:xfrm>
            <a:off x="771525" y="3806825"/>
            <a:ext cx="404813" cy="122238"/>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ja-JP" altLang="en-US" sz="1000" dirty="0">
              <a:solidFill>
                <a:schemeClr val="tx1"/>
              </a:solidFill>
            </a:endParaRPr>
          </a:p>
        </p:txBody>
      </p:sp>
      <p:sp>
        <p:nvSpPr>
          <p:cNvPr id="22658" name="テキスト ボックス 17"/>
          <p:cNvSpPr txBox="1">
            <a:spLocks noChangeArrowheads="1"/>
          </p:cNvSpPr>
          <p:nvPr/>
        </p:nvSpPr>
        <p:spPr bwMode="auto">
          <a:xfrm>
            <a:off x="1143000" y="3773488"/>
            <a:ext cx="1365250" cy="215900"/>
          </a:xfrm>
          <a:prstGeom prst="rect">
            <a:avLst/>
          </a:prstGeom>
          <a:noFill/>
          <a:ln w="9525">
            <a:noFill/>
            <a:miter lim="800000"/>
            <a:headEnd/>
            <a:tailEnd/>
          </a:ln>
        </p:spPr>
        <p:txBody>
          <a:bodyPr>
            <a:spAutoFit/>
          </a:bodyPr>
          <a:lstStyle/>
          <a:p>
            <a:r>
              <a:rPr lang="ko-KR" altLang="en-US" sz="800">
                <a:latin typeface="Calibri" pitchFamily="34" charset="0"/>
                <a:ea typeface="Gulim" pitchFamily="34" charset="-127"/>
              </a:rPr>
              <a:t> 지진</a:t>
            </a:r>
            <a:r>
              <a:rPr lang="ja-JP" altLang="en-US" sz="800">
                <a:latin typeface="Calibri" pitchFamily="34" charset="0"/>
              </a:rPr>
              <a:t>・</a:t>
            </a:r>
            <a:r>
              <a:rPr lang="ko-KR" altLang="en-US" sz="800">
                <a:latin typeface="Calibri" pitchFamily="34" charset="0"/>
                <a:ea typeface="Gulim" pitchFamily="34" charset="-127"/>
              </a:rPr>
              <a:t>해일 이재민용</a:t>
            </a:r>
            <a:endParaRPr lang="en-US" altLang="ko-KR" sz="800">
              <a:latin typeface="Calibri" pitchFamily="34" charset="0"/>
              <a:ea typeface="Gulim" pitchFamily="34" charset="-127"/>
            </a:endParaRPr>
          </a:p>
        </p:txBody>
      </p:sp>
      <p:sp>
        <p:nvSpPr>
          <p:cNvPr id="22659" name="テキスト ボックス 17"/>
          <p:cNvSpPr txBox="1">
            <a:spLocks noChangeArrowheads="1"/>
          </p:cNvSpPr>
          <p:nvPr/>
        </p:nvSpPr>
        <p:spPr bwMode="auto">
          <a:xfrm>
            <a:off x="63500" y="8854281"/>
            <a:ext cx="1079500" cy="230187"/>
          </a:xfrm>
          <a:prstGeom prst="rect">
            <a:avLst/>
          </a:prstGeom>
          <a:noFill/>
          <a:ln w="9525">
            <a:noFill/>
            <a:miter lim="800000"/>
            <a:headEnd/>
            <a:tailEnd/>
          </a:ln>
        </p:spPr>
        <p:txBody>
          <a:bodyPr>
            <a:spAutoFit/>
          </a:bodyPr>
          <a:lstStyle/>
          <a:p>
            <a:r>
              <a:rPr lang="ja-JP" altLang="en-US" sz="900" dirty="0">
                <a:latin typeface="Calibri" pitchFamily="34" charset="0"/>
              </a:rPr>
              <a:t>（</a:t>
            </a:r>
            <a:r>
              <a:rPr lang="en-US" altLang="ko-KR" sz="900" dirty="0" smtClean="0">
                <a:latin typeface="Calibri" pitchFamily="34" charset="0"/>
              </a:rPr>
              <a:t>2015.7.1</a:t>
            </a:r>
            <a:r>
              <a:rPr lang="ko-KR" altLang="en-US" sz="900" dirty="0">
                <a:latin typeface="Calibri" pitchFamily="34" charset="0"/>
                <a:ea typeface="Gulim" pitchFamily="34" charset="-127"/>
              </a:rPr>
              <a:t>현재</a:t>
            </a:r>
            <a:r>
              <a:rPr lang="ja-JP" altLang="en-US" sz="900" dirty="0">
                <a:latin typeface="Calibri" pitchFamily="34" charset="0"/>
              </a:rPr>
              <a:t>）</a:t>
            </a:r>
          </a:p>
        </p:txBody>
      </p:sp>
      <p:sp>
        <p:nvSpPr>
          <p:cNvPr id="22660" name="テキスト ボックス 17"/>
          <p:cNvSpPr txBox="1">
            <a:spLocks noChangeArrowheads="1"/>
          </p:cNvSpPr>
          <p:nvPr/>
        </p:nvSpPr>
        <p:spPr bwMode="auto">
          <a:xfrm>
            <a:off x="1143000" y="3938588"/>
            <a:ext cx="2179638" cy="215900"/>
          </a:xfrm>
          <a:prstGeom prst="rect">
            <a:avLst/>
          </a:prstGeom>
          <a:noFill/>
          <a:ln w="9525">
            <a:noFill/>
            <a:miter lim="800000"/>
            <a:headEnd/>
            <a:tailEnd/>
          </a:ln>
        </p:spPr>
        <p:txBody>
          <a:bodyPr>
            <a:spAutoFit/>
          </a:bodyPr>
          <a:lstStyle/>
          <a:p>
            <a:pPr>
              <a:spcBef>
                <a:spcPts val="600"/>
              </a:spcBef>
            </a:pPr>
            <a:r>
              <a:rPr lang="ko-KR" altLang="en-US" sz="800">
                <a:latin typeface="Calibri" pitchFamily="34" charset="0"/>
                <a:ea typeface="Gulim" pitchFamily="34" charset="-127"/>
              </a:rPr>
              <a:t>원전 피난자용</a:t>
            </a:r>
          </a:p>
        </p:txBody>
      </p:sp>
      <p:pic>
        <p:nvPicPr>
          <p:cNvPr id="19460" name="図 7"/>
          <p:cNvPicPr>
            <a:picLocks noChangeAspect="1"/>
          </p:cNvPicPr>
          <p:nvPr/>
        </p:nvPicPr>
        <p:blipFill>
          <a:blip r:embed="rId10"/>
          <a:srcRect/>
          <a:stretch>
            <a:fillRect/>
          </a:stretch>
        </p:blipFill>
        <p:spPr bwMode="auto">
          <a:xfrm>
            <a:off x="4581525" y="1258888"/>
            <a:ext cx="2160588" cy="1438275"/>
          </a:xfrm>
          <a:prstGeom prst="rect">
            <a:avLst/>
          </a:prstGeom>
          <a:noFill/>
          <a:ln w="9525">
            <a:solidFill>
              <a:srgbClr val="000000"/>
            </a:solidFill>
            <a:miter lim="800000"/>
            <a:headEnd/>
            <a:tailEnd/>
          </a:ln>
          <a:effectLst>
            <a:outerShdw blurRad="50800" dist="38100" dir="5400000" algn="t" rotWithShape="0">
              <a:prstClr val="black">
                <a:alpha val="40000"/>
              </a:prstClr>
            </a:outerShdw>
          </a:effectLst>
        </p:spPr>
      </p:pic>
      <p:sp>
        <p:nvSpPr>
          <p:cNvPr id="33" name="正方形/長方形 32"/>
          <p:cNvSpPr/>
          <p:nvPr/>
        </p:nvSpPr>
        <p:spPr>
          <a:xfrm>
            <a:off x="4614863" y="1236663"/>
            <a:ext cx="2160587" cy="198437"/>
          </a:xfrm>
          <a:prstGeom prst="rect">
            <a:avLst/>
          </a:prstGeom>
          <a:solidFill>
            <a:schemeClr val="accent1">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100" b="1">
                <a:solidFill>
                  <a:schemeClr val="bg1"/>
                </a:solidFill>
                <a:effectLst>
                  <a:outerShdw blurRad="38100" dist="38100" dir="2700000" algn="tl">
                    <a:srgbClr val="000000"/>
                  </a:outerShdw>
                </a:effectLst>
                <a:ea typeface="Gulim" pitchFamily="34" charset="-127"/>
              </a:rPr>
              <a:t>응급 가설주택의  공용 기간 연장</a:t>
            </a:r>
          </a:p>
        </p:txBody>
      </p:sp>
      <p:sp>
        <p:nvSpPr>
          <p:cNvPr id="21" name="正方形/長方形 20"/>
          <p:cNvSpPr/>
          <p:nvPr/>
        </p:nvSpPr>
        <p:spPr>
          <a:xfrm>
            <a:off x="4614863" y="1427163"/>
            <a:ext cx="2160587" cy="328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800" dirty="0">
                <a:solidFill>
                  <a:schemeClr val="tx1"/>
                </a:solidFill>
                <a:latin typeface="ＭＳ Ｐゴシック" charset="-128"/>
                <a:ea typeface="Gulim" pitchFamily="34" charset="-127"/>
              </a:rPr>
              <a:t>후쿠시마현은 공용 기간을 </a:t>
            </a:r>
            <a:r>
              <a:rPr lang="en-US" altLang="ko-KR" sz="800" dirty="0">
                <a:solidFill>
                  <a:schemeClr val="tx1"/>
                </a:solidFill>
                <a:latin typeface="ＭＳ Ｐゴシック" charset="-128"/>
                <a:ea typeface="Gulim" pitchFamily="34" charset="-127"/>
              </a:rPr>
              <a:t>1</a:t>
            </a:r>
            <a:r>
              <a:rPr lang="ko-KR" altLang="en-US" sz="800" dirty="0">
                <a:solidFill>
                  <a:schemeClr val="tx1"/>
                </a:solidFill>
                <a:latin typeface="ＭＳ Ｐゴシック" charset="-128"/>
                <a:ea typeface="Gulim" pitchFamily="34" charset="-127"/>
              </a:rPr>
              <a:t>년 연장하고 기간은 </a:t>
            </a:r>
            <a:r>
              <a:rPr lang="en-US" altLang="ko-KR" sz="800" dirty="0" smtClean="0">
                <a:solidFill>
                  <a:schemeClr val="tx1"/>
                </a:solidFill>
                <a:latin typeface="ＭＳ Ｐゴシック" charset="-128"/>
                <a:ea typeface="Gulim" pitchFamily="34" charset="-127"/>
              </a:rPr>
              <a:t>2017</a:t>
            </a:r>
            <a:r>
              <a:rPr lang="ko-KR" altLang="en-US" sz="800" dirty="0" smtClean="0">
                <a:solidFill>
                  <a:schemeClr val="tx1"/>
                </a:solidFill>
                <a:latin typeface="ＭＳ Ｐゴシック" charset="-128"/>
                <a:ea typeface="Gulim" pitchFamily="34" charset="-127"/>
              </a:rPr>
              <a:t>년 </a:t>
            </a:r>
            <a:r>
              <a:rPr lang="en-US" altLang="ko-KR" sz="800" dirty="0">
                <a:solidFill>
                  <a:schemeClr val="tx1"/>
                </a:solidFill>
                <a:latin typeface="ＭＳ Ｐゴシック" charset="-128"/>
                <a:ea typeface="Gulim" pitchFamily="34" charset="-127"/>
              </a:rPr>
              <a:t>3</a:t>
            </a:r>
            <a:r>
              <a:rPr lang="ko-KR" altLang="en-US" sz="800" dirty="0">
                <a:solidFill>
                  <a:schemeClr val="tx1"/>
                </a:solidFill>
                <a:latin typeface="ＭＳ Ｐゴシック" charset="-128"/>
                <a:ea typeface="Gulim" pitchFamily="34" charset="-127"/>
              </a:rPr>
              <a:t>월까지가 되었습니다</a:t>
            </a:r>
            <a:r>
              <a:rPr lang="en-US" altLang="ko-KR" sz="800" dirty="0">
                <a:solidFill>
                  <a:schemeClr val="tx1"/>
                </a:solidFill>
                <a:latin typeface="ＭＳ Ｐゴシック" charset="-128"/>
                <a:ea typeface="Gulim" pitchFamily="34" charset="-127"/>
              </a:rPr>
              <a:t>.</a:t>
            </a:r>
          </a:p>
        </p:txBody>
      </p:sp>
      <p:sp>
        <p:nvSpPr>
          <p:cNvPr id="150" name="円/楕円 149"/>
          <p:cNvSpPr/>
          <p:nvPr/>
        </p:nvSpPr>
        <p:spPr>
          <a:xfrm rot="21000000">
            <a:off x="5718680" y="2050911"/>
            <a:ext cx="1080000" cy="648000"/>
          </a:xfrm>
          <a:prstGeom prst="ellipse">
            <a:avLst/>
          </a:prstGeom>
          <a:effectLst>
            <a:outerShdw blurRad="40000" dist="23000" dir="5400000" rotWithShape="0">
              <a:srgbClr val="000000">
                <a:alpha val="35000"/>
              </a:srgbClr>
            </a:outerShdw>
            <a:softEdge rad="114300"/>
          </a:effectLst>
        </p:spPr>
        <p:style>
          <a:lnRef idx="1">
            <a:schemeClr val="accent3"/>
          </a:lnRef>
          <a:fillRef idx="3">
            <a:schemeClr val="accent3"/>
          </a:fillRef>
          <a:effectRef idx="2">
            <a:schemeClr val="accent3"/>
          </a:effectRef>
          <a:fontRef idx="minor">
            <a:schemeClr val="lt1"/>
          </a:fontRef>
        </p:style>
        <p:txBody>
          <a:bodyPr lIns="0" rIns="0" anchor="ctr"/>
          <a:lstStyle/>
          <a:p>
            <a:pPr algn="ctr">
              <a:lnSpc>
                <a:spcPts val="1200"/>
              </a:lnSpc>
              <a:defRPr/>
            </a:pPr>
            <a:r>
              <a:rPr lang="en-US" altLang="ko-KR" sz="1000" dirty="0" smtClean="0">
                <a:solidFill>
                  <a:srgbClr val="FFFFFF"/>
                </a:solidFill>
                <a:latin typeface="ＭＳ ゴシック" pitchFamily="49" charset="-128"/>
                <a:ea typeface="ＭＳ ゴシック" pitchFamily="49" charset="-128"/>
              </a:rPr>
              <a:t>2017.3.31</a:t>
            </a:r>
            <a:endParaRPr lang="en-US" altLang="ja-JP" sz="1000" dirty="0">
              <a:solidFill>
                <a:srgbClr val="FFFFFF"/>
              </a:solidFill>
              <a:latin typeface="ＭＳ ゴシック" pitchFamily="49" charset="-128"/>
              <a:ea typeface="ＭＳ ゴシック" pitchFamily="49" charset="-128"/>
            </a:endParaRPr>
          </a:p>
          <a:p>
            <a:pPr algn="ctr">
              <a:lnSpc>
                <a:spcPts val="1200"/>
              </a:lnSpc>
              <a:defRPr/>
            </a:pPr>
            <a:r>
              <a:rPr lang="ko-KR" altLang="en-US" sz="1000" dirty="0">
                <a:solidFill>
                  <a:srgbClr val="FFFFFF"/>
                </a:solidFill>
                <a:latin typeface="ＭＳ ゴシック" pitchFamily="49" charset="-128"/>
                <a:ea typeface="Gulim" pitchFamily="34" charset="-127"/>
              </a:rPr>
              <a:t>까지 연장</a:t>
            </a:r>
          </a:p>
        </p:txBody>
      </p:sp>
      <p:sp>
        <p:nvSpPr>
          <p:cNvPr id="2" name="正方形/長方形 1"/>
          <p:cNvSpPr/>
          <p:nvPr/>
        </p:nvSpPr>
        <p:spPr bwMode="auto">
          <a:xfrm>
            <a:off x="-4095750" y="4260850"/>
            <a:ext cx="2471737" cy="209550"/>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spAutoFit/>
          </a:bodyPr>
          <a:lstStyle/>
          <a:p>
            <a:pPr fontAlgn="auto">
              <a:spcBef>
                <a:spcPts val="0"/>
              </a:spcBef>
              <a:spcAft>
                <a:spcPts val="0"/>
              </a:spcAft>
              <a:defRPr/>
            </a:pPr>
            <a:r>
              <a:rPr lang="ja-JP" altLang="en-US" sz="1050" dirty="0"/>
              <a:t>　　　　　　</a:t>
            </a:r>
            <a:r>
              <a:rPr lang="ja-JP" altLang="en-US" sz="1000" dirty="0"/>
              <a:t>郡山市</a:t>
            </a:r>
          </a:p>
        </p:txBody>
      </p:sp>
      <p:sp>
        <p:nvSpPr>
          <p:cNvPr id="71" name="正方形/長方形 70"/>
          <p:cNvSpPr/>
          <p:nvPr/>
        </p:nvSpPr>
        <p:spPr>
          <a:xfrm>
            <a:off x="2492375" y="4816475"/>
            <a:ext cx="1657350" cy="260350"/>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ko-KR" altLang="en-US" sz="1000">
                <a:solidFill>
                  <a:srgbClr val="000000"/>
                </a:solidFill>
                <a:ea typeface="Gulim" pitchFamily="34" charset="-127"/>
              </a:rPr>
              <a:t>이이즈와카마쓰 시</a:t>
            </a:r>
          </a:p>
        </p:txBody>
      </p:sp>
      <p:sp>
        <p:nvSpPr>
          <p:cNvPr id="82" name="正方形/長方形 81"/>
          <p:cNvSpPr/>
          <p:nvPr/>
        </p:nvSpPr>
        <p:spPr>
          <a:xfrm>
            <a:off x="3644900" y="4859338"/>
            <a:ext cx="488950" cy="13970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rgbClr val="000000"/>
                </a:solidFill>
              </a:rPr>
              <a:t>１３４</a:t>
            </a:r>
            <a:r>
              <a:rPr lang="ko-KR" altLang="en-US" sz="1000">
                <a:solidFill>
                  <a:srgbClr val="000000"/>
                </a:solidFill>
                <a:ea typeface="Gulim" pitchFamily="34" charset="-127"/>
              </a:rPr>
              <a:t>호</a:t>
            </a:r>
            <a:endParaRPr lang="ja-JP" altLang="en-US" sz="1000">
              <a:solidFill>
                <a:srgbClr val="000000"/>
              </a:solidFill>
              <a:ea typeface="Gulim" pitchFamily="34" charset="-127"/>
            </a:endParaRPr>
          </a:p>
        </p:txBody>
      </p:sp>
      <p:sp>
        <p:nvSpPr>
          <p:cNvPr id="22671" name="テキスト ボックス 17"/>
          <p:cNvSpPr txBox="1">
            <a:spLocks noChangeArrowheads="1"/>
          </p:cNvSpPr>
          <p:nvPr/>
        </p:nvSpPr>
        <p:spPr bwMode="auto">
          <a:xfrm>
            <a:off x="690563" y="4098925"/>
            <a:ext cx="1584325" cy="200025"/>
          </a:xfrm>
          <a:prstGeom prst="rect">
            <a:avLst/>
          </a:prstGeom>
          <a:noFill/>
          <a:ln w="9525">
            <a:noFill/>
            <a:miter lim="800000"/>
            <a:headEnd/>
            <a:tailEnd/>
          </a:ln>
        </p:spPr>
        <p:txBody>
          <a:bodyPr>
            <a:spAutoFit/>
          </a:bodyPr>
          <a:lstStyle/>
          <a:p>
            <a:pPr>
              <a:spcBef>
                <a:spcPts val="600"/>
              </a:spcBef>
            </a:pPr>
            <a:r>
              <a:rPr lang="en-US" altLang="ja-JP" sz="700">
                <a:latin typeface="Calibri" pitchFamily="34" charset="0"/>
              </a:rPr>
              <a:t>※</a:t>
            </a:r>
            <a:r>
              <a:rPr lang="ko-KR" altLang="en-US" sz="700">
                <a:latin typeface="Calibri" pitchFamily="34" charset="0"/>
                <a:ea typeface="Gulim" pitchFamily="34" charset="-127"/>
              </a:rPr>
              <a:t>숫자는 정비 예정 호수</a:t>
            </a:r>
            <a:r>
              <a:rPr lang="en-US" altLang="ko-KR" sz="700">
                <a:latin typeface="Calibri" pitchFamily="34" charset="0"/>
                <a:ea typeface="Gulim" pitchFamily="34" charset="-127"/>
              </a:rPr>
              <a:t>.</a:t>
            </a:r>
            <a:r>
              <a:rPr lang="ja-JP" altLang="en-US" sz="700">
                <a:latin typeface="Calibri" pitchFamily="34" charset="0"/>
              </a:rPr>
              <a:t>（</a:t>
            </a:r>
            <a:r>
              <a:rPr lang="ko-KR" altLang="en-US" sz="700">
                <a:latin typeface="Calibri" pitchFamily="34" charset="0"/>
                <a:ea typeface="Gulim" pitchFamily="34" charset="-127"/>
              </a:rPr>
              <a:t>개략수</a:t>
            </a:r>
            <a:r>
              <a:rPr lang="ja-JP" altLang="en-US" sz="700">
                <a:latin typeface="Calibri" pitchFamily="34" charset="0"/>
              </a:rPr>
              <a:t>）</a:t>
            </a:r>
          </a:p>
        </p:txBody>
      </p:sp>
      <p:sp>
        <p:nvSpPr>
          <p:cNvPr id="9" name="角丸四角形 8"/>
          <p:cNvSpPr/>
          <p:nvPr/>
        </p:nvSpPr>
        <p:spPr>
          <a:xfrm>
            <a:off x="95250" y="3735388"/>
            <a:ext cx="2332038" cy="579437"/>
          </a:xfrm>
          <a:prstGeom prst="roundRect">
            <a:avLst>
              <a:gd name="adj" fmla="val 9544"/>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22673" name="Picture 7" descr="http://illpop.com/img_illust/mini/house_a02.png"/>
          <p:cNvPicPr>
            <a:picLocks noChangeAspect="1" noChangeArrowheads="1"/>
          </p:cNvPicPr>
          <p:nvPr/>
        </p:nvPicPr>
        <p:blipFill>
          <a:blip r:embed="rId11"/>
          <a:srcRect/>
          <a:stretch>
            <a:fillRect/>
          </a:stretch>
        </p:blipFill>
        <p:spPr bwMode="auto">
          <a:xfrm>
            <a:off x="177800" y="3792538"/>
            <a:ext cx="476250" cy="449262"/>
          </a:xfrm>
          <a:prstGeom prst="rect">
            <a:avLst/>
          </a:prstGeom>
          <a:noFill/>
          <a:ln w="9525">
            <a:noFill/>
            <a:miter lim="800000"/>
            <a:headEnd/>
            <a:tailEnd/>
          </a:ln>
        </p:spPr>
      </p:pic>
      <p:sp>
        <p:nvSpPr>
          <p:cNvPr id="22674" name="テキスト ボックス 17"/>
          <p:cNvSpPr txBox="1">
            <a:spLocks noChangeArrowheads="1"/>
          </p:cNvSpPr>
          <p:nvPr/>
        </p:nvSpPr>
        <p:spPr bwMode="auto">
          <a:xfrm>
            <a:off x="757238" y="3773488"/>
            <a:ext cx="479425" cy="200025"/>
          </a:xfrm>
          <a:prstGeom prst="rect">
            <a:avLst/>
          </a:prstGeom>
          <a:noFill/>
          <a:ln w="9525">
            <a:noFill/>
            <a:miter lim="800000"/>
            <a:headEnd/>
            <a:tailEnd/>
          </a:ln>
        </p:spPr>
        <p:txBody>
          <a:bodyPr>
            <a:spAutoFit/>
          </a:bodyPr>
          <a:lstStyle/>
          <a:p>
            <a:pPr>
              <a:spcBef>
                <a:spcPts val="600"/>
              </a:spcBef>
            </a:pPr>
            <a:r>
              <a:rPr lang="ja-JP" altLang="en-US" sz="700">
                <a:latin typeface="Calibri" pitchFamily="34" charset="0"/>
              </a:rPr>
              <a:t>●●</a:t>
            </a:r>
            <a:r>
              <a:rPr lang="ko-KR" altLang="en-US" sz="700">
                <a:latin typeface="Calibri" pitchFamily="34" charset="0"/>
                <a:ea typeface="Gulim" pitchFamily="34" charset="-127"/>
              </a:rPr>
              <a:t>호</a:t>
            </a:r>
            <a:endParaRPr lang="ja-JP" altLang="en-US" sz="700">
              <a:latin typeface="Calibri" pitchFamily="34" charset="0"/>
              <a:ea typeface="Gulim" pitchFamily="34" charset="-127"/>
            </a:endParaRPr>
          </a:p>
        </p:txBody>
      </p:sp>
      <p:sp>
        <p:nvSpPr>
          <p:cNvPr id="22675" name="テキスト ボックス 17"/>
          <p:cNvSpPr txBox="1">
            <a:spLocks noChangeArrowheads="1"/>
          </p:cNvSpPr>
          <p:nvPr/>
        </p:nvSpPr>
        <p:spPr bwMode="auto">
          <a:xfrm>
            <a:off x="757238" y="3946525"/>
            <a:ext cx="479425" cy="200025"/>
          </a:xfrm>
          <a:prstGeom prst="rect">
            <a:avLst/>
          </a:prstGeom>
          <a:noFill/>
          <a:ln w="9525">
            <a:noFill/>
            <a:miter lim="800000"/>
            <a:headEnd/>
            <a:tailEnd/>
          </a:ln>
        </p:spPr>
        <p:txBody>
          <a:bodyPr>
            <a:spAutoFit/>
          </a:bodyPr>
          <a:lstStyle/>
          <a:p>
            <a:pPr>
              <a:spcBef>
                <a:spcPts val="600"/>
              </a:spcBef>
            </a:pPr>
            <a:r>
              <a:rPr lang="ja-JP" altLang="en-US" sz="700">
                <a:latin typeface="Calibri" pitchFamily="34" charset="0"/>
              </a:rPr>
              <a:t>●●</a:t>
            </a:r>
            <a:r>
              <a:rPr lang="ko-KR" altLang="en-US" sz="700">
                <a:latin typeface="Calibri" pitchFamily="34" charset="0"/>
                <a:ea typeface="Gulim" pitchFamily="34" charset="-127"/>
              </a:rPr>
              <a:t>호</a:t>
            </a:r>
            <a:endParaRPr lang="ja-JP" altLang="en-US" sz="700">
              <a:latin typeface="Calibri" pitchFamily="34" charset="0"/>
              <a:ea typeface="Gulim" pitchFamily="34" charset="-127"/>
            </a:endParaRPr>
          </a:p>
        </p:txBody>
      </p:sp>
      <p:sp>
        <p:nvSpPr>
          <p:cNvPr id="10" name="正方形/長方形 9"/>
          <p:cNvSpPr/>
          <p:nvPr/>
        </p:nvSpPr>
        <p:spPr>
          <a:xfrm>
            <a:off x="1892300" y="5764213"/>
            <a:ext cx="612775"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6" name="角丸四角形吹き出し 155"/>
          <p:cNvSpPr/>
          <p:nvPr/>
        </p:nvSpPr>
        <p:spPr>
          <a:xfrm>
            <a:off x="2872931" y="5135563"/>
            <a:ext cx="323850" cy="147638"/>
          </a:xfrm>
          <a:prstGeom prst="wedgeRoundRectCallout">
            <a:avLst>
              <a:gd name="adj1" fmla="val 360653"/>
              <a:gd name="adj2" fmla="val 250629"/>
              <a:gd name="adj3" fmla="val 16667"/>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0" name="正方形/長方形 159"/>
          <p:cNvSpPr/>
          <p:nvPr/>
        </p:nvSpPr>
        <p:spPr bwMode="auto">
          <a:xfrm>
            <a:off x="2565400" y="5116513"/>
            <a:ext cx="1568450" cy="254000"/>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wrap="square" anchor="ctr">
            <a:spAutoFit/>
          </a:bodyPr>
          <a:lstStyle/>
          <a:p>
            <a:pPr>
              <a:defRPr/>
            </a:pPr>
            <a:r>
              <a:rPr lang="ja-JP" altLang="en-US" sz="1000" dirty="0">
                <a:solidFill>
                  <a:srgbClr val="000000"/>
                </a:solidFill>
              </a:rPr>
              <a:t>　</a:t>
            </a:r>
            <a:r>
              <a:rPr lang="ko-KR" altLang="en-US" sz="1000" dirty="0" smtClean="0">
                <a:solidFill>
                  <a:srgbClr val="000000"/>
                </a:solidFill>
                <a:ea typeface="Gulim" pitchFamily="34" charset="-127"/>
              </a:rPr>
              <a:t>고리야마 </a:t>
            </a:r>
            <a:r>
              <a:rPr lang="ko-KR" altLang="en-US" sz="1000" dirty="0">
                <a:solidFill>
                  <a:srgbClr val="000000"/>
                </a:solidFill>
                <a:ea typeface="Gulim" pitchFamily="34" charset="-127"/>
              </a:rPr>
              <a:t>시</a:t>
            </a:r>
            <a:endParaRPr lang="ja-JP" altLang="en-US" sz="1000" dirty="0">
              <a:solidFill>
                <a:srgbClr val="000000"/>
              </a:solidFill>
              <a:ea typeface="Gulim" pitchFamily="34" charset="-127"/>
            </a:endParaRPr>
          </a:p>
        </p:txBody>
      </p:sp>
      <p:sp>
        <p:nvSpPr>
          <p:cNvPr id="162" name="正方形/長方形 161"/>
          <p:cNvSpPr/>
          <p:nvPr/>
        </p:nvSpPr>
        <p:spPr bwMode="auto">
          <a:xfrm>
            <a:off x="3498850" y="5163195"/>
            <a:ext cx="635000" cy="185737"/>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ja-JP" altLang="en-US" sz="1000" dirty="0" smtClean="0">
                <a:solidFill>
                  <a:sysClr val="windowText" lastClr="000000"/>
                </a:solidFill>
              </a:rPr>
              <a:t>５７０</a:t>
            </a:r>
            <a:r>
              <a:rPr lang="ko-KR" altLang="en-US" sz="1000" dirty="0">
                <a:solidFill>
                  <a:srgbClr val="000000"/>
                </a:solidFill>
                <a:ea typeface="Gulim" pitchFamily="34" charset="-127"/>
              </a:rPr>
              <a:t> </a:t>
            </a:r>
            <a:r>
              <a:rPr lang="ko-KR" altLang="en-US" sz="1000" dirty="0" smtClean="0">
                <a:solidFill>
                  <a:srgbClr val="000000"/>
                </a:solidFill>
                <a:ea typeface="Gulim" pitchFamily="34" charset="-127"/>
              </a:rPr>
              <a:t>호</a:t>
            </a:r>
            <a:endParaRPr lang="ja-JP" altLang="en-US" sz="1000" dirty="0">
              <a:solidFill>
                <a:sysClr val="windowText" lastClr="000000"/>
              </a:solidFill>
            </a:endParaRPr>
          </a:p>
        </p:txBody>
      </p:sp>
      <p:sp>
        <p:nvSpPr>
          <p:cNvPr id="164" name="正方形/長方形 163"/>
          <p:cNvSpPr/>
          <p:nvPr/>
        </p:nvSpPr>
        <p:spPr>
          <a:xfrm>
            <a:off x="-2920207" y="6013449"/>
            <a:ext cx="2320925" cy="198437"/>
          </a:xfrm>
          <a:prstGeom prst="rect">
            <a:avLst/>
          </a:prstGeom>
          <a:solidFill>
            <a:schemeClr val="tx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a:solidFill>
                  <a:schemeClr val="bg1"/>
                </a:solidFill>
                <a:ea typeface="Gulim" pitchFamily="34" charset="-127"/>
              </a:rPr>
              <a:t>히와다 지역의 부흥 공영 주택</a:t>
            </a:r>
          </a:p>
        </p:txBody>
      </p:sp>
      <p:sp>
        <p:nvSpPr>
          <p:cNvPr id="92" name="正方形/長方形 91"/>
          <p:cNvSpPr/>
          <p:nvPr/>
        </p:nvSpPr>
        <p:spPr>
          <a:xfrm>
            <a:off x="-2759076" y="7094538"/>
            <a:ext cx="1074738" cy="14446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900" b="1" dirty="0">
                <a:solidFill>
                  <a:schemeClr val="tx1"/>
                </a:solidFill>
                <a:effectLst>
                  <a:outerShdw blurRad="38100" dist="38100" dir="2700000" algn="tl">
                    <a:srgbClr val="C0C0C0"/>
                  </a:outerShdw>
                </a:effectLst>
                <a:ea typeface="Gulim" pitchFamily="34" charset="-127"/>
              </a:rPr>
              <a:t>커뮤니티 집회실</a:t>
            </a:r>
          </a:p>
        </p:txBody>
      </p:sp>
      <p:sp>
        <p:nvSpPr>
          <p:cNvPr id="175" name="正方形/長方形 174"/>
          <p:cNvSpPr/>
          <p:nvPr/>
        </p:nvSpPr>
        <p:spPr>
          <a:xfrm>
            <a:off x="-2692400" y="6708775"/>
            <a:ext cx="1073150" cy="14446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900" b="1" dirty="0">
                <a:solidFill>
                  <a:schemeClr val="tx1"/>
                </a:solidFill>
                <a:effectLst>
                  <a:outerShdw blurRad="38100" dist="38100" dir="2700000" algn="tl">
                    <a:srgbClr val="C0C0C0"/>
                  </a:outerShdw>
                </a:effectLst>
                <a:ea typeface="Gulim" pitchFamily="34" charset="-127"/>
              </a:rPr>
              <a:t>거실</a:t>
            </a:r>
          </a:p>
        </p:txBody>
      </p:sp>
      <p:sp>
        <p:nvSpPr>
          <p:cNvPr id="17" name="正方形/長方形 16"/>
          <p:cNvSpPr/>
          <p:nvPr/>
        </p:nvSpPr>
        <p:spPr>
          <a:xfrm>
            <a:off x="2825750" y="6381750"/>
            <a:ext cx="1133475" cy="38417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1100" dirty="0">
              <a:solidFill>
                <a:schemeClr val="tx1"/>
              </a:solidFill>
            </a:endParaRPr>
          </a:p>
        </p:txBody>
      </p:sp>
      <p:sp>
        <p:nvSpPr>
          <p:cNvPr id="181" name="角丸四角形 180"/>
          <p:cNvSpPr/>
          <p:nvPr/>
        </p:nvSpPr>
        <p:spPr>
          <a:xfrm>
            <a:off x="4889500" y="6308725"/>
            <a:ext cx="446088" cy="139700"/>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dirty="0" smtClean="0">
                <a:solidFill>
                  <a:schemeClr val="tx1"/>
                </a:solidFill>
              </a:rPr>
              <a:t>５２</a:t>
            </a:r>
            <a:r>
              <a:rPr lang="ko-KR" altLang="en-US" sz="1000" dirty="0" smtClean="0">
                <a:solidFill>
                  <a:schemeClr val="tx1"/>
                </a:solidFill>
                <a:ea typeface="Gulim" pitchFamily="34" charset="-127"/>
              </a:rPr>
              <a:t>호</a:t>
            </a:r>
            <a:endParaRPr lang="ja-JP" altLang="en-US" sz="1000" dirty="0">
              <a:solidFill>
                <a:schemeClr val="tx1"/>
              </a:solidFill>
              <a:ea typeface="Gulim" pitchFamily="34" charset="-127"/>
            </a:endParaRPr>
          </a:p>
        </p:txBody>
      </p:sp>
      <p:sp>
        <p:nvSpPr>
          <p:cNvPr id="182" name="正方形/長方形 181"/>
          <p:cNvSpPr/>
          <p:nvPr/>
        </p:nvSpPr>
        <p:spPr>
          <a:xfrm>
            <a:off x="3511550" y="6584950"/>
            <a:ext cx="450850" cy="14605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a:solidFill>
                  <a:srgbClr val="000000"/>
                </a:solidFill>
              </a:rPr>
              <a:t>４０</a:t>
            </a:r>
            <a:r>
              <a:rPr lang="ko-KR" altLang="en-US" sz="1000">
                <a:solidFill>
                  <a:srgbClr val="000000"/>
                </a:solidFill>
                <a:ea typeface="Gulim" pitchFamily="34" charset="-127"/>
              </a:rPr>
              <a:t>호</a:t>
            </a:r>
            <a:endParaRPr lang="ja-JP" altLang="en-US" sz="1000">
              <a:solidFill>
                <a:srgbClr val="000000"/>
              </a:solidFill>
              <a:ea typeface="Gulim" pitchFamily="34" charset="-127"/>
            </a:endParaRPr>
          </a:p>
        </p:txBody>
      </p:sp>
      <p:sp>
        <p:nvSpPr>
          <p:cNvPr id="183" name="正方形/長方形 182"/>
          <p:cNvSpPr/>
          <p:nvPr/>
        </p:nvSpPr>
        <p:spPr>
          <a:xfrm>
            <a:off x="6270625" y="6122988"/>
            <a:ext cx="450850" cy="14605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ja-JP" altLang="en-US" sz="1000" dirty="0" smtClean="0">
                <a:solidFill>
                  <a:sysClr val="windowText" lastClr="000000"/>
                </a:solidFill>
              </a:rPr>
              <a:t>５８</a:t>
            </a:r>
            <a:r>
              <a:rPr lang="ko-KR" altLang="en-US" sz="1000" dirty="0">
                <a:solidFill>
                  <a:srgbClr val="000000"/>
                </a:solidFill>
                <a:ea typeface="Gulim" pitchFamily="34" charset="-127"/>
              </a:rPr>
              <a:t> 호</a:t>
            </a:r>
            <a:endParaRPr lang="ja-JP" altLang="en-US" sz="1000" dirty="0">
              <a:solidFill>
                <a:sysClr val="windowText" lastClr="000000"/>
              </a:solidFill>
            </a:endParaRPr>
          </a:p>
        </p:txBody>
      </p:sp>
      <p:sp>
        <p:nvSpPr>
          <p:cNvPr id="20" name="正方形/長方形 19"/>
          <p:cNvSpPr/>
          <p:nvPr/>
        </p:nvSpPr>
        <p:spPr>
          <a:xfrm>
            <a:off x="5599113" y="5872956"/>
            <a:ext cx="800100" cy="4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dirty="0" smtClean="0">
                <a:solidFill>
                  <a:schemeClr val="tx1"/>
                </a:solidFill>
                <a:ea typeface="Gulim" pitchFamily="34" charset="-127"/>
              </a:rPr>
              <a:t>히로노 읍</a:t>
            </a:r>
            <a:endParaRPr lang="ko-KR" altLang="en-US" sz="1000" dirty="0">
              <a:solidFill>
                <a:schemeClr val="tx1"/>
              </a:solidFill>
              <a:ea typeface="Gulim" pitchFamily="34" charset="-127"/>
            </a:endParaRPr>
          </a:p>
        </p:txBody>
      </p:sp>
      <p:sp>
        <p:nvSpPr>
          <p:cNvPr id="22692" name="テキスト ボックス 19"/>
          <p:cNvSpPr txBox="1">
            <a:spLocks noChangeArrowheads="1"/>
          </p:cNvSpPr>
          <p:nvPr/>
        </p:nvSpPr>
        <p:spPr bwMode="auto">
          <a:xfrm>
            <a:off x="63500" y="7664986"/>
            <a:ext cx="2301876" cy="1169551"/>
          </a:xfrm>
          <a:prstGeom prst="rect">
            <a:avLst/>
          </a:prstGeom>
          <a:noFill/>
          <a:ln w="9525">
            <a:noFill/>
            <a:miter lim="800000"/>
            <a:headEnd/>
            <a:tailEnd/>
          </a:ln>
        </p:spPr>
        <p:txBody>
          <a:bodyPr wrap="square" lIns="72000" rIns="72000">
            <a:spAutoFit/>
          </a:bodyPr>
          <a:lstStyle/>
          <a:p>
            <a:pPr>
              <a:lnSpc>
                <a:spcPts val="1200"/>
              </a:lnSpc>
            </a:pPr>
            <a:r>
              <a:rPr lang="ko-KR" altLang="en-US" sz="1000" dirty="0">
                <a:latin typeface="ＭＳ Ｐゴシック" charset="-128"/>
                <a:ea typeface="Gulim" pitchFamily="34" charset="-127"/>
              </a:rPr>
              <a:t>현내 </a:t>
            </a:r>
            <a:r>
              <a:rPr lang="en-US" altLang="ko-KR" sz="1000" dirty="0" smtClean="0">
                <a:latin typeface="ＭＳ Ｐゴシック" charset="-128"/>
                <a:ea typeface="Gulim" pitchFamily="34" charset="-127"/>
              </a:rPr>
              <a:t>28</a:t>
            </a:r>
            <a:r>
              <a:rPr lang="ko-KR" altLang="en-US" sz="1000" dirty="0" smtClean="0">
                <a:latin typeface="ＭＳ Ｐゴシック" charset="-128"/>
                <a:ea typeface="Gulim" pitchFamily="34" charset="-127"/>
              </a:rPr>
              <a:t>개소 </a:t>
            </a:r>
            <a:r>
              <a:rPr lang="ko-KR" altLang="en-US" sz="1000" dirty="0">
                <a:latin typeface="ＭＳ Ｐゴシック" charset="-128"/>
                <a:ea typeface="Gulim" pitchFamily="34" charset="-127"/>
              </a:rPr>
              <a:t>시정촌 사회복지 협의회에 생활지원 상담원 </a:t>
            </a:r>
            <a:r>
              <a:rPr lang="en-US" altLang="ko-KR" sz="1000" dirty="0" smtClean="0">
                <a:latin typeface="ＭＳ Ｐゴシック" charset="-128"/>
                <a:ea typeface="Gulim" pitchFamily="34" charset="-127"/>
              </a:rPr>
              <a:t>274</a:t>
            </a:r>
            <a:r>
              <a:rPr lang="ko-KR" altLang="en-US" sz="1000" dirty="0" smtClean="0">
                <a:latin typeface="ＭＳ Ｐゴシック" charset="-128"/>
                <a:ea typeface="Gulim" pitchFamily="34" charset="-127"/>
              </a:rPr>
              <a:t>명을 </a:t>
            </a:r>
            <a:r>
              <a:rPr lang="ko-KR" altLang="en-US" sz="1000" dirty="0">
                <a:latin typeface="ＭＳ Ｐゴシック" charset="-128"/>
                <a:ea typeface="Gulim" pitchFamily="34" charset="-127"/>
              </a:rPr>
              <a:t>배치</a:t>
            </a:r>
            <a:r>
              <a:rPr lang="en-US" altLang="ko-KR" sz="1000" dirty="0">
                <a:latin typeface="ＭＳ Ｐゴシック" charset="-128"/>
                <a:ea typeface="Gulim" pitchFamily="34" charset="-127"/>
              </a:rPr>
              <a:t>.</a:t>
            </a:r>
            <a:r>
              <a:rPr lang="ko-KR" altLang="en-US" sz="1000" dirty="0">
                <a:latin typeface="ＭＳ Ｐゴシック" charset="-128"/>
                <a:ea typeface="Gulim" pitchFamily="34" charset="-127"/>
              </a:rPr>
              <a:t>고령자나를 </a:t>
            </a:r>
            <a:r>
              <a:rPr lang="ko-KR" altLang="en-US" sz="1000" dirty="0" smtClean="0">
                <a:latin typeface="ＭＳ Ｐゴシック" charset="-128"/>
                <a:ea typeface="Gulim" pitchFamily="34" charset="-127"/>
              </a:rPr>
              <a:t>돌봐주거나</a:t>
            </a:r>
            <a:endParaRPr lang="en-US" altLang="ko-KR" sz="1000" dirty="0" smtClean="0">
              <a:latin typeface="ＭＳ Ｐゴシック" charset="-128"/>
              <a:ea typeface="Gulim" pitchFamily="34" charset="-127"/>
            </a:endParaRPr>
          </a:p>
          <a:p>
            <a:pPr>
              <a:lnSpc>
                <a:spcPts val="1200"/>
              </a:lnSpc>
            </a:pPr>
            <a:r>
              <a:rPr lang="ko-KR" altLang="en-US" sz="1000" dirty="0" smtClean="0">
                <a:latin typeface="ＭＳ Ｐゴシック" charset="-128"/>
                <a:ea typeface="Gulim" pitchFamily="34" charset="-127"/>
              </a:rPr>
              <a:t> </a:t>
            </a:r>
            <a:r>
              <a:rPr lang="ko-KR" altLang="en-US" sz="1000" dirty="0">
                <a:latin typeface="ＭＳ Ｐゴシック" charset="-128"/>
                <a:ea typeface="Gulim" pitchFamily="34" charset="-127"/>
              </a:rPr>
              <a:t>응급가설주택 등에 </a:t>
            </a:r>
            <a:br>
              <a:rPr lang="ko-KR" altLang="en-US" sz="1000" dirty="0">
                <a:latin typeface="ＭＳ Ｐゴシック" charset="-128"/>
                <a:ea typeface="Gulim" pitchFamily="34" charset="-127"/>
              </a:rPr>
            </a:br>
            <a:r>
              <a:rPr lang="ko-KR" altLang="en-US" sz="1000" dirty="0">
                <a:latin typeface="ＭＳ Ｐゴシック" charset="-128"/>
                <a:ea typeface="Gulim" pitchFamily="34" charset="-127"/>
              </a:rPr>
              <a:t>피난해 </a:t>
            </a:r>
            <a:r>
              <a:rPr lang="ko-KR" altLang="en-US" sz="1000" dirty="0" smtClean="0">
                <a:latin typeface="ＭＳ Ｐゴシック" charset="-128"/>
                <a:ea typeface="Gulim" pitchFamily="34" charset="-127"/>
              </a:rPr>
              <a:t>있는</a:t>
            </a:r>
            <a:endParaRPr lang="en-US" altLang="ko-KR" sz="1000" dirty="0" smtClean="0">
              <a:latin typeface="ＭＳ Ｐゴシック" charset="-128"/>
              <a:ea typeface="Gulim" pitchFamily="34" charset="-127"/>
            </a:endParaRPr>
          </a:p>
          <a:p>
            <a:pPr>
              <a:lnSpc>
                <a:spcPts val="1200"/>
              </a:lnSpc>
            </a:pPr>
            <a:r>
              <a:rPr lang="ko-KR" altLang="en-US" sz="1000" dirty="0" smtClean="0">
                <a:latin typeface="ＭＳ Ｐゴシック" charset="-128"/>
                <a:ea typeface="Gulim" pitchFamily="34" charset="-127"/>
              </a:rPr>
              <a:t> </a:t>
            </a:r>
            <a:r>
              <a:rPr lang="ko-KR" altLang="en-US" sz="1000" dirty="0">
                <a:latin typeface="ＭＳ Ｐゴシック" charset="-128"/>
                <a:ea typeface="Gulim" pitchFamily="34" charset="-127"/>
              </a:rPr>
              <a:t>주민들에 </a:t>
            </a:r>
            <a:r>
              <a:rPr lang="ko-KR" altLang="en-US" sz="1000" dirty="0" smtClean="0">
                <a:latin typeface="ＭＳ Ｐゴシック" charset="-128"/>
                <a:ea typeface="Gulim" pitchFamily="34" charset="-127"/>
              </a:rPr>
              <a:t>대한 </a:t>
            </a:r>
            <a:endParaRPr lang="en-US" altLang="ko-KR" sz="1000" dirty="0" smtClean="0">
              <a:latin typeface="ＭＳ Ｐゴシック" charset="-128"/>
              <a:ea typeface="Gulim" pitchFamily="34" charset="-127"/>
            </a:endParaRPr>
          </a:p>
          <a:p>
            <a:pPr>
              <a:lnSpc>
                <a:spcPts val="1200"/>
              </a:lnSpc>
            </a:pPr>
            <a:r>
              <a:rPr lang="ko-KR" altLang="en-US" sz="1000" dirty="0" smtClean="0">
                <a:latin typeface="ＭＳ Ｐゴシック" charset="-128"/>
                <a:ea typeface="Gulim" pitchFamily="34" charset="-127"/>
              </a:rPr>
              <a:t>지원을실시</a:t>
            </a:r>
            <a:r>
              <a:rPr lang="en-US" altLang="ko-KR" sz="1000" dirty="0">
                <a:latin typeface="ＭＳ Ｐゴシック" charset="-128"/>
                <a:ea typeface="Gulim" pitchFamily="34" charset="-127"/>
              </a:rPr>
              <a:t>.</a:t>
            </a:r>
            <a:endParaRPr lang="en-US" altLang="ja-JP" sz="1000" dirty="0">
              <a:latin typeface="ＭＳ Ｐゴシック" charset="-128"/>
              <a:ea typeface="Gulim" pitchFamily="34" charset="-127"/>
            </a:endParaRPr>
          </a:p>
        </p:txBody>
      </p:sp>
      <p:sp>
        <p:nvSpPr>
          <p:cNvPr id="22693" name="テキスト ボックス 19"/>
          <p:cNvSpPr txBox="1">
            <a:spLocks noChangeArrowheads="1"/>
          </p:cNvSpPr>
          <p:nvPr/>
        </p:nvSpPr>
        <p:spPr bwMode="auto">
          <a:xfrm>
            <a:off x="2751931" y="6451600"/>
            <a:ext cx="855663" cy="257175"/>
          </a:xfrm>
          <a:prstGeom prst="rect">
            <a:avLst/>
          </a:prstGeom>
          <a:noFill/>
          <a:ln w="9525">
            <a:noFill/>
            <a:miter lim="800000"/>
            <a:headEnd/>
            <a:tailEnd/>
          </a:ln>
        </p:spPr>
        <p:txBody>
          <a:bodyPr>
            <a:spAutoFit/>
          </a:bodyPr>
          <a:lstStyle/>
          <a:p>
            <a:pPr>
              <a:lnSpc>
                <a:spcPts val="1300"/>
              </a:lnSpc>
            </a:pPr>
            <a:r>
              <a:rPr lang="ko-KR" altLang="en-US" sz="1000" dirty="0">
                <a:latin typeface="Calibri" pitchFamily="34" charset="0"/>
                <a:ea typeface="Gulim" pitchFamily="34" charset="-127"/>
              </a:rPr>
              <a:t>시라카와 시</a:t>
            </a:r>
            <a:r>
              <a:rPr lang="ja-JP" altLang="en-US" sz="1000" dirty="0">
                <a:latin typeface="Calibri" pitchFamily="34" charset="0"/>
              </a:rPr>
              <a:t>　　　　　　　　</a:t>
            </a:r>
          </a:p>
        </p:txBody>
      </p:sp>
      <p:sp>
        <p:nvSpPr>
          <p:cNvPr id="3" name="正方形/長方形 2"/>
          <p:cNvSpPr/>
          <p:nvPr/>
        </p:nvSpPr>
        <p:spPr>
          <a:xfrm>
            <a:off x="-1251520" y="5872956"/>
            <a:ext cx="130175" cy="13335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flipH="1">
            <a:off x="7101408" y="5370513"/>
            <a:ext cx="303212" cy="230832"/>
          </a:xfrm>
          <a:prstGeom prst="rect">
            <a:avLst/>
          </a:prstGeom>
          <a:noFill/>
        </p:spPr>
        <p:txBody>
          <a:bodyPr wrap="square" rtlCol="0">
            <a:spAutoFit/>
          </a:bodyPr>
          <a:lstStyle/>
          <a:p>
            <a:r>
              <a:rPr lang="ko-KR" altLang="ja-JP" sz="900" dirty="0"/>
              <a:t>호</a:t>
            </a:r>
            <a:endParaRPr kumimoji="1" lang="ja-JP" altLang="en-US" sz="900" dirty="0"/>
          </a:p>
        </p:txBody>
      </p:sp>
      <p:sp>
        <p:nvSpPr>
          <p:cNvPr id="140" name="正方形/長方形 139"/>
          <p:cNvSpPr/>
          <p:nvPr/>
        </p:nvSpPr>
        <p:spPr>
          <a:xfrm rot="21117796">
            <a:off x="106244" y="4895359"/>
            <a:ext cx="1275498" cy="2700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700"/>
              </a:lnSpc>
              <a:spcBef>
                <a:spcPts val="0"/>
              </a:spcBef>
              <a:spcAft>
                <a:spcPts val="0"/>
              </a:spcAft>
              <a:defRPr/>
            </a:pPr>
            <a:r>
              <a:rPr lang="en-US" altLang="ja-JP" sz="1000" b="1" dirty="0" smtClean="0">
                <a:solidFill>
                  <a:schemeClr val="bg1"/>
                </a:solidFill>
              </a:rPr>
              <a:t>Community </a:t>
            </a:r>
            <a:r>
              <a:rPr lang="en-US" altLang="ja-JP" sz="1000" b="1" dirty="0">
                <a:solidFill>
                  <a:schemeClr val="bg1"/>
                </a:solidFill>
              </a:rPr>
              <a:t>assembly </a:t>
            </a:r>
            <a:endParaRPr lang="en-US" altLang="ja-JP" sz="1000" b="1" dirty="0" smtClean="0">
              <a:solidFill>
                <a:schemeClr val="bg1"/>
              </a:solidFill>
            </a:endParaRPr>
          </a:p>
          <a:p>
            <a:pPr algn="ctr" fontAlgn="auto">
              <a:lnSpc>
                <a:spcPts val="700"/>
              </a:lnSpc>
              <a:spcBef>
                <a:spcPts val="0"/>
              </a:spcBef>
              <a:spcAft>
                <a:spcPts val="0"/>
              </a:spcAft>
              <a:defRPr/>
            </a:pPr>
            <a:r>
              <a:rPr lang="en-US" altLang="ja-JP" sz="1000" b="1" dirty="0" smtClean="0">
                <a:solidFill>
                  <a:schemeClr val="bg1"/>
                </a:solidFill>
              </a:rPr>
              <a:t>room </a:t>
            </a:r>
            <a:r>
              <a:rPr lang="en-US" altLang="ja-JP" sz="1000" b="1" dirty="0">
                <a:solidFill>
                  <a:schemeClr val="bg1"/>
                </a:solidFill>
              </a:rPr>
              <a:t>image</a:t>
            </a:r>
            <a:endParaRPr lang="ja-JP" altLang="en-US" sz="1000" b="1" dirty="0">
              <a:solidFill>
                <a:schemeClr val="bg1"/>
              </a:solidFill>
            </a:endParaRPr>
          </a:p>
        </p:txBody>
      </p:sp>
      <p:sp>
        <p:nvSpPr>
          <p:cNvPr id="141" name="角丸四角形 140"/>
          <p:cNvSpPr/>
          <p:nvPr/>
        </p:nvSpPr>
        <p:spPr>
          <a:xfrm>
            <a:off x="25400" y="4786403"/>
            <a:ext cx="2319328" cy="2156640"/>
          </a:xfrm>
          <a:prstGeom prst="roundRect">
            <a:avLst>
              <a:gd name="adj" fmla="val 315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2" name="正方形/長方形 141"/>
          <p:cNvSpPr/>
          <p:nvPr/>
        </p:nvSpPr>
        <p:spPr>
          <a:xfrm>
            <a:off x="25400" y="5104274"/>
            <a:ext cx="2319328" cy="979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r>
              <a:rPr lang="en-US" altLang="ko-KR" sz="900" dirty="0">
                <a:solidFill>
                  <a:schemeClr val="tx1"/>
                </a:solidFill>
                <a:latin typeface="+mj-ea"/>
                <a:ea typeface="+mj-ea"/>
              </a:rPr>
              <a:t>2015</a:t>
            </a:r>
            <a:r>
              <a:rPr lang="ko-KR" altLang="en-US" sz="900" dirty="0">
                <a:solidFill>
                  <a:schemeClr val="tx1"/>
                </a:solidFill>
                <a:latin typeface="+mj-ea"/>
                <a:ea typeface="+mj-ea"/>
              </a:rPr>
              <a:t>년 </a:t>
            </a:r>
            <a:r>
              <a:rPr lang="en-US" altLang="ko-KR" sz="900" dirty="0">
                <a:solidFill>
                  <a:schemeClr val="tx1"/>
                </a:solidFill>
                <a:latin typeface="+mj-ea"/>
                <a:ea typeface="+mj-ea"/>
              </a:rPr>
              <a:t>4</a:t>
            </a:r>
            <a:r>
              <a:rPr lang="ko-KR" altLang="en-US" sz="900" dirty="0">
                <a:solidFill>
                  <a:schemeClr val="tx1"/>
                </a:solidFill>
                <a:latin typeface="+mj-ea"/>
                <a:ea typeface="+mj-ea"/>
              </a:rPr>
              <a:t>월 </a:t>
            </a:r>
            <a:r>
              <a:rPr lang="en-US" altLang="ko-KR" sz="900" dirty="0">
                <a:solidFill>
                  <a:schemeClr val="tx1"/>
                </a:solidFill>
                <a:latin typeface="+mj-ea"/>
                <a:ea typeface="+mj-ea"/>
              </a:rPr>
              <a:t>8</a:t>
            </a:r>
            <a:r>
              <a:rPr lang="ko-KR" altLang="en-US" sz="900" dirty="0">
                <a:solidFill>
                  <a:schemeClr val="tx1"/>
                </a:solidFill>
                <a:latin typeface="+mj-ea"/>
                <a:ea typeface="+mj-ea"/>
              </a:rPr>
              <a:t>일</a:t>
            </a:r>
            <a:r>
              <a:rPr lang="en-US" altLang="ko-KR" sz="900" dirty="0">
                <a:solidFill>
                  <a:schemeClr val="tx1"/>
                </a:solidFill>
                <a:latin typeface="+mj-ea"/>
                <a:ea typeface="+mj-ea"/>
              </a:rPr>
              <a:t>, </a:t>
            </a:r>
            <a:r>
              <a:rPr lang="ko-KR" altLang="en-US" sz="900" dirty="0">
                <a:solidFill>
                  <a:schemeClr val="tx1"/>
                </a:solidFill>
                <a:latin typeface="+mj-ea"/>
                <a:ea typeface="+mj-ea"/>
              </a:rPr>
              <a:t>히로노마치에 현립 중고통합교가 개교했으며</a:t>
            </a:r>
            <a:r>
              <a:rPr lang="en-US" altLang="ko-KR" sz="900" dirty="0">
                <a:solidFill>
                  <a:schemeClr val="tx1"/>
                </a:solidFill>
                <a:latin typeface="+mj-ea"/>
                <a:ea typeface="+mj-ea"/>
              </a:rPr>
              <a:t>, 1 </a:t>
            </a:r>
            <a:r>
              <a:rPr lang="ko-KR" altLang="en-US" sz="900" dirty="0">
                <a:solidFill>
                  <a:schemeClr val="tx1"/>
                </a:solidFill>
                <a:latin typeface="+mj-ea"/>
                <a:ea typeface="+mj-ea"/>
              </a:rPr>
              <a:t>기생으로  </a:t>
            </a:r>
            <a:r>
              <a:rPr lang="en-US" altLang="ko-KR" sz="900" dirty="0">
                <a:solidFill>
                  <a:schemeClr val="tx1"/>
                </a:solidFill>
                <a:latin typeface="+mj-ea"/>
                <a:ea typeface="+mj-ea"/>
              </a:rPr>
              <a:t>152</a:t>
            </a:r>
            <a:r>
              <a:rPr lang="ko-KR" altLang="en-US" sz="900" dirty="0">
                <a:solidFill>
                  <a:schemeClr val="tx1"/>
                </a:solidFill>
                <a:latin typeface="+mj-ea"/>
                <a:ea typeface="+mj-ea"/>
              </a:rPr>
              <a:t>명이 입학했습니다</a:t>
            </a:r>
            <a:r>
              <a:rPr lang="en-US" altLang="ko-KR" sz="900" dirty="0">
                <a:solidFill>
                  <a:schemeClr val="tx1"/>
                </a:solidFill>
                <a:latin typeface="+mj-ea"/>
                <a:ea typeface="+mj-ea"/>
              </a:rPr>
              <a:t>. </a:t>
            </a:r>
            <a:r>
              <a:rPr lang="ko-KR" altLang="en-US" sz="900" dirty="0">
                <a:solidFill>
                  <a:schemeClr val="tx1"/>
                </a:solidFill>
                <a:latin typeface="+mj-ea"/>
                <a:ea typeface="+mj-ea"/>
              </a:rPr>
              <a:t>독자적인 커리큘럼으로 지역사회와 세계에 그리고 미래로 폭넓게 공헌하는 인재를 육성하는 본현 부흥의 심볼이 되는 학교를 목표로 하고 있습니다</a:t>
            </a:r>
            <a:r>
              <a:rPr lang="en-US" altLang="ko-KR" sz="900" dirty="0">
                <a:solidFill>
                  <a:schemeClr val="tx1"/>
                </a:solidFill>
                <a:latin typeface="+mj-ea"/>
                <a:ea typeface="+mj-ea"/>
              </a:rPr>
              <a:t>.</a:t>
            </a:r>
            <a:endParaRPr lang="en-US" altLang="ja-JP" sz="900" dirty="0" smtClean="0">
              <a:solidFill>
                <a:schemeClr val="tx1"/>
              </a:solidFill>
              <a:latin typeface="+mj-ea"/>
              <a:ea typeface="+mj-ea"/>
            </a:endParaRPr>
          </a:p>
        </p:txBody>
      </p:sp>
      <p:sp>
        <p:nvSpPr>
          <p:cNvPr id="143" name="片側の 2 つの角を丸めた四角形 142"/>
          <p:cNvSpPr/>
          <p:nvPr/>
        </p:nvSpPr>
        <p:spPr>
          <a:xfrm>
            <a:off x="229418" y="4777167"/>
            <a:ext cx="2282007" cy="288546"/>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r>
              <a:rPr lang="ko-KR" altLang="en-US" sz="1000" b="1" spc="-20" dirty="0">
                <a:solidFill>
                  <a:schemeClr val="tx2"/>
                </a:solidFill>
                <a:latin typeface="+mn-ea"/>
                <a:cs typeface="Aharoni" panose="02010803020104030203" pitchFamily="2" charset="-79"/>
              </a:rPr>
              <a:t>현립 후타바 미래 학원고등학교 </a:t>
            </a:r>
            <a:r>
              <a:rPr lang="ko-KR" altLang="en-US" sz="1000" b="1" spc="-20" dirty="0" smtClean="0">
                <a:solidFill>
                  <a:schemeClr val="tx2"/>
                </a:solidFill>
                <a:latin typeface="+mn-ea"/>
                <a:cs typeface="Aharoni" panose="02010803020104030203" pitchFamily="2" charset="-79"/>
              </a:rPr>
              <a:t>개교</a:t>
            </a:r>
            <a:endParaRPr kumimoji="1" lang="ja-JP" altLang="en-US" sz="1000" b="1" spc="-20" dirty="0">
              <a:solidFill>
                <a:schemeClr val="tx2"/>
              </a:solidFill>
              <a:latin typeface="+mn-ea"/>
              <a:cs typeface="Aharoni" panose="02010803020104030203" pitchFamily="2" charset="-79"/>
            </a:endParaRPr>
          </a:p>
        </p:txBody>
      </p:sp>
      <p:pic>
        <p:nvPicPr>
          <p:cNvPr id="144" name="図 1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406" y="4847638"/>
            <a:ext cx="257362" cy="252000"/>
          </a:xfrm>
          <a:prstGeom prst="rect">
            <a:avLst/>
          </a:prstGeom>
        </p:spPr>
      </p:pic>
      <p:pic>
        <p:nvPicPr>
          <p:cNvPr id="145"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8996" b="3982"/>
          <a:stretch/>
        </p:blipFill>
        <p:spPr bwMode="auto">
          <a:xfrm>
            <a:off x="140742" y="6104258"/>
            <a:ext cx="2057945" cy="82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 name="正方形/長方形 145"/>
          <p:cNvSpPr/>
          <p:nvPr/>
        </p:nvSpPr>
        <p:spPr>
          <a:xfrm>
            <a:off x="1295741" y="6158416"/>
            <a:ext cx="986266" cy="1921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ko-KR" altLang="en-US" sz="900" dirty="0" smtClean="0">
                <a:solidFill>
                  <a:schemeClr val="tx1"/>
                </a:solidFill>
                <a:effectLst>
                  <a:glow rad="101600">
                    <a:schemeClr val="bg1"/>
                  </a:glow>
                </a:effectLst>
              </a:rPr>
              <a:t>입학식</a:t>
            </a:r>
            <a:endParaRPr lang="ja-JP" altLang="en-US" sz="900" dirty="0">
              <a:solidFill>
                <a:schemeClr val="tx1"/>
              </a:solidFill>
              <a:effectLst>
                <a:glow rad="101600">
                  <a:schemeClr val="bg1"/>
                </a:glow>
              </a:effectLst>
            </a:endParaRPr>
          </a:p>
        </p:txBody>
      </p:sp>
      <p:sp>
        <p:nvSpPr>
          <p:cNvPr id="147" name="角丸四角形 146"/>
          <p:cNvSpPr/>
          <p:nvPr/>
        </p:nvSpPr>
        <p:spPr>
          <a:xfrm>
            <a:off x="3506787" y="6418263"/>
            <a:ext cx="446088" cy="139700"/>
          </a:xfrm>
          <a:prstGeom prst="roundRect">
            <a:avLst>
              <a:gd name="adj" fmla="val 50000"/>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000" dirty="0">
                <a:solidFill>
                  <a:schemeClr val="tx1"/>
                </a:solidFill>
              </a:rPr>
              <a:t>１６</a:t>
            </a:r>
            <a:r>
              <a:rPr lang="ko-KR" altLang="en-US" sz="1000" dirty="0">
                <a:solidFill>
                  <a:schemeClr val="tx1"/>
                </a:solidFill>
                <a:ea typeface="Gulim" pitchFamily="34" charset="-127"/>
              </a:rPr>
              <a:t>호</a:t>
            </a:r>
            <a:endParaRPr lang="ja-JP" altLang="en-US" sz="1000" dirty="0">
              <a:solidFill>
                <a:schemeClr val="tx1"/>
              </a:solidFill>
              <a:ea typeface="Gulim" pitchFamily="34" charset="-127"/>
            </a:endParaRPr>
          </a:p>
        </p:txBody>
      </p:sp>
      <p:sp>
        <p:nvSpPr>
          <p:cNvPr id="149" name="正方形/長方形 148"/>
          <p:cNvSpPr/>
          <p:nvPr/>
        </p:nvSpPr>
        <p:spPr>
          <a:xfrm>
            <a:off x="0" y="4497478"/>
            <a:ext cx="2070100" cy="288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tx1"/>
                </a:solidFill>
                <a:latin typeface="HG丸ｺﾞｼｯｸM-PRO" pitchFamily="50" charset="-128"/>
                <a:ea typeface="Gulim" pitchFamily="34" charset="-127"/>
              </a:rPr>
              <a:t>후타바 미래 학원고등학교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図 65"/>
          <p:cNvPicPr>
            <a:picLocks noChangeAspect="1"/>
          </p:cNvPicPr>
          <p:nvPr/>
        </p:nvPicPr>
        <p:blipFill>
          <a:blip r:embed="rId3"/>
          <a:srcRect/>
          <a:stretch>
            <a:fillRect/>
          </a:stretch>
        </p:blipFill>
        <p:spPr bwMode="auto">
          <a:xfrm>
            <a:off x="4029075" y="1865313"/>
            <a:ext cx="2746375" cy="2070100"/>
          </a:xfrm>
          <a:prstGeom prst="rect">
            <a:avLst/>
          </a:prstGeom>
          <a:noFill/>
          <a:ln w="9525">
            <a:noFill/>
            <a:miter lim="800000"/>
            <a:headEnd/>
            <a:tailEnd/>
          </a:ln>
        </p:spPr>
      </p:pic>
      <p:sp>
        <p:nvSpPr>
          <p:cNvPr id="17" name="正方形/長方形 16"/>
          <p:cNvSpPr/>
          <p:nvPr/>
        </p:nvSpPr>
        <p:spPr>
          <a:xfrm>
            <a:off x="2636838" y="5799138"/>
            <a:ext cx="2439987" cy="234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a:lstStyle/>
          <a:p>
            <a:pPr algn="r" fontAlgn="auto">
              <a:spcBef>
                <a:spcPts val="0"/>
              </a:spcBef>
              <a:spcAft>
                <a:spcPts val="0"/>
              </a:spcAft>
              <a:defRPr/>
            </a:pPr>
            <a:r>
              <a:rPr lang="en-US" altLang="ja-JP" sz="700" dirty="0">
                <a:solidFill>
                  <a:schemeClr val="tx1"/>
                </a:solidFill>
                <a:latin typeface="ＭＳ Ｐゴシック" pitchFamily="50" charset="-128"/>
              </a:rPr>
              <a:t>【</a:t>
            </a:r>
            <a:r>
              <a:rPr lang="ja-JP" altLang="en-US" sz="700" dirty="0">
                <a:solidFill>
                  <a:schemeClr val="tx1"/>
                </a:solidFill>
                <a:latin typeface="ＭＳ Ｐゴシック" pitchFamily="50" charset="-128"/>
              </a:rPr>
              <a:t>データ出典</a:t>
            </a:r>
            <a:r>
              <a:rPr lang="en-US" altLang="ja-JP" sz="700" dirty="0">
                <a:solidFill>
                  <a:schemeClr val="tx1"/>
                </a:solidFill>
                <a:latin typeface="ＭＳ Ｐゴシック" pitchFamily="50" charset="-128"/>
              </a:rPr>
              <a:t>】</a:t>
            </a:r>
            <a:r>
              <a:rPr lang="ja-JP" altLang="en-US" sz="700" dirty="0">
                <a:solidFill>
                  <a:schemeClr val="tx1"/>
                </a:solidFill>
                <a:latin typeface="ＭＳ Ｐゴシック" pitchFamily="50" charset="-128"/>
              </a:rPr>
              <a:t>福島県災害対策本部（暫定値）</a:t>
            </a:r>
            <a:endParaRPr lang="en-US" altLang="ja-JP" sz="1100" dirty="0">
              <a:solidFill>
                <a:schemeClr val="tx1"/>
              </a:solidFill>
              <a:latin typeface="ＭＳ Ｐゴシック" pitchFamily="50" charset="-128"/>
            </a:endParaRPr>
          </a:p>
          <a:p>
            <a:pPr algn="r" fontAlgn="auto">
              <a:spcBef>
                <a:spcPts val="0"/>
              </a:spcBef>
              <a:spcAft>
                <a:spcPts val="0"/>
              </a:spcAft>
              <a:defRPr/>
            </a:pPr>
            <a:endParaRPr lang="en-US" altLang="ja-JP" sz="1100" dirty="0">
              <a:solidFill>
                <a:schemeClr val="tx1"/>
              </a:solidFill>
              <a:latin typeface="ＭＳ Ｐゴシック" pitchFamily="50" charset="-128"/>
            </a:endParaRPr>
          </a:p>
          <a:p>
            <a:pPr algn="r" fontAlgn="auto">
              <a:spcBef>
                <a:spcPts val="0"/>
              </a:spcBef>
              <a:spcAft>
                <a:spcPts val="0"/>
              </a:spcAft>
              <a:defRPr/>
            </a:pPr>
            <a:endParaRPr lang="en-US" altLang="ja-JP" sz="1100" dirty="0">
              <a:solidFill>
                <a:schemeClr val="tx1"/>
              </a:solidFill>
              <a:latin typeface="ＭＳ Ｐゴシック" pitchFamily="50" charset="-128"/>
            </a:endParaRPr>
          </a:p>
          <a:p>
            <a:pPr algn="r" fontAlgn="auto">
              <a:spcBef>
                <a:spcPts val="0"/>
              </a:spcBef>
              <a:spcAft>
                <a:spcPts val="0"/>
              </a:spcAft>
              <a:defRPr/>
            </a:pPr>
            <a:endParaRPr lang="en-US" altLang="ja-JP" sz="1100" dirty="0">
              <a:solidFill>
                <a:schemeClr val="tx1"/>
              </a:solidFill>
              <a:latin typeface="ＭＳ Ｐゴシック" pitchFamily="50" charset="-128"/>
            </a:endParaRPr>
          </a:p>
          <a:p>
            <a:pPr algn="r" fontAlgn="auto">
              <a:spcBef>
                <a:spcPts val="0"/>
              </a:spcBef>
              <a:spcAft>
                <a:spcPts val="0"/>
              </a:spcAft>
              <a:defRPr/>
            </a:pPr>
            <a:endParaRPr lang="en-US" altLang="ja-JP" sz="1100" dirty="0">
              <a:solidFill>
                <a:schemeClr val="tx1"/>
              </a:solidFill>
              <a:latin typeface="ＭＳ Ｐゴシック" pitchFamily="50" charset="-128"/>
            </a:endParaRPr>
          </a:p>
        </p:txBody>
      </p:sp>
      <p:sp>
        <p:nvSpPr>
          <p:cNvPr id="12" name="正方形/長方形 11"/>
          <p:cNvSpPr/>
          <p:nvPr/>
        </p:nvSpPr>
        <p:spPr>
          <a:xfrm>
            <a:off x="46038" y="6364288"/>
            <a:ext cx="6719887" cy="270668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角丸四角形吹き出し 9"/>
          <p:cNvSpPr/>
          <p:nvPr/>
        </p:nvSpPr>
        <p:spPr>
          <a:xfrm>
            <a:off x="1700213" y="3779838"/>
            <a:ext cx="422275" cy="254000"/>
          </a:xfrm>
          <a:prstGeom prst="wedgeRoundRectCallout">
            <a:avLst>
              <a:gd name="adj1" fmla="val 356568"/>
              <a:gd name="adj2" fmla="val -19959"/>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正方形/長方形 8"/>
          <p:cNvSpPr/>
          <p:nvPr/>
        </p:nvSpPr>
        <p:spPr>
          <a:xfrm>
            <a:off x="9525" y="5951538"/>
            <a:ext cx="3129757" cy="288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200" b="1" dirty="0" smtClean="0">
                <a:solidFill>
                  <a:schemeClr val="bg1"/>
                </a:solidFill>
                <a:latin typeface="HG丸ｺﾞｼｯｸM-PRO" pitchFamily="50" charset="-128"/>
                <a:ea typeface="Gulim" pitchFamily="34" charset="-127"/>
              </a:rPr>
              <a:t>　</a:t>
            </a:r>
            <a:r>
              <a:rPr lang="ko-KR" altLang="en-US" sz="1200" b="1" dirty="0" smtClean="0">
                <a:solidFill>
                  <a:schemeClr val="bg1"/>
                </a:solidFill>
                <a:latin typeface="HG丸ｺﾞｼｯｸM-PRO" pitchFamily="50" charset="-128"/>
                <a:ea typeface="Gulim" pitchFamily="34" charset="-127"/>
              </a:rPr>
              <a:t>시읍면 제염 지역에서의 제염 실시 상황</a:t>
            </a: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400" b="1" dirty="0" smtClean="0">
              <a:solidFill>
                <a:schemeClr val="tx1"/>
              </a:solidFill>
              <a:latin typeface="HG丸ｺﾞｼｯｸM-PRO" pitchFamily="50" charset="-128"/>
              <a:ea typeface="HG丸ｺﾞｼｯｸM-PRO" pitchFamily="50" charset="-128"/>
            </a:endParaRPr>
          </a:p>
          <a:p>
            <a:pPr>
              <a:defRPr/>
            </a:pPr>
            <a:endParaRPr lang="en-US" altLang="ja-JP" sz="4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p:txBody>
      </p:sp>
      <p:sp>
        <p:nvSpPr>
          <p:cNvPr id="15" name="正方形/長方形 14"/>
          <p:cNvSpPr/>
          <p:nvPr/>
        </p:nvSpPr>
        <p:spPr>
          <a:xfrm>
            <a:off x="7938" y="1193800"/>
            <a:ext cx="2628900" cy="288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후쿠시마현내의 공간방사선량 추이</a:t>
            </a: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smtClean="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p:txBody>
      </p:sp>
      <p:sp>
        <p:nvSpPr>
          <p:cNvPr id="18" name="正方形/長方形 17"/>
          <p:cNvSpPr/>
          <p:nvPr/>
        </p:nvSpPr>
        <p:spPr>
          <a:xfrm>
            <a:off x="0" y="0"/>
            <a:ext cx="6858000" cy="269875"/>
          </a:xfrm>
          <a:prstGeom prst="rect">
            <a:avLst/>
          </a:prstGeom>
          <a:gradFill>
            <a:gsLst>
              <a:gs pos="0">
                <a:srgbClr val="769535"/>
              </a:gs>
              <a:gs pos="80000">
                <a:srgbClr val="9BC348"/>
              </a:gs>
              <a:gs pos="100000">
                <a:srgbClr val="9CC746"/>
              </a:gs>
            </a:gsLst>
            <a:lin ang="16200000" scaled="0"/>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b="1" dirty="0">
                <a:solidFill>
                  <a:schemeClr val="bg1"/>
                </a:solidFill>
                <a:effectLst>
                  <a:outerShdw blurRad="38100" dist="38100" dir="2700000" algn="tl">
                    <a:srgbClr val="000000"/>
                  </a:outerShdw>
                </a:effectLst>
                <a:latin typeface="HG丸ｺﾞｼｯｸM-PRO" pitchFamily="50" charset="-128"/>
                <a:ea typeface="HG丸ｺﾞｼｯｸM-PRO" pitchFamily="50" charset="-128"/>
              </a:rPr>
              <a:t>　　  </a:t>
            </a:r>
            <a:r>
              <a:rPr lang="ko-KR" altLang="en-US" sz="1400" b="1" dirty="0">
                <a:solidFill>
                  <a:schemeClr val="bg1"/>
                </a:solidFill>
                <a:effectLst>
                  <a:outerShdw blurRad="38100" dist="38100" dir="2700000" algn="tl">
                    <a:srgbClr val="000000"/>
                  </a:outerShdw>
                </a:effectLst>
                <a:latin typeface="ＭＳ Ｐゴシック" charset="-128"/>
                <a:ea typeface="Gulim" pitchFamily="34" charset="-127"/>
              </a:rPr>
              <a:t>환경회복</a:t>
            </a:r>
            <a:endParaRPr lang="ja-JP" altLang="en-US" sz="1400" b="1" dirty="0">
              <a:solidFill>
                <a:schemeClr val="bg1"/>
              </a:solidFill>
              <a:effectLst>
                <a:outerShdw blurRad="38100" dist="38100" dir="2700000" algn="tl">
                  <a:srgbClr val="000000"/>
                </a:outerShdw>
              </a:effectLst>
              <a:latin typeface="ＭＳ Ｐゴシック" charset="-128"/>
              <a:ea typeface="Gulim" pitchFamily="34" charset="-127"/>
            </a:endParaRPr>
          </a:p>
        </p:txBody>
      </p:sp>
      <p:sp>
        <p:nvSpPr>
          <p:cNvPr id="7" name="ストライプ矢印 6"/>
          <p:cNvSpPr/>
          <p:nvPr/>
        </p:nvSpPr>
        <p:spPr>
          <a:xfrm>
            <a:off x="3654425" y="2703513"/>
            <a:ext cx="333375" cy="365125"/>
          </a:xfrm>
          <a:prstGeom prst="stripedRightArrow">
            <a:avLst>
              <a:gd name="adj1" fmla="val 34409"/>
              <a:gd name="adj2" fmla="val 58455"/>
            </a:avLst>
          </a:prstGeom>
          <a:solidFill>
            <a:srgbClr val="FFFF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24585" name="Picture 4"/>
          <p:cNvPicPr>
            <a:picLocks noChangeAspect="1" noChangeArrowheads="1"/>
          </p:cNvPicPr>
          <p:nvPr/>
        </p:nvPicPr>
        <p:blipFill>
          <a:blip r:embed="rId4"/>
          <a:srcRect/>
          <a:stretch>
            <a:fillRect/>
          </a:stretch>
        </p:blipFill>
        <p:spPr bwMode="auto">
          <a:xfrm>
            <a:off x="836613" y="1835150"/>
            <a:ext cx="2786062" cy="2057400"/>
          </a:xfrm>
          <a:prstGeom prst="rect">
            <a:avLst/>
          </a:prstGeom>
          <a:noFill/>
          <a:ln w="9525">
            <a:noFill/>
            <a:miter lim="800000"/>
            <a:headEnd/>
            <a:tailEnd/>
          </a:ln>
        </p:spPr>
      </p:pic>
      <p:sp>
        <p:nvSpPr>
          <p:cNvPr id="4" name="正方形/長方形 3"/>
          <p:cNvSpPr/>
          <p:nvPr/>
        </p:nvSpPr>
        <p:spPr>
          <a:xfrm>
            <a:off x="-25400" y="1514475"/>
            <a:ext cx="6735763" cy="26352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100" dirty="0" smtClean="0">
                <a:solidFill>
                  <a:schemeClr val="tx1"/>
                </a:solidFill>
                <a:latin typeface="ＭＳ Ｐゴシック" charset="-128"/>
              </a:rPr>
              <a:t>◆</a:t>
            </a:r>
            <a:r>
              <a:rPr lang="ko-KR" altLang="en-US" sz="1100" dirty="0">
                <a:solidFill>
                  <a:schemeClr val="tx1"/>
                </a:solidFill>
                <a:latin typeface="ＭＳ Ｐゴシック" charset="-128"/>
                <a:ea typeface="Gulim" pitchFamily="34" charset="-127"/>
              </a:rPr>
              <a:t>후쿠시마현 환경방사선메쉬 조사결과에조사결과에 기인하여 후쿠시마현 전역의 공간 선량률 지도</a:t>
            </a:r>
            <a:endParaRPr lang="ja-JP" altLang="en-US" sz="1100" dirty="0">
              <a:solidFill>
                <a:schemeClr val="tx1"/>
              </a:solidFill>
              <a:latin typeface="ＭＳ Ｐゴシック" charset="-128"/>
              <a:ea typeface="Gulim" pitchFamily="34" charset="-127"/>
            </a:endParaRPr>
          </a:p>
        </p:txBody>
      </p:sp>
      <p:sp>
        <p:nvSpPr>
          <p:cNvPr id="25" name="正方形/長方形 24"/>
          <p:cNvSpPr/>
          <p:nvPr/>
        </p:nvSpPr>
        <p:spPr>
          <a:xfrm>
            <a:off x="836614" y="3906838"/>
            <a:ext cx="2786062" cy="249237"/>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latin typeface="ＭＳ Ｐゴシック" charset="-128"/>
                <a:ea typeface="ＭＳ Ｐゴシック" charset="-128"/>
              </a:rPr>
              <a:t>2011</a:t>
            </a:r>
            <a:r>
              <a:rPr lang="ko-KR" altLang="en-US" sz="1200" b="1" dirty="0">
                <a:solidFill>
                  <a:schemeClr val="bg1"/>
                </a:solidFill>
                <a:latin typeface="ＭＳ Ｐゴシック" charset="-128"/>
                <a:ea typeface="Gulim" pitchFamily="34" charset="-127"/>
              </a:rPr>
              <a:t>년</a:t>
            </a:r>
            <a:r>
              <a:rPr lang="en-US" altLang="ko-KR" sz="1200" b="1" dirty="0">
                <a:solidFill>
                  <a:schemeClr val="bg1"/>
                </a:solidFill>
                <a:latin typeface="ＭＳ Ｐゴシック" charset="-128"/>
                <a:ea typeface="Gulim" pitchFamily="34" charset="-127"/>
              </a:rPr>
              <a:t>4</a:t>
            </a:r>
            <a:r>
              <a:rPr lang="ko-KR" altLang="en-US" sz="1200" b="1" dirty="0">
                <a:solidFill>
                  <a:schemeClr val="bg1"/>
                </a:solidFill>
                <a:latin typeface="ＭＳ Ｐゴシック" charset="-128"/>
                <a:ea typeface="Gulim" pitchFamily="34" charset="-127"/>
              </a:rPr>
              <a:t>월</a:t>
            </a:r>
            <a:r>
              <a:rPr lang="en-US" altLang="ko-KR" sz="1200" b="1" dirty="0">
                <a:solidFill>
                  <a:schemeClr val="bg1"/>
                </a:solidFill>
                <a:latin typeface="ＭＳ Ｐゴシック" charset="-128"/>
                <a:ea typeface="Gulim" pitchFamily="34" charset="-127"/>
              </a:rPr>
              <a:t>12</a:t>
            </a:r>
            <a:r>
              <a:rPr lang="ko-KR" altLang="en-US" sz="1200" b="1" dirty="0">
                <a:solidFill>
                  <a:schemeClr val="bg1"/>
                </a:solidFill>
                <a:latin typeface="ＭＳ Ｐゴシック" charset="-128"/>
                <a:ea typeface="Gulim" pitchFamily="34" charset="-127"/>
              </a:rPr>
              <a:t>일</a:t>
            </a:r>
            <a:r>
              <a:rPr lang="ja-JP" altLang="en-US" sz="1200" b="1" dirty="0">
                <a:solidFill>
                  <a:schemeClr val="bg1"/>
                </a:solidFill>
                <a:latin typeface="ＭＳ Ｐゴシック" charset="-128"/>
              </a:rPr>
              <a:t>～</a:t>
            </a:r>
            <a:r>
              <a:rPr lang="en-US" altLang="ja-JP" sz="1200" b="1" dirty="0">
                <a:solidFill>
                  <a:schemeClr val="bg1"/>
                </a:solidFill>
                <a:latin typeface="ＭＳ Ｐゴシック" charset="-128"/>
              </a:rPr>
              <a:t>16</a:t>
            </a:r>
            <a:r>
              <a:rPr lang="ko-KR" altLang="en-US" sz="1200" b="1" dirty="0">
                <a:solidFill>
                  <a:schemeClr val="bg1"/>
                </a:solidFill>
                <a:latin typeface="ＭＳ Ｐゴシック" charset="-128"/>
                <a:ea typeface="Gulim" pitchFamily="34" charset="-127"/>
              </a:rPr>
              <a:t>일</a:t>
            </a:r>
            <a:endParaRPr lang="ja-JP" altLang="en-US" sz="1200" b="1" dirty="0">
              <a:solidFill>
                <a:schemeClr val="bg1"/>
              </a:solidFill>
              <a:latin typeface="ＭＳ Ｐゴシック" charset="-128"/>
              <a:ea typeface="Gulim" pitchFamily="34" charset="-127"/>
            </a:endParaRPr>
          </a:p>
        </p:txBody>
      </p:sp>
      <p:pic>
        <p:nvPicPr>
          <p:cNvPr id="24588" name="Picture 22"/>
          <p:cNvPicPr>
            <a:picLocks noChangeAspect="1" noChangeArrowheads="1"/>
          </p:cNvPicPr>
          <p:nvPr/>
        </p:nvPicPr>
        <p:blipFill>
          <a:blip r:embed="rId5"/>
          <a:srcRect/>
          <a:stretch>
            <a:fillRect/>
          </a:stretch>
        </p:blipFill>
        <p:spPr bwMode="auto">
          <a:xfrm>
            <a:off x="9525" y="519113"/>
            <a:ext cx="728663" cy="679450"/>
          </a:xfrm>
          <a:prstGeom prst="rect">
            <a:avLst/>
          </a:prstGeom>
          <a:noFill/>
          <a:ln w="9525">
            <a:noFill/>
            <a:miter lim="800000"/>
            <a:headEnd/>
            <a:tailEnd/>
          </a:ln>
        </p:spPr>
      </p:pic>
      <p:sp>
        <p:nvSpPr>
          <p:cNvPr id="24589" name="AutoShape 23"/>
          <p:cNvSpPr>
            <a:spLocks noChangeArrowheads="1"/>
          </p:cNvSpPr>
          <p:nvPr/>
        </p:nvSpPr>
        <p:spPr bwMode="auto">
          <a:xfrm>
            <a:off x="1052513" y="735013"/>
            <a:ext cx="395287" cy="323850"/>
          </a:xfrm>
          <a:prstGeom prst="wedgeRoundRectCallout">
            <a:avLst>
              <a:gd name="adj1" fmla="val -124296"/>
              <a:gd name="adj2" fmla="val -1963"/>
              <a:gd name="adj3" fmla="val 16667"/>
            </a:avLst>
          </a:prstGeom>
          <a:solidFill>
            <a:srgbClr val="FF0000"/>
          </a:solidFill>
          <a:ln w="28575">
            <a:solidFill>
              <a:srgbClr val="FF0000"/>
            </a:solidFill>
            <a:miter lim="800000"/>
            <a:headEnd/>
            <a:tailEnd/>
          </a:ln>
        </p:spPr>
        <p:txBody>
          <a:bodyPr/>
          <a:lstStyle/>
          <a:p>
            <a:pPr algn="ctr"/>
            <a:endParaRPr lang="ja-JP" altLang="en-US">
              <a:latin typeface="Calibri" pitchFamily="34" charset="0"/>
            </a:endParaRPr>
          </a:p>
        </p:txBody>
      </p:sp>
      <p:sp>
        <p:nvSpPr>
          <p:cNvPr id="24590" name="AutoShape 24"/>
          <p:cNvSpPr>
            <a:spLocks noChangeArrowheads="1"/>
          </p:cNvSpPr>
          <p:nvPr/>
        </p:nvSpPr>
        <p:spPr bwMode="auto">
          <a:xfrm>
            <a:off x="881063" y="365125"/>
            <a:ext cx="5899150" cy="731838"/>
          </a:xfrm>
          <a:prstGeom prst="roundRect">
            <a:avLst>
              <a:gd name="adj" fmla="val 11139"/>
            </a:avLst>
          </a:prstGeom>
          <a:solidFill>
            <a:schemeClr val="bg1"/>
          </a:solidFill>
          <a:ln w="28575">
            <a:solidFill>
              <a:srgbClr val="FF0000"/>
            </a:solidFill>
            <a:round/>
            <a:headEnd/>
            <a:tailEnd/>
          </a:ln>
        </p:spPr>
        <p:txBody>
          <a:bodyPr anchor="ctr"/>
          <a:lstStyle/>
          <a:p>
            <a:pPr>
              <a:spcBef>
                <a:spcPct val="30000"/>
              </a:spcBef>
            </a:pPr>
            <a:r>
              <a:rPr lang="ko-KR" altLang="en-US" sz="1100" dirty="0">
                <a:latin typeface="ＭＳ Ｐゴシック" charset="-128"/>
                <a:ea typeface="Gulim" pitchFamily="34" charset="-127"/>
              </a:rPr>
              <a:t>후쿠시마 현내의 공간방사선량은 </a:t>
            </a:r>
            <a:r>
              <a:rPr lang="en-US" altLang="ko-KR" sz="1100" dirty="0">
                <a:latin typeface="ＭＳ Ｐゴシック" charset="-128"/>
                <a:ea typeface="Gulim" pitchFamily="34" charset="-127"/>
              </a:rPr>
              <a:t>2011</a:t>
            </a:r>
            <a:r>
              <a:rPr lang="ko-KR" altLang="en-US" sz="1100" dirty="0">
                <a:latin typeface="ＭＳ Ｐゴシック" charset="-128"/>
                <a:ea typeface="Gulim" pitchFamily="34" charset="-127"/>
              </a:rPr>
              <a:t>년 </a:t>
            </a:r>
            <a:r>
              <a:rPr lang="en-US" altLang="ko-KR" sz="1100" dirty="0">
                <a:latin typeface="ＭＳ Ｐゴシック" charset="-128"/>
                <a:ea typeface="Gulim" pitchFamily="34" charset="-127"/>
              </a:rPr>
              <a:t>4</a:t>
            </a:r>
            <a:r>
              <a:rPr lang="ko-KR" altLang="en-US" sz="1100" dirty="0">
                <a:latin typeface="ＭＳ Ｐゴシック" charset="-128"/>
                <a:ea typeface="Gulim" pitchFamily="34" charset="-127"/>
              </a:rPr>
              <a:t>월에 비해 크게 줄었습니다</a:t>
            </a:r>
            <a:r>
              <a:rPr lang="en-US" altLang="ko-KR" sz="1100" dirty="0">
                <a:latin typeface="ＭＳ Ｐゴシック" charset="-128"/>
                <a:ea typeface="Gulim" pitchFamily="34" charset="-127"/>
              </a:rPr>
              <a:t>.</a:t>
            </a:r>
          </a:p>
          <a:p>
            <a:r>
              <a:rPr lang="ko-KR" altLang="en-US" sz="1100" dirty="0">
                <a:latin typeface="ＭＳ Ｐゴシック" charset="-128"/>
                <a:ea typeface="Gulim" pitchFamily="34" charset="-127"/>
              </a:rPr>
              <a:t>또한 오염제거의 진척에 대해 주택등의 발주작업이 궤도에 오르기 시작되었으며 그로 인해 앞으로의 오염작업이 착실히 진행되기를 기대합니다</a:t>
            </a:r>
            <a:r>
              <a:rPr lang="en-US" altLang="ko-KR" sz="1100" dirty="0">
                <a:latin typeface="ＭＳ Ｐゴシック" charset="-128"/>
                <a:ea typeface="Gulim" pitchFamily="34" charset="-127"/>
              </a:rPr>
              <a:t>.</a:t>
            </a:r>
          </a:p>
        </p:txBody>
      </p:sp>
      <p:sp>
        <p:nvSpPr>
          <p:cNvPr id="5" name="正方形/長方形 4"/>
          <p:cNvSpPr/>
          <p:nvPr/>
        </p:nvSpPr>
        <p:spPr>
          <a:xfrm>
            <a:off x="0" y="1189038"/>
            <a:ext cx="6858000" cy="7920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24592" name="Picture 2"/>
          <p:cNvPicPr>
            <a:picLocks noChangeAspect="1" noChangeArrowheads="1"/>
          </p:cNvPicPr>
          <p:nvPr/>
        </p:nvPicPr>
        <p:blipFill>
          <a:blip r:embed="rId6"/>
          <a:srcRect/>
          <a:stretch>
            <a:fillRect/>
          </a:stretch>
        </p:blipFill>
        <p:spPr bwMode="auto">
          <a:xfrm>
            <a:off x="65088" y="1819275"/>
            <a:ext cx="704850" cy="2324100"/>
          </a:xfrm>
          <a:prstGeom prst="rect">
            <a:avLst/>
          </a:prstGeom>
          <a:noFill/>
          <a:ln w="9525">
            <a:solidFill>
              <a:schemeClr val="tx1"/>
            </a:solidFill>
            <a:miter lim="800000"/>
            <a:headEnd/>
            <a:tailEnd/>
          </a:ln>
        </p:spPr>
      </p:pic>
      <p:sp>
        <p:nvSpPr>
          <p:cNvPr id="24593" name="テキスト ボックス 50"/>
          <p:cNvSpPr txBox="1">
            <a:spLocks noChangeArrowheads="1"/>
          </p:cNvSpPr>
          <p:nvPr/>
        </p:nvSpPr>
        <p:spPr bwMode="auto">
          <a:xfrm>
            <a:off x="1064058" y="6285567"/>
            <a:ext cx="5309926" cy="194925"/>
          </a:xfrm>
          <a:prstGeom prst="rect">
            <a:avLst/>
          </a:prstGeom>
          <a:solidFill>
            <a:schemeClr val="bg1"/>
          </a:solidFill>
          <a:ln w="9525">
            <a:noFill/>
            <a:miter lim="800000"/>
            <a:headEnd/>
            <a:tailEnd/>
          </a:ln>
        </p:spPr>
        <p:txBody>
          <a:bodyPr wrap="square" anchor="ctr" anchorCtr="1">
            <a:spAutoFit/>
          </a:bodyPr>
          <a:lstStyle/>
          <a:p>
            <a:pPr algn="ctr">
              <a:lnSpc>
                <a:spcPts val="800"/>
              </a:lnSpc>
            </a:pPr>
            <a:r>
              <a:rPr lang="en-US" altLang="ko-KR" sz="1100" dirty="0">
                <a:latin typeface="ＭＳ Ｐゴシック" charset="-128"/>
              </a:rPr>
              <a:t>2014 </a:t>
            </a:r>
            <a:r>
              <a:rPr lang="ko-KR" altLang="en-US" sz="1100" dirty="0">
                <a:latin typeface="ＭＳ Ｐゴシック" charset="-128"/>
              </a:rPr>
              <a:t>연도말</a:t>
            </a:r>
            <a:r>
              <a:rPr lang="en-US" altLang="ko-KR" sz="1100" dirty="0">
                <a:latin typeface="ＭＳ Ｐゴシック" charset="-128"/>
              </a:rPr>
              <a:t>(2015</a:t>
            </a:r>
            <a:r>
              <a:rPr lang="ko-KR" altLang="en-US" sz="1100" dirty="0">
                <a:latin typeface="ＭＳ Ｐゴシック" charset="-128"/>
              </a:rPr>
              <a:t>년 </a:t>
            </a:r>
            <a:r>
              <a:rPr lang="en-US" altLang="ko-KR" sz="1100" dirty="0">
                <a:latin typeface="ＭＳ Ｐゴシック" charset="-128"/>
              </a:rPr>
              <a:t>3</a:t>
            </a:r>
            <a:r>
              <a:rPr lang="ko-KR" altLang="en-US" sz="1100" dirty="0">
                <a:latin typeface="ＭＳ Ｐゴシック" charset="-128"/>
              </a:rPr>
              <a:t>월말</a:t>
            </a:r>
            <a:r>
              <a:rPr lang="en-US" altLang="ko-KR" sz="1100" dirty="0">
                <a:latin typeface="ＭＳ Ｐゴシック" charset="-128"/>
              </a:rPr>
              <a:t>)</a:t>
            </a:r>
            <a:r>
              <a:rPr lang="ko-KR" altLang="en-US" sz="1100" dirty="0">
                <a:latin typeface="ＭＳ Ｐゴシック" charset="-128"/>
              </a:rPr>
              <a:t>까지의 계획수에 대한 진척 </a:t>
            </a:r>
            <a:r>
              <a:rPr lang="ko-KR" altLang="en-US" sz="1100" dirty="0" smtClean="0">
                <a:latin typeface="ＭＳ Ｐゴシック" charset="-128"/>
              </a:rPr>
              <a:t>상황  </a:t>
            </a:r>
            <a:r>
              <a:rPr lang="en-US" altLang="ko-KR" sz="1100" dirty="0" smtClean="0">
                <a:latin typeface="ＭＳ Ｐゴシック" charset="-128"/>
              </a:rPr>
              <a:t>(</a:t>
            </a:r>
            <a:r>
              <a:rPr lang="en-US" altLang="ko-KR" sz="1100" dirty="0">
                <a:latin typeface="ＭＳ Ｐゴシック" charset="-128"/>
              </a:rPr>
              <a:t>2015</a:t>
            </a:r>
            <a:r>
              <a:rPr lang="ko-KR" altLang="en-US" sz="1100" dirty="0">
                <a:latin typeface="ＭＳ Ｐゴシック" charset="-128"/>
              </a:rPr>
              <a:t>년 </a:t>
            </a:r>
            <a:r>
              <a:rPr lang="en-US" altLang="ko-KR" sz="1100" dirty="0">
                <a:latin typeface="ＭＳ Ｐゴシック" charset="-128"/>
              </a:rPr>
              <a:t>2</a:t>
            </a:r>
            <a:r>
              <a:rPr lang="ko-KR" altLang="en-US" sz="1100" dirty="0">
                <a:latin typeface="ＭＳ Ｐゴシック" charset="-128"/>
              </a:rPr>
              <a:t>월말 시점</a:t>
            </a:r>
            <a:r>
              <a:rPr lang="en-US" altLang="ko-KR" sz="1100" dirty="0">
                <a:latin typeface="ＭＳ Ｐゴシック" charset="-128"/>
              </a:rPr>
              <a:t>)</a:t>
            </a:r>
            <a:endParaRPr lang="en-US" altLang="ja-JP" sz="1100" dirty="0">
              <a:latin typeface="ＭＳ Ｐゴシック" charset="-128"/>
            </a:endParaRPr>
          </a:p>
        </p:txBody>
      </p:sp>
      <p:pic>
        <p:nvPicPr>
          <p:cNvPr id="24595" name="Picture 2"/>
          <p:cNvPicPr>
            <a:picLocks noChangeAspect="1" noChangeArrowheads="1"/>
          </p:cNvPicPr>
          <p:nvPr/>
        </p:nvPicPr>
        <p:blipFill>
          <a:blip r:embed="rId7"/>
          <a:srcRect/>
          <a:stretch>
            <a:fillRect/>
          </a:stretch>
        </p:blipFill>
        <p:spPr bwMode="auto">
          <a:xfrm>
            <a:off x="9525" y="17463"/>
            <a:ext cx="441325" cy="241300"/>
          </a:xfrm>
          <a:prstGeom prst="rect">
            <a:avLst/>
          </a:prstGeom>
          <a:noFill/>
          <a:ln w="9525">
            <a:noFill/>
            <a:miter lim="800000"/>
            <a:headEnd/>
            <a:tailEnd/>
          </a:ln>
        </p:spPr>
      </p:pic>
      <p:sp>
        <p:nvSpPr>
          <p:cNvPr id="3" name="正方形/長方形 2"/>
          <p:cNvSpPr/>
          <p:nvPr/>
        </p:nvSpPr>
        <p:spPr>
          <a:xfrm>
            <a:off x="822325" y="1860550"/>
            <a:ext cx="2786063" cy="227806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4597" name="テキスト ボックス 5"/>
          <p:cNvSpPr txBox="1">
            <a:spLocks noChangeArrowheads="1"/>
          </p:cNvSpPr>
          <p:nvPr/>
        </p:nvSpPr>
        <p:spPr bwMode="auto">
          <a:xfrm>
            <a:off x="7453313" y="8493125"/>
            <a:ext cx="1601787" cy="215900"/>
          </a:xfrm>
          <a:prstGeom prst="rect">
            <a:avLst/>
          </a:prstGeom>
          <a:noFill/>
          <a:ln w="9525">
            <a:noFill/>
            <a:miter lim="800000"/>
            <a:headEnd/>
            <a:tailEnd/>
          </a:ln>
        </p:spPr>
        <p:txBody>
          <a:bodyPr wrap="none">
            <a:spAutoFit/>
          </a:bodyPr>
          <a:lstStyle/>
          <a:p>
            <a:r>
              <a:rPr lang="en-US" altLang="ja-JP" sz="800">
                <a:solidFill>
                  <a:schemeClr val="accent1"/>
                </a:solidFill>
                <a:latin typeface="Calibri" pitchFamily="34" charset="0"/>
              </a:rPr>
              <a:t>http://fukushima-radioactivity.jp/</a:t>
            </a:r>
            <a:endParaRPr lang="ja-JP" altLang="en-US" sz="800">
              <a:solidFill>
                <a:schemeClr val="accent1"/>
              </a:solidFill>
              <a:latin typeface="Calibri" pitchFamily="34" charset="0"/>
            </a:endParaRPr>
          </a:p>
        </p:txBody>
      </p:sp>
      <p:sp>
        <p:nvSpPr>
          <p:cNvPr id="59" name="正方形/長方形 58"/>
          <p:cNvSpPr/>
          <p:nvPr/>
        </p:nvSpPr>
        <p:spPr>
          <a:xfrm>
            <a:off x="5272088" y="5649913"/>
            <a:ext cx="1585912" cy="630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800" dirty="0" smtClean="0">
                <a:solidFill>
                  <a:schemeClr val="tx1"/>
                </a:solidFill>
                <a:latin typeface="ＭＳ Ｐゴシック" charset="-128"/>
              </a:rPr>
              <a:t>＜</a:t>
            </a:r>
            <a:r>
              <a:rPr lang="ko-KR" altLang="en-US" sz="800" dirty="0">
                <a:solidFill>
                  <a:schemeClr val="tx1"/>
                </a:solidFill>
                <a:latin typeface="ＭＳ Ｐゴシック" charset="-128"/>
                <a:ea typeface="Gulim" pitchFamily="34" charset="-127"/>
              </a:rPr>
              <a:t>세계　방사선량 측정</a:t>
            </a:r>
            <a:r>
              <a:rPr lang="ja-JP" altLang="en-US" sz="800" dirty="0" smtClean="0">
                <a:solidFill>
                  <a:schemeClr val="tx1"/>
                </a:solidFill>
                <a:latin typeface="ＭＳ Ｐゴシック" charset="-128"/>
              </a:rPr>
              <a:t>＞</a:t>
            </a:r>
            <a:endParaRPr lang="en-US" altLang="ja-JP" sz="800" dirty="0">
              <a:solidFill>
                <a:schemeClr val="tx1"/>
              </a:solidFill>
              <a:latin typeface="ＭＳ Ｐゴシック" charset="-128"/>
            </a:endParaRPr>
          </a:p>
          <a:p>
            <a:pPr>
              <a:defRPr/>
            </a:pPr>
            <a:r>
              <a:rPr lang="ja-JP" altLang="en-US" sz="800" dirty="0">
                <a:solidFill>
                  <a:schemeClr val="tx1"/>
                </a:solidFill>
                <a:latin typeface="ＭＳ Ｐゴシック" charset="-128"/>
              </a:rPr>
              <a:t>（</a:t>
            </a:r>
            <a:r>
              <a:rPr lang="ko-KR" altLang="en-US" sz="800" dirty="0">
                <a:solidFill>
                  <a:schemeClr val="tx1"/>
                </a:solidFill>
                <a:latin typeface="ＭＳ Ｐゴシック" charset="-128"/>
                <a:ea typeface="Gulim" pitchFamily="34" charset="-127"/>
              </a:rPr>
              <a:t>후쿠시마현 </a:t>
            </a:r>
            <a:r>
              <a:rPr lang="en-US" altLang="ko-KR" sz="800" dirty="0">
                <a:solidFill>
                  <a:schemeClr val="tx1"/>
                </a:solidFill>
                <a:latin typeface="ＭＳ Ｐゴシック" charset="-128"/>
                <a:ea typeface="ＭＳ Ｐゴシック" charset="-128"/>
              </a:rPr>
              <a:t>HP</a:t>
            </a:r>
            <a:r>
              <a:rPr lang="ko-KR" altLang="en-US" sz="800" dirty="0">
                <a:solidFill>
                  <a:schemeClr val="tx1"/>
                </a:solidFill>
                <a:latin typeface="ＭＳ Ｐゴシック" charset="-128"/>
                <a:ea typeface="Gulim" pitchFamily="34" charset="-127"/>
              </a:rPr>
              <a:t>에 계재</a:t>
            </a:r>
            <a:r>
              <a:rPr lang="en-US" altLang="ko-KR" sz="800" dirty="0">
                <a:solidFill>
                  <a:schemeClr val="tx1"/>
                </a:solidFill>
                <a:latin typeface="ＭＳ Ｐゴシック" charset="-128"/>
                <a:ea typeface="Gulim" pitchFamily="34" charset="-127"/>
              </a:rPr>
              <a:t>.</a:t>
            </a:r>
            <a:r>
              <a:rPr lang="ko-KR" altLang="en-US" sz="800" dirty="0">
                <a:solidFill>
                  <a:schemeClr val="tx1"/>
                </a:solidFill>
                <a:latin typeface="ＭＳ Ｐゴシック" charset="-128"/>
                <a:ea typeface="Gulim" pitchFamily="34" charset="-127"/>
              </a:rPr>
              <a:t>세계주요도시에서 측정한 결과를 공표</a:t>
            </a:r>
            <a:r>
              <a:rPr lang="en-US" altLang="ko-KR" sz="800" dirty="0">
                <a:solidFill>
                  <a:schemeClr val="tx1"/>
                </a:solidFill>
                <a:latin typeface="ＭＳ Ｐゴシック" charset="-128"/>
                <a:ea typeface="Gulim" pitchFamily="34" charset="-127"/>
              </a:rPr>
              <a:t>.</a:t>
            </a:r>
            <a:r>
              <a:rPr lang="ja-JP" altLang="en-US" sz="800" dirty="0">
                <a:solidFill>
                  <a:schemeClr val="tx1"/>
                </a:solidFill>
                <a:latin typeface="ＭＳ Ｐゴシック" charset="-128"/>
              </a:rPr>
              <a:t>）</a:t>
            </a:r>
            <a:endParaRPr lang="en-US" altLang="ja-JP" sz="8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p:txBody>
      </p:sp>
      <p:sp>
        <p:nvSpPr>
          <p:cNvPr id="64" name="正方形/長方形 63"/>
          <p:cNvSpPr/>
          <p:nvPr/>
        </p:nvSpPr>
        <p:spPr>
          <a:xfrm>
            <a:off x="5213226" y="4351751"/>
            <a:ext cx="1516062" cy="1331912"/>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en-US" altLang="ja-JP" sz="900" b="1" dirty="0">
              <a:solidFill>
                <a:schemeClr val="tx1"/>
              </a:solidFill>
              <a:latin typeface="ＭＳ Ｐゴシック" pitchFamily="50" charset="-128"/>
            </a:endParaRPr>
          </a:p>
          <a:p>
            <a:pPr fontAlgn="auto">
              <a:spcBef>
                <a:spcPts val="0"/>
              </a:spcBef>
              <a:spcAft>
                <a:spcPts val="0"/>
              </a:spcAft>
              <a:defRPr/>
            </a:pPr>
            <a:endParaRPr lang="en-US" altLang="ja-JP" sz="800" dirty="0">
              <a:solidFill>
                <a:schemeClr val="tx1"/>
              </a:solidFill>
              <a:latin typeface="ＭＳ Ｐゴシック" pitchFamily="50" charset="-128"/>
            </a:endParaRPr>
          </a:p>
          <a:p>
            <a:pPr fontAlgn="auto">
              <a:spcBef>
                <a:spcPts val="0"/>
              </a:spcBef>
              <a:spcAft>
                <a:spcPts val="0"/>
              </a:spcAft>
              <a:defRPr/>
            </a:pPr>
            <a:endParaRPr lang="en-US" altLang="ja-JP" sz="1200" dirty="0">
              <a:solidFill>
                <a:schemeClr val="tx1"/>
              </a:solidFill>
              <a:latin typeface="ＭＳ Ｐゴシック" pitchFamily="50" charset="-128"/>
            </a:endParaRPr>
          </a:p>
          <a:p>
            <a:pPr fontAlgn="auto">
              <a:spcBef>
                <a:spcPts val="0"/>
              </a:spcBef>
              <a:spcAft>
                <a:spcPts val="0"/>
              </a:spcAft>
              <a:defRPr/>
            </a:pPr>
            <a:endParaRPr lang="en-US" altLang="ja-JP" sz="1200" dirty="0">
              <a:solidFill>
                <a:schemeClr val="tx1"/>
              </a:solidFill>
              <a:latin typeface="ＭＳ Ｐゴシック" pitchFamily="50" charset="-128"/>
            </a:endParaRPr>
          </a:p>
          <a:p>
            <a:pPr fontAlgn="auto">
              <a:spcBef>
                <a:spcPts val="0"/>
              </a:spcBef>
              <a:spcAft>
                <a:spcPts val="0"/>
              </a:spcAft>
              <a:defRPr/>
            </a:pPr>
            <a:endParaRPr lang="en-US" altLang="ja-JP" sz="1200" dirty="0">
              <a:solidFill>
                <a:schemeClr val="tx1"/>
              </a:solidFill>
              <a:latin typeface="ＭＳ Ｐゴシック" pitchFamily="50" charset="-128"/>
            </a:endParaRPr>
          </a:p>
        </p:txBody>
      </p:sp>
      <p:sp>
        <p:nvSpPr>
          <p:cNvPr id="65" name="正方形/長方形 64"/>
          <p:cNvSpPr/>
          <p:nvPr/>
        </p:nvSpPr>
        <p:spPr>
          <a:xfrm>
            <a:off x="5203031" y="4359674"/>
            <a:ext cx="1655762" cy="137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900" b="1" dirty="0">
                <a:solidFill>
                  <a:schemeClr val="tx1"/>
                </a:solidFill>
                <a:latin typeface="ＭＳ Ｐゴシック" charset="-128"/>
              </a:rPr>
              <a:t>≪</a:t>
            </a:r>
            <a:r>
              <a:rPr lang="ko-KR" altLang="en-US" sz="900" b="1" dirty="0">
                <a:solidFill>
                  <a:schemeClr val="tx1"/>
                </a:solidFill>
                <a:latin typeface="ＭＳ Ｐゴシック" charset="-128"/>
                <a:ea typeface="Gulim" pitchFamily="34" charset="-127"/>
              </a:rPr>
              <a:t>참고</a:t>
            </a:r>
            <a:r>
              <a:rPr lang="ja-JP" altLang="en-US" sz="900" b="1" dirty="0">
                <a:solidFill>
                  <a:schemeClr val="tx1"/>
                </a:solidFill>
                <a:latin typeface="ＭＳ Ｐゴシック" charset="-128"/>
              </a:rPr>
              <a:t>≫</a:t>
            </a:r>
            <a:endParaRPr lang="en-US" altLang="ja-JP" sz="900" b="1"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r>
              <a:rPr lang="ja-JP" altLang="en-US" sz="900" dirty="0">
                <a:solidFill>
                  <a:schemeClr val="tx1"/>
                </a:solidFill>
                <a:latin typeface="ＭＳ Ｐゴシック" charset="-128"/>
              </a:rPr>
              <a:t>・</a:t>
            </a:r>
            <a:r>
              <a:rPr lang="ko-KR" altLang="en-US" sz="900" dirty="0">
                <a:solidFill>
                  <a:schemeClr val="tx1"/>
                </a:solidFill>
                <a:latin typeface="ＭＳ Ｐゴシック" charset="-128"/>
                <a:ea typeface="Gulim" pitchFamily="34" charset="-127"/>
              </a:rPr>
              <a:t>한국  서울</a:t>
            </a:r>
            <a:endParaRPr lang="en-US" altLang="ja-JP" sz="900" dirty="0">
              <a:solidFill>
                <a:schemeClr val="tx1"/>
              </a:solidFill>
              <a:latin typeface="ＭＳ Ｐゴシック" charset="-128"/>
              <a:ea typeface="Gulim" pitchFamily="34" charset="-127"/>
            </a:endParaRPr>
          </a:p>
          <a:p>
            <a:pPr>
              <a:lnSpc>
                <a:spcPts val="900"/>
              </a:lnSpc>
              <a:defRPr/>
            </a:pPr>
            <a:r>
              <a:rPr lang="ja-JP" altLang="en-US" sz="900" b="1" dirty="0">
                <a:solidFill>
                  <a:schemeClr val="tx1"/>
                </a:solidFill>
                <a:latin typeface="ＭＳ Ｐゴシック" charset="-128"/>
              </a:rPr>
              <a:t> </a:t>
            </a:r>
            <a:r>
              <a:rPr lang="en-US" altLang="ja-JP" sz="900" b="1" dirty="0">
                <a:solidFill>
                  <a:schemeClr val="tx1"/>
                </a:solidFill>
                <a:latin typeface="ＭＳ Ｐゴシック" charset="-128"/>
              </a:rPr>
              <a:t>0.09μS</a:t>
            </a:r>
            <a:r>
              <a:rPr lang="ja-JP" altLang="en-US" sz="900" b="1" dirty="0" err="1">
                <a:solidFill>
                  <a:schemeClr val="tx1"/>
                </a:solidFill>
                <a:latin typeface="ＭＳ Ｐゴシック" charset="-128"/>
              </a:rPr>
              <a:t>ｖ</a:t>
            </a:r>
            <a:r>
              <a:rPr lang="en-US" altLang="ja-JP" sz="900" b="1" dirty="0">
                <a:solidFill>
                  <a:schemeClr val="tx1"/>
                </a:solidFill>
                <a:latin typeface="ＭＳ Ｐゴシック" charset="-128"/>
              </a:rPr>
              <a:t>/h</a:t>
            </a:r>
            <a:r>
              <a:rPr lang="ja-JP" altLang="en-US" sz="600" b="1" dirty="0">
                <a:solidFill>
                  <a:schemeClr val="tx1"/>
                </a:solidFill>
                <a:latin typeface="ＭＳ Ｐゴシック" charset="-128"/>
              </a:rPr>
              <a:t>（</a:t>
            </a:r>
            <a:r>
              <a:rPr lang="en-US" altLang="ko-KR" sz="600" b="1" dirty="0">
                <a:solidFill>
                  <a:schemeClr val="tx1"/>
                </a:solidFill>
                <a:latin typeface="ＭＳ Ｐゴシック" charset="-128"/>
                <a:ea typeface="ＭＳ Ｐゴシック" charset="-128"/>
              </a:rPr>
              <a:t>2012</a:t>
            </a:r>
            <a:r>
              <a:rPr lang="ko-KR" altLang="en-US" sz="600" b="1" dirty="0">
                <a:solidFill>
                  <a:schemeClr val="tx1"/>
                </a:solidFill>
                <a:latin typeface="ＭＳ Ｐゴシック" charset="-128"/>
                <a:ea typeface="Gulim" pitchFamily="34" charset="-127"/>
              </a:rPr>
              <a:t>년 </a:t>
            </a:r>
            <a:r>
              <a:rPr lang="en-US" altLang="ko-KR" sz="600" b="1" dirty="0">
                <a:solidFill>
                  <a:schemeClr val="tx1"/>
                </a:solidFill>
                <a:latin typeface="ＭＳ Ｐゴシック" charset="-128"/>
                <a:ea typeface="Gulim" pitchFamily="34" charset="-127"/>
              </a:rPr>
              <a:t>11</a:t>
            </a:r>
            <a:r>
              <a:rPr lang="ko-KR" altLang="en-US" sz="600" b="1" dirty="0">
                <a:solidFill>
                  <a:schemeClr val="tx1"/>
                </a:solidFill>
                <a:latin typeface="ＭＳ Ｐゴシック" charset="-128"/>
                <a:ea typeface="Gulim" pitchFamily="34" charset="-127"/>
              </a:rPr>
              <a:t>월 </a:t>
            </a:r>
            <a:r>
              <a:rPr lang="en-US" altLang="ko-KR" sz="600" b="1" dirty="0">
                <a:solidFill>
                  <a:schemeClr val="tx1"/>
                </a:solidFill>
                <a:latin typeface="ＭＳ Ｐゴシック" charset="-128"/>
                <a:ea typeface="Gulim" pitchFamily="34" charset="-127"/>
              </a:rPr>
              <a:t>18</a:t>
            </a:r>
            <a:r>
              <a:rPr lang="ko-KR" altLang="en-US" sz="600" b="1" dirty="0">
                <a:solidFill>
                  <a:schemeClr val="tx1"/>
                </a:solidFill>
                <a:latin typeface="ＭＳ Ｐゴシック" charset="-128"/>
                <a:ea typeface="Gulim" pitchFamily="34" charset="-127"/>
              </a:rPr>
              <a:t>일 시점</a:t>
            </a:r>
            <a:r>
              <a:rPr lang="ja-JP" altLang="en-US" sz="600" b="1" dirty="0">
                <a:solidFill>
                  <a:schemeClr val="tx1"/>
                </a:solidFill>
                <a:latin typeface="ＭＳ Ｐゴシック" charset="-128"/>
              </a:rPr>
              <a:t>）</a:t>
            </a:r>
            <a:endParaRPr lang="en-US" altLang="ja-JP" sz="600" b="1"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r>
              <a:rPr lang="ja-JP" altLang="en-US" sz="900" dirty="0">
                <a:solidFill>
                  <a:schemeClr val="tx1"/>
                </a:solidFill>
                <a:latin typeface="ＭＳ Ｐゴシック" charset="-128"/>
              </a:rPr>
              <a:t>・</a:t>
            </a:r>
            <a:r>
              <a:rPr lang="ko-KR" altLang="en-US" sz="900" dirty="0">
                <a:solidFill>
                  <a:schemeClr val="tx1"/>
                </a:solidFill>
                <a:latin typeface="ＭＳ Ｐゴシック" charset="-128"/>
                <a:ea typeface="Gulim" pitchFamily="34" charset="-127"/>
              </a:rPr>
              <a:t>중국  베이징</a:t>
            </a:r>
            <a:endParaRPr lang="en-US" altLang="ja-JP" sz="900" dirty="0">
              <a:solidFill>
                <a:schemeClr val="tx1"/>
              </a:solidFill>
              <a:latin typeface="ＭＳ Ｐゴシック" charset="-128"/>
              <a:ea typeface="Gulim" pitchFamily="34" charset="-127"/>
            </a:endParaRPr>
          </a:p>
          <a:p>
            <a:pPr>
              <a:lnSpc>
                <a:spcPts val="900"/>
              </a:lnSpc>
              <a:defRPr/>
            </a:pPr>
            <a:r>
              <a:rPr lang="en-US" altLang="ja-JP" sz="900" b="1" dirty="0">
                <a:solidFill>
                  <a:schemeClr val="tx1"/>
                </a:solidFill>
                <a:latin typeface="ＭＳ Ｐゴシック" charset="-128"/>
              </a:rPr>
              <a:t> 0.10μS</a:t>
            </a:r>
            <a:r>
              <a:rPr lang="ja-JP" altLang="en-US" sz="900" b="1" dirty="0" err="1">
                <a:solidFill>
                  <a:schemeClr val="tx1"/>
                </a:solidFill>
                <a:latin typeface="ＭＳ Ｐゴシック" charset="-128"/>
              </a:rPr>
              <a:t>ｖ</a:t>
            </a:r>
            <a:r>
              <a:rPr lang="en-US" altLang="ja-JP" sz="900" b="1" dirty="0">
                <a:solidFill>
                  <a:schemeClr val="tx1"/>
                </a:solidFill>
                <a:latin typeface="ＭＳ Ｐゴシック" charset="-128"/>
              </a:rPr>
              <a:t>/h</a:t>
            </a:r>
            <a:r>
              <a:rPr lang="ja-JP" altLang="en-US" sz="900" b="1" dirty="0">
                <a:solidFill>
                  <a:schemeClr val="tx1"/>
                </a:solidFill>
                <a:latin typeface="ＭＳ Ｐゴシック" charset="-128"/>
              </a:rPr>
              <a:t> </a:t>
            </a:r>
            <a:r>
              <a:rPr lang="en-US" altLang="ja-JP" sz="600" b="1" dirty="0">
                <a:solidFill>
                  <a:schemeClr val="tx1"/>
                </a:solidFill>
                <a:latin typeface="ＭＳ Ｐゴシック" charset="-128"/>
              </a:rPr>
              <a:t>(</a:t>
            </a:r>
            <a:r>
              <a:rPr lang="en-US" altLang="ko-KR" sz="600" b="1" dirty="0">
                <a:solidFill>
                  <a:schemeClr val="tx1"/>
                </a:solidFill>
                <a:latin typeface="ＭＳ Ｐゴシック" charset="-128"/>
                <a:ea typeface="ＭＳ Ｐゴシック" charset="-128"/>
              </a:rPr>
              <a:t>2011</a:t>
            </a:r>
            <a:r>
              <a:rPr lang="ko-KR" altLang="en-US" sz="600" b="1" dirty="0">
                <a:solidFill>
                  <a:schemeClr val="tx1"/>
                </a:solidFill>
                <a:latin typeface="ＭＳ Ｐゴシック" charset="-128"/>
                <a:ea typeface="Gulim" pitchFamily="34" charset="-127"/>
              </a:rPr>
              <a:t>년 </a:t>
            </a:r>
            <a:r>
              <a:rPr lang="en-US" altLang="ko-KR" sz="600" b="1" dirty="0">
                <a:solidFill>
                  <a:schemeClr val="tx1"/>
                </a:solidFill>
                <a:latin typeface="ＭＳ Ｐゴシック" charset="-128"/>
                <a:ea typeface="Gulim" pitchFamily="34" charset="-127"/>
              </a:rPr>
              <a:t>11</a:t>
            </a:r>
            <a:r>
              <a:rPr lang="ko-KR" altLang="en-US" sz="600" b="1" dirty="0">
                <a:solidFill>
                  <a:schemeClr val="tx1"/>
                </a:solidFill>
                <a:latin typeface="ＭＳ Ｐゴシック" charset="-128"/>
                <a:ea typeface="Gulim" pitchFamily="34" charset="-127"/>
              </a:rPr>
              <a:t>월 </a:t>
            </a:r>
            <a:r>
              <a:rPr lang="en-US" altLang="ko-KR" sz="600" b="1" dirty="0">
                <a:solidFill>
                  <a:schemeClr val="tx1"/>
                </a:solidFill>
                <a:latin typeface="ＭＳ Ｐゴシック" charset="-128"/>
                <a:ea typeface="Gulim" pitchFamily="34" charset="-127"/>
              </a:rPr>
              <a:t>6</a:t>
            </a:r>
            <a:r>
              <a:rPr lang="ko-KR" altLang="en-US" sz="600" b="1" dirty="0">
                <a:solidFill>
                  <a:schemeClr val="tx1"/>
                </a:solidFill>
                <a:latin typeface="ＭＳ Ｐゴシック" charset="-128"/>
                <a:ea typeface="Gulim" pitchFamily="34" charset="-127"/>
              </a:rPr>
              <a:t>일 시점</a:t>
            </a:r>
            <a:r>
              <a:rPr lang="ja-JP" altLang="en-US" sz="600" b="1" dirty="0">
                <a:solidFill>
                  <a:schemeClr val="tx1"/>
                </a:solidFill>
                <a:latin typeface="ＭＳ Ｐゴシック" charset="-128"/>
              </a:rPr>
              <a:t>）</a:t>
            </a:r>
            <a:endParaRPr lang="en-US" altLang="ja-JP" sz="100"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r>
              <a:rPr lang="ja-JP" altLang="en-US" sz="900" dirty="0">
                <a:solidFill>
                  <a:schemeClr val="tx1"/>
                </a:solidFill>
                <a:latin typeface="ＭＳ Ｐゴシック" charset="-128"/>
              </a:rPr>
              <a:t>・</a:t>
            </a:r>
            <a:r>
              <a:rPr lang="ko-KR" altLang="en-US" sz="900" dirty="0">
                <a:solidFill>
                  <a:schemeClr val="tx1"/>
                </a:solidFill>
                <a:latin typeface="ＭＳ Ｐゴシック" charset="-128"/>
                <a:ea typeface="Gulim" pitchFamily="34" charset="-127"/>
              </a:rPr>
              <a:t>독일  뮌헨</a:t>
            </a:r>
            <a:endParaRPr lang="en-US" altLang="ja-JP" sz="900" dirty="0">
              <a:solidFill>
                <a:schemeClr val="tx1"/>
              </a:solidFill>
              <a:latin typeface="ＭＳ Ｐゴシック" charset="-128"/>
              <a:ea typeface="Gulim" pitchFamily="34" charset="-127"/>
            </a:endParaRPr>
          </a:p>
          <a:p>
            <a:pPr>
              <a:lnSpc>
                <a:spcPts val="900"/>
              </a:lnSpc>
              <a:defRPr/>
            </a:pPr>
            <a:r>
              <a:rPr lang="en-US" altLang="ja-JP" sz="900" b="1" dirty="0">
                <a:solidFill>
                  <a:schemeClr val="tx1"/>
                </a:solidFill>
                <a:latin typeface="ＭＳ Ｐゴシック" charset="-128"/>
              </a:rPr>
              <a:t> 0.12μS</a:t>
            </a:r>
            <a:r>
              <a:rPr lang="ja-JP" altLang="en-US" sz="900" b="1" dirty="0" err="1">
                <a:solidFill>
                  <a:schemeClr val="tx1"/>
                </a:solidFill>
                <a:latin typeface="ＭＳ Ｐゴシック" charset="-128"/>
              </a:rPr>
              <a:t>ｖ</a:t>
            </a:r>
            <a:r>
              <a:rPr lang="en-US" altLang="ja-JP" sz="900" b="1" dirty="0">
                <a:solidFill>
                  <a:schemeClr val="tx1"/>
                </a:solidFill>
                <a:latin typeface="ＭＳ Ｐゴシック" charset="-128"/>
              </a:rPr>
              <a:t>/h</a:t>
            </a:r>
            <a:r>
              <a:rPr lang="ja-JP" altLang="en-US" sz="600" b="1" dirty="0">
                <a:solidFill>
                  <a:schemeClr val="tx1"/>
                </a:solidFill>
                <a:latin typeface="ＭＳ Ｐゴシック" charset="-128"/>
              </a:rPr>
              <a:t>（</a:t>
            </a:r>
            <a:r>
              <a:rPr lang="en-US" altLang="ko-KR" sz="600" b="1" dirty="0">
                <a:solidFill>
                  <a:schemeClr val="tx1"/>
                </a:solidFill>
                <a:latin typeface="ＭＳ Ｐゴシック" charset="-128"/>
                <a:ea typeface="ＭＳ Ｐゴシック" charset="-128"/>
              </a:rPr>
              <a:t>2012</a:t>
            </a:r>
            <a:r>
              <a:rPr lang="ko-KR" altLang="en-US" sz="600" b="1" dirty="0">
                <a:solidFill>
                  <a:schemeClr val="tx1"/>
                </a:solidFill>
                <a:latin typeface="ＭＳ Ｐゴシック" charset="-128"/>
                <a:ea typeface="Gulim" pitchFamily="34" charset="-127"/>
              </a:rPr>
              <a:t>년 </a:t>
            </a:r>
            <a:r>
              <a:rPr lang="en-US" altLang="ko-KR" sz="600" b="1" dirty="0">
                <a:solidFill>
                  <a:schemeClr val="tx1"/>
                </a:solidFill>
                <a:latin typeface="ＭＳ Ｐゴシック" charset="-128"/>
                <a:ea typeface="Gulim" pitchFamily="34" charset="-127"/>
              </a:rPr>
              <a:t>12</a:t>
            </a:r>
            <a:r>
              <a:rPr lang="ko-KR" altLang="en-US" sz="600" b="1" dirty="0">
                <a:solidFill>
                  <a:schemeClr val="tx1"/>
                </a:solidFill>
                <a:latin typeface="ＭＳ Ｐゴシック" charset="-128"/>
                <a:ea typeface="Gulim" pitchFamily="34" charset="-127"/>
              </a:rPr>
              <a:t>월 </a:t>
            </a:r>
            <a:r>
              <a:rPr lang="en-US" altLang="ko-KR" sz="600" b="1" dirty="0">
                <a:solidFill>
                  <a:schemeClr val="tx1"/>
                </a:solidFill>
                <a:latin typeface="ＭＳ Ｐゴシック" charset="-128"/>
                <a:ea typeface="Gulim" pitchFamily="34" charset="-127"/>
              </a:rPr>
              <a:t>21</a:t>
            </a:r>
            <a:r>
              <a:rPr lang="ko-KR" altLang="en-US" sz="600" b="1" dirty="0">
                <a:solidFill>
                  <a:schemeClr val="tx1"/>
                </a:solidFill>
                <a:latin typeface="ＭＳ Ｐゴシック" charset="-128"/>
                <a:ea typeface="Gulim" pitchFamily="34" charset="-127"/>
              </a:rPr>
              <a:t>일 시점</a:t>
            </a:r>
            <a:r>
              <a:rPr lang="ja-JP" altLang="en-US" sz="600" b="1" dirty="0">
                <a:solidFill>
                  <a:schemeClr val="tx1"/>
                </a:solidFill>
                <a:latin typeface="ＭＳ Ｐゴシック" charset="-128"/>
              </a:rPr>
              <a:t>）</a:t>
            </a:r>
          </a:p>
          <a:p>
            <a:pPr>
              <a:defRPr/>
            </a:pPr>
            <a:endParaRPr lang="en-US" altLang="ja-JP" sz="100" dirty="0">
              <a:solidFill>
                <a:schemeClr val="tx1"/>
              </a:solidFill>
              <a:latin typeface="ＭＳ Ｐゴシック" charset="-128"/>
            </a:endParaRPr>
          </a:p>
          <a:p>
            <a:pPr>
              <a:defRPr/>
            </a:pPr>
            <a:endParaRPr lang="en-US" altLang="ja-JP" sz="100" dirty="0">
              <a:solidFill>
                <a:schemeClr val="tx1"/>
              </a:solidFill>
              <a:latin typeface="ＭＳ Ｐゴシック" charset="-128"/>
            </a:endParaRPr>
          </a:p>
          <a:p>
            <a:pPr>
              <a:defRPr/>
            </a:pPr>
            <a:r>
              <a:rPr lang="ja-JP" altLang="en-US" sz="900" dirty="0">
                <a:solidFill>
                  <a:schemeClr val="tx1"/>
                </a:solidFill>
                <a:latin typeface="ＭＳ Ｐゴシック" charset="-128"/>
              </a:rPr>
              <a:t>・</a:t>
            </a:r>
            <a:r>
              <a:rPr lang="ko-KR" altLang="en-US" sz="900" dirty="0">
                <a:solidFill>
                  <a:schemeClr val="tx1"/>
                </a:solidFill>
                <a:latin typeface="ＭＳ Ｐゴシック" charset="-128"/>
                <a:ea typeface="Gulim" pitchFamily="34" charset="-127"/>
              </a:rPr>
              <a:t>미국 뉴욕</a:t>
            </a:r>
            <a:endParaRPr lang="en-US" altLang="ja-JP" sz="900" dirty="0">
              <a:solidFill>
                <a:schemeClr val="tx1"/>
              </a:solidFill>
              <a:latin typeface="ＭＳ Ｐゴシック" charset="-128"/>
              <a:ea typeface="Gulim" pitchFamily="34" charset="-127"/>
            </a:endParaRPr>
          </a:p>
          <a:p>
            <a:pPr>
              <a:lnSpc>
                <a:spcPts val="900"/>
              </a:lnSpc>
              <a:defRPr/>
            </a:pPr>
            <a:r>
              <a:rPr lang="en-US" altLang="ja-JP" sz="900" b="1" dirty="0">
                <a:solidFill>
                  <a:schemeClr val="tx1"/>
                </a:solidFill>
                <a:latin typeface="ＭＳ Ｐゴシック" charset="-128"/>
              </a:rPr>
              <a:t> 0.06μS</a:t>
            </a:r>
            <a:r>
              <a:rPr lang="ja-JP" altLang="en-US" sz="900" b="1" dirty="0" err="1">
                <a:solidFill>
                  <a:schemeClr val="tx1"/>
                </a:solidFill>
                <a:latin typeface="ＭＳ Ｐゴシック" charset="-128"/>
              </a:rPr>
              <a:t>ｖ</a:t>
            </a:r>
            <a:r>
              <a:rPr lang="en-US" altLang="ja-JP" sz="900" b="1" dirty="0">
                <a:solidFill>
                  <a:schemeClr val="tx1"/>
                </a:solidFill>
                <a:latin typeface="ＭＳ Ｐゴシック" charset="-128"/>
              </a:rPr>
              <a:t>/h</a:t>
            </a:r>
            <a:r>
              <a:rPr lang="ja-JP" altLang="en-US" sz="600" b="1" dirty="0">
                <a:solidFill>
                  <a:schemeClr val="tx1"/>
                </a:solidFill>
                <a:latin typeface="ＭＳ Ｐゴシック" charset="-128"/>
              </a:rPr>
              <a:t>（</a:t>
            </a:r>
            <a:r>
              <a:rPr lang="en-US" altLang="ko-KR" sz="600" b="1" dirty="0">
                <a:solidFill>
                  <a:schemeClr val="tx1"/>
                </a:solidFill>
                <a:latin typeface="ＭＳ Ｐゴシック" charset="-128"/>
                <a:ea typeface="ＭＳ Ｐゴシック" charset="-128"/>
              </a:rPr>
              <a:t>2013</a:t>
            </a:r>
            <a:r>
              <a:rPr lang="ko-KR" altLang="en-US" sz="600" b="1" dirty="0">
                <a:solidFill>
                  <a:schemeClr val="tx1"/>
                </a:solidFill>
                <a:latin typeface="ＭＳ Ｐゴシック" charset="-128"/>
                <a:ea typeface="Gulim" pitchFamily="34" charset="-127"/>
              </a:rPr>
              <a:t>년 </a:t>
            </a:r>
            <a:r>
              <a:rPr lang="en-US" altLang="ko-KR" sz="600" b="1" dirty="0">
                <a:solidFill>
                  <a:schemeClr val="tx1"/>
                </a:solidFill>
                <a:latin typeface="ＭＳ Ｐゴシック" charset="-128"/>
                <a:ea typeface="Gulim" pitchFamily="34" charset="-127"/>
              </a:rPr>
              <a:t>1</a:t>
            </a:r>
            <a:r>
              <a:rPr lang="ko-KR" altLang="en-US" sz="600" b="1" dirty="0">
                <a:solidFill>
                  <a:schemeClr val="tx1"/>
                </a:solidFill>
                <a:latin typeface="ＭＳ Ｐゴシック" charset="-128"/>
                <a:ea typeface="Gulim" pitchFamily="34" charset="-127"/>
              </a:rPr>
              <a:t>월 </a:t>
            </a:r>
            <a:r>
              <a:rPr lang="en-US" altLang="ko-KR" sz="600" b="1" dirty="0">
                <a:solidFill>
                  <a:schemeClr val="tx1"/>
                </a:solidFill>
                <a:latin typeface="ＭＳ Ｐゴシック" charset="-128"/>
                <a:ea typeface="Gulim" pitchFamily="34" charset="-127"/>
              </a:rPr>
              <a:t>27</a:t>
            </a:r>
            <a:r>
              <a:rPr lang="ko-KR" altLang="en-US" sz="600" b="1" dirty="0">
                <a:solidFill>
                  <a:schemeClr val="tx1"/>
                </a:solidFill>
                <a:latin typeface="ＭＳ Ｐゴシック" charset="-128"/>
                <a:ea typeface="Gulim" pitchFamily="34" charset="-127"/>
              </a:rPr>
              <a:t>일 시점</a:t>
            </a:r>
            <a:r>
              <a:rPr lang="ja-JP" altLang="en-US" sz="600" b="1" dirty="0">
                <a:solidFill>
                  <a:schemeClr val="tx1"/>
                </a:solidFill>
                <a:latin typeface="ＭＳ Ｐゴシック" charset="-128"/>
              </a:rPr>
              <a:t>）</a:t>
            </a:r>
          </a:p>
          <a:p>
            <a:pPr>
              <a:defRPr/>
            </a:pPr>
            <a:endParaRPr lang="en-US" altLang="ja-JP" sz="900" b="1" dirty="0">
              <a:solidFill>
                <a:schemeClr val="tx1"/>
              </a:solidFill>
              <a:latin typeface="ＭＳ Ｐゴシック" charset="-128"/>
            </a:endParaRPr>
          </a:p>
          <a:p>
            <a:pPr>
              <a:defRPr/>
            </a:pPr>
            <a:endParaRPr lang="en-US" altLang="ja-JP" sz="8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p:txBody>
      </p:sp>
      <p:sp>
        <p:nvSpPr>
          <p:cNvPr id="68" name="正方形/長方形 67"/>
          <p:cNvSpPr/>
          <p:nvPr/>
        </p:nvSpPr>
        <p:spPr>
          <a:xfrm>
            <a:off x="5100588" y="4084877"/>
            <a:ext cx="2044700" cy="26511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700" b="1" dirty="0" smtClean="0">
                <a:solidFill>
                  <a:schemeClr val="tx1"/>
                </a:solidFill>
                <a:latin typeface="ＭＳ Ｐゴシック" charset="-128"/>
              </a:rPr>
              <a:t>※</a:t>
            </a:r>
            <a:r>
              <a:rPr lang="ko-KR" altLang="en-US" sz="700" b="1" dirty="0">
                <a:solidFill>
                  <a:schemeClr val="tx1"/>
                </a:solidFill>
                <a:latin typeface="ＭＳ Ｐゴシック" charset="-128"/>
                <a:ea typeface="Gulim" pitchFamily="34" charset="-127"/>
              </a:rPr>
              <a:t>귀환곤란 구역에서 주행조사를 실시</a:t>
            </a:r>
            <a:endParaRPr lang="ja-JP" altLang="en-US" sz="700" b="1" dirty="0">
              <a:solidFill>
                <a:schemeClr val="tx1"/>
              </a:solidFill>
              <a:latin typeface="ＭＳ Ｐゴシック" charset="-128"/>
              <a:ea typeface="Gulim" pitchFamily="34" charset="-127"/>
            </a:endParaRPr>
          </a:p>
        </p:txBody>
      </p:sp>
      <p:sp>
        <p:nvSpPr>
          <p:cNvPr id="67" name="正方形/長方形 66"/>
          <p:cNvSpPr/>
          <p:nvPr/>
        </p:nvSpPr>
        <p:spPr>
          <a:xfrm>
            <a:off x="4032250" y="3922713"/>
            <a:ext cx="2743200" cy="21590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latin typeface="ＭＳ Ｐゴシック" charset="-128"/>
                <a:ea typeface="ＭＳ Ｐゴシック" charset="-128"/>
              </a:rPr>
              <a:t>2014</a:t>
            </a:r>
            <a:r>
              <a:rPr lang="ko-KR" altLang="en-US" sz="1200" b="1" dirty="0">
                <a:solidFill>
                  <a:schemeClr val="bg1"/>
                </a:solidFill>
                <a:latin typeface="ＭＳ Ｐゴシック" charset="-128"/>
                <a:ea typeface="Gulim" pitchFamily="34" charset="-127"/>
              </a:rPr>
              <a:t>년</a:t>
            </a:r>
            <a:r>
              <a:rPr lang="en-US" altLang="ko-KR" sz="1200" b="1" dirty="0">
                <a:solidFill>
                  <a:schemeClr val="bg1"/>
                </a:solidFill>
                <a:latin typeface="ＭＳ Ｐゴシック" charset="-128"/>
                <a:ea typeface="Gulim" pitchFamily="34" charset="-127"/>
              </a:rPr>
              <a:t>5</a:t>
            </a:r>
            <a:r>
              <a:rPr lang="ko-KR" altLang="en-US" sz="1200" b="1" dirty="0">
                <a:solidFill>
                  <a:schemeClr val="bg1"/>
                </a:solidFill>
                <a:latin typeface="ＭＳ Ｐゴシック" charset="-128"/>
                <a:ea typeface="Gulim" pitchFamily="34" charset="-127"/>
              </a:rPr>
              <a:t>월</a:t>
            </a:r>
            <a:r>
              <a:rPr lang="en-US" altLang="ko-KR" sz="1200" b="1" dirty="0">
                <a:solidFill>
                  <a:schemeClr val="bg1"/>
                </a:solidFill>
                <a:latin typeface="ＭＳ Ｐゴシック" charset="-128"/>
                <a:ea typeface="Gulim" pitchFamily="34" charset="-127"/>
              </a:rPr>
              <a:t>12</a:t>
            </a:r>
            <a:r>
              <a:rPr lang="ko-KR" altLang="en-US" sz="1200" b="1" dirty="0">
                <a:solidFill>
                  <a:schemeClr val="bg1"/>
                </a:solidFill>
                <a:latin typeface="ＭＳ Ｐゴシック" charset="-128"/>
                <a:ea typeface="Gulim" pitchFamily="34" charset="-127"/>
              </a:rPr>
              <a:t>일</a:t>
            </a:r>
            <a:r>
              <a:rPr lang="ja-JP" altLang="en-US" sz="1200" b="1" dirty="0">
                <a:solidFill>
                  <a:schemeClr val="bg1"/>
                </a:solidFill>
                <a:latin typeface="ＭＳ Ｐゴシック" charset="-128"/>
              </a:rPr>
              <a:t>～</a:t>
            </a:r>
            <a:r>
              <a:rPr lang="en-US" altLang="ko-KR" sz="1200" b="1" dirty="0">
                <a:solidFill>
                  <a:schemeClr val="bg1"/>
                </a:solidFill>
                <a:latin typeface="ＭＳ Ｐゴシック" charset="-128"/>
                <a:ea typeface="ＭＳ Ｐゴシック" charset="-128"/>
              </a:rPr>
              <a:t>6</a:t>
            </a:r>
            <a:r>
              <a:rPr lang="ko-KR" altLang="en-US" sz="1200" b="1" dirty="0">
                <a:solidFill>
                  <a:schemeClr val="bg1"/>
                </a:solidFill>
                <a:latin typeface="ＭＳ Ｐゴシック" charset="-128"/>
                <a:ea typeface="Gulim" pitchFamily="34" charset="-127"/>
              </a:rPr>
              <a:t>월</a:t>
            </a:r>
            <a:r>
              <a:rPr lang="en-US" altLang="ko-KR" sz="1200" b="1" dirty="0">
                <a:solidFill>
                  <a:schemeClr val="bg1"/>
                </a:solidFill>
                <a:latin typeface="ＭＳ Ｐゴシック" charset="-128"/>
                <a:ea typeface="Gulim" pitchFamily="34" charset="-127"/>
              </a:rPr>
              <a:t>4</a:t>
            </a:r>
            <a:r>
              <a:rPr lang="ko-KR" altLang="en-US" sz="1200" b="1" dirty="0">
                <a:solidFill>
                  <a:schemeClr val="bg1"/>
                </a:solidFill>
                <a:latin typeface="ＭＳ Ｐゴシック" charset="-128"/>
                <a:ea typeface="Gulim" pitchFamily="34" charset="-127"/>
              </a:rPr>
              <a:t>일</a:t>
            </a:r>
            <a:endParaRPr lang="ja-JP" altLang="en-US" sz="1200" b="1" dirty="0">
              <a:solidFill>
                <a:schemeClr val="bg1"/>
              </a:solidFill>
              <a:latin typeface="ＭＳ Ｐゴシック" charset="-128"/>
              <a:ea typeface="Gulim" pitchFamily="34" charset="-127"/>
            </a:endParaRPr>
          </a:p>
        </p:txBody>
      </p:sp>
      <p:sp>
        <p:nvSpPr>
          <p:cNvPr id="55" name="正方形/長方形 54"/>
          <p:cNvSpPr/>
          <p:nvPr/>
        </p:nvSpPr>
        <p:spPr>
          <a:xfrm>
            <a:off x="4032250" y="1863725"/>
            <a:ext cx="2743200" cy="227806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9" name="正方形/長方形 68"/>
          <p:cNvSpPr/>
          <p:nvPr/>
        </p:nvSpPr>
        <p:spPr>
          <a:xfrm>
            <a:off x="2817813" y="4148138"/>
            <a:ext cx="2357437" cy="252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a:defRPr/>
            </a:pPr>
            <a:r>
              <a:rPr lang="ja-JP" altLang="en-US" sz="800" dirty="0">
                <a:solidFill>
                  <a:schemeClr val="tx1"/>
                </a:solidFill>
                <a:latin typeface="ＭＳ Ｐゴシック" charset="-128"/>
              </a:rPr>
              <a:t>　（</a:t>
            </a:r>
            <a:r>
              <a:rPr lang="ko-KR" altLang="en-US" sz="800" dirty="0">
                <a:solidFill>
                  <a:schemeClr val="tx1"/>
                </a:solidFill>
                <a:latin typeface="ＭＳ Ｐゴシック" charset="-128"/>
                <a:ea typeface="Gulim" pitchFamily="34" charset="-127"/>
              </a:rPr>
              <a:t>단위</a:t>
            </a:r>
            <a:r>
              <a:rPr lang="ja-JP" altLang="en-US" sz="700" dirty="0">
                <a:solidFill>
                  <a:schemeClr val="tx1"/>
                </a:solidFill>
                <a:latin typeface="ＭＳ Ｐゴシック" charset="-128"/>
              </a:rPr>
              <a:t>：</a:t>
            </a:r>
            <a:r>
              <a:rPr lang="en-US" altLang="ja-JP" sz="700" dirty="0" err="1">
                <a:solidFill>
                  <a:schemeClr val="tx1"/>
                </a:solidFill>
                <a:latin typeface="ＭＳ Ｐゴシック" charset="-128"/>
              </a:rPr>
              <a:t>μSv</a:t>
            </a:r>
            <a:r>
              <a:rPr lang="en-US" altLang="ja-JP" sz="700" dirty="0">
                <a:solidFill>
                  <a:schemeClr val="tx1"/>
                </a:solidFill>
                <a:latin typeface="ＭＳ Ｐゴシック" charset="-128"/>
              </a:rPr>
              <a:t>/h</a:t>
            </a:r>
            <a:r>
              <a:rPr lang="ja-JP" altLang="en-US" sz="700" dirty="0">
                <a:solidFill>
                  <a:schemeClr val="tx1"/>
                </a:solidFill>
                <a:latin typeface="ＭＳ Ｐゴシック" charset="-128"/>
              </a:rPr>
              <a:t> </a:t>
            </a:r>
            <a:r>
              <a:rPr lang="en-US" altLang="ko-KR" sz="700" dirty="0">
                <a:solidFill>
                  <a:schemeClr val="tx1"/>
                </a:solidFill>
                <a:latin typeface="ＭＳ Ｐゴシック" charset="-128"/>
                <a:ea typeface="ＭＳ Ｐゴシック" charset="-128"/>
              </a:rPr>
              <a:t>(</a:t>
            </a:r>
            <a:r>
              <a:rPr lang="ko-KR" altLang="en-US" sz="700" dirty="0">
                <a:solidFill>
                  <a:schemeClr val="tx1"/>
                </a:solidFill>
                <a:latin typeface="ＭＳ Ｐゴシック" charset="-128"/>
                <a:ea typeface="Gulim" pitchFamily="34" charset="-127"/>
              </a:rPr>
              <a:t>마이크로시버트</a:t>
            </a:r>
            <a:r>
              <a:rPr lang="en-US" altLang="ko-KR" sz="700" dirty="0">
                <a:solidFill>
                  <a:schemeClr val="tx1"/>
                </a:solidFill>
                <a:latin typeface="ＭＳ Ｐゴシック" charset="-128"/>
                <a:ea typeface="ＭＳ Ｐゴシック" charset="-128"/>
              </a:rPr>
              <a:t>/</a:t>
            </a:r>
            <a:r>
              <a:rPr lang="ko-KR" altLang="en-US" sz="700" dirty="0">
                <a:solidFill>
                  <a:schemeClr val="tx1"/>
                </a:solidFill>
                <a:latin typeface="ＭＳ Ｐゴシック" charset="-128"/>
                <a:ea typeface="Gulim" pitchFamily="34" charset="-127"/>
              </a:rPr>
              <a:t>매시</a:t>
            </a:r>
            <a:r>
              <a:rPr lang="ja-JP" altLang="en-US" sz="700" dirty="0">
                <a:solidFill>
                  <a:schemeClr val="tx1"/>
                </a:solidFill>
                <a:latin typeface="ＭＳ Ｐゴシック" charset="-128"/>
              </a:rPr>
              <a:t>））</a:t>
            </a:r>
            <a:endParaRPr lang="en-US" altLang="ja-JP" sz="7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r>
              <a:rPr lang="en-US" altLang="ja-JP" sz="1200" dirty="0" smtClean="0"/>
              <a:t>)</a:t>
            </a:r>
            <a:endParaRPr lang="ja-JP" altLang="ja-JP" sz="1200" dirty="0"/>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a:p>
            <a:pPr algn="r">
              <a:defRPr/>
            </a:pPr>
            <a:endParaRPr lang="en-US" altLang="ja-JP" sz="1200" dirty="0">
              <a:solidFill>
                <a:schemeClr val="tx1"/>
              </a:solidFill>
              <a:latin typeface="ＭＳ Ｐゴシック" charset="-128"/>
            </a:endParaRPr>
          </a:p>
        </p:txBody>
      </p:sp>
      <p:sp>
        <p:nvSpPr>
          <p:cNvPr id="89" name="正方形/長方形 88"/>
          <p:cNvSpPr/>
          <p:nvPr/>
        </p:nvSpPr>
        <p:spPr>
          <a:xfrm>
            <a:off x="-25400" y="4168775"/>
            <a:ext cx="2044700" cy="26511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100" dirty="0">
                <a:solidFill>
                  <a:schemeClr val="tx1"/>
                </a:solidFill>
                <a:latin typeface="ＭＳ Ｐゴシック" charset="-128"/>
              </a:rPr>
              <a:t>◆</a:t>
            </a:r>
            <a:r>
              <a:rPr lang="ko-KR" altLang="en-US" sz="1100" dirty="0">
                <a:solidFill>
                  <a:schemeClr val="tx1"/>
                </a:solidFill>
                <a:latin typeface="ＭＳ Ｐゴシック" charset="-128"/>
                <a:ea typeface="Gulim" pitchFamily="34" charset="-127"/>
              </a:rPr>
              <a:t>방사선량의 추이</a:t>
            </a:r>
            <a:endParaRPr lang="ja-JP" altLang="en-US" sz="1100" dirty="0">
              <a:solidFill>
                <a:schemeClr val="tx1"/>
              </a:solidFill>
              <a:latin typeface="ＭＳ Ｐゴシック" charset="-128"/>
              <a:ea typeface="Gulim" pitchFamily="34" charset="-127"/>
            </a:endParaRPr>
          </a:p>
        </p:txBody>
      </p:sp>
      <p:sp>
        <p:nvSpPr>
          <p:cNvPr id="98" name="正方形/長方形 97"/>
          <p:cNvSpPr/>
          <p:nvPr/>
        </p:nvSpPr>
        <p:spPr>
          <a:xfrm>
            <a:off x="-1452164" y="8093076"/>
            <a:ext cx="595312" cy="233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800" dirty="0">
                <a:solidFill>
                  <a:schemeClr val="tx1"/>
                </a:solidFill>
                <a:latin typeface="ＭＳ Ｐゴシック" charset="-128"/>
                <a:ea typeface="Gulim" pitchFamily="34" charset="-127"/>
              </a:rPr>
              <a:t>진척수</a:t>
            </a:r>
            <a:endParaRPr lang="en-US" altLang="ko-KR" sz="1200" dirty="0">
              <a:solidFill>
                <a:schemeClr val="tx1"/>
              </a:solidFill>
              <a:latin typeface="ＭＳ Ｐゴシック" charset="-128"/>
              <a:ea typeface="Gulim" pitchFamily="34" charset="-127"/>
            </a:endParaRPr>
          </a:p>
          <a:p>
            <a:pPr>
              <a:defRPr/>
            </a:pPr>
            <a:endParaRPr lang="en-US" altLang="ko-KR" sz="1200" dirty="0">
              <a:solidFill>
                <a:schemeClr val="tx1"/>
              </a:solidFill>
              <a:latin typeface="ＭＳ Ｐゴシック" charset="-128"/>
              <a:ea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p:txBody>
      </p:sp>
      <p:sp>
        <p:nvSpPr>
          <p:cNvPr id="99" name="正方形/長方形 98"/>
          <p:cNvSpPr/>
          <p:nvPr/>
        </p:nvSpPr>
        <p:spPr>
          <a:xfrm>
            <a:off x="-1035496" y="8475980"/>
            <a:ext cx="820787" cy="125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800" dirty="0">
                <a:solidFill>
                  <a:schemeClr val="tx1"/>
                </a:solidFill>
                <a:latin typeface="ＭＳ Ｐゴシック" charset="-128"/>
                <a:ea typeface="Gulim" pitchFamily="34" charset="-127"/>
              </a:rPr>
              <a:t>발주수</a:t>
            </a:r>
            <a:endParaRPr lang="en-US" altLang="ko-KR" sz="1200" dirty="0">
              <a:solidFill>
                <a:schemeClr val="tx1"/>
              </a:solidFill>
              <a:latin typeface="ＭＳ Ｐゴシック" charset="-128"/>
              <a:ea typeface="Gulim" pitchFamily="34" charset="-127"/>
            </a:endParaRPr>
          </a:p>
          <a:p>
            <a:pPr>
              <a:defRPr/>
            </a:pPr>
            <a:endParaRPr lang="en-US" altLang="ko-KR" sz="1200" dirty="0">
              <a:solidFill>
                <a:schemeClr val="tx1"/>
              </a:solidFill>
              <a:latin typeface="ＭＳ Ｐゴシック" charset="-128"/>
              <a:ea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p:txBody>
      </p:sp>
      <p:sp>
        <p:nvSpPr>
          <p:cNvPr id="100" name="正方形/長方形 99"/>
          <p:cNvSpPr/>
          <p:nvPr/>
        </p:nvSpPr>
        <p:spPr>
          <a:xfrm>
            <a:off x="-1056132" y="8631237"/>
            <a:ext cx="595313" cy="233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700"/>
              </a:lnSpc>
              <a:defRPr/>
            </a:pPr>
            <a:r>
              <a:rPr lang="en-US" altLang="ja-JP" sz="700" dirty="0">
                <a:solidFill>
                  <a:schemeClr val="tx1"/>
                </a:solidFill>
                <a:latin typeface="ＭＳ Ｐゴシック" charset="-128"/>
              </a:rPr>
              <a:t> </a:t>
            </a:r>
            <a:r>
              <a:rPr lang="en-US" altLang="ko-KR" sz="700" dirty="0">
                <a:solidFill>
                  <a:schemeClr val="tx1"/>
                </a:solidFill>
                <a:latin typeface="ＭＳ Ｐゴシック" charset="-128"/>
                <a:ea typeface="ＭＳ Ｐゴシック" charset="-128"/>
              </a:rPr>
              <a:t>2014</a:t>
            </a:r>
            <a:r>
              <a:rPr lang="ko-KR" altLang="en-US" sz="700" dirty="0">
                <a:solidFill>
                  <a:schemeClr val="tx1"/>
                </a:solidFill>
                <a:latin typeface="ＭＳ Ｐゴシック" charset="-128"/>
                <a:ea typeface="Gulim" pitchFamily="34" charset="-127"/>
              </a:rPr>
              <a:t>년까자 계획수</a:t>
            </a:r>
            <a:endParaRPr lang="ja-JP" altLang="en-US" sz="700" dirty="0">
              <a:solidFill>
                <a:schemeClr val="tx1"/>
              </a:solidFill>
              <a:latin typeface="ＭＳ Ｐゴシック" charset="-128"/>
              <a:ea typeface="Gulim" pitchFamily="34" charset="-127"/>
            </a:endParaRPr>
          </a:p>
          <a:p>
            <a:pPr>
              <a:lnSpc>
                <a:spcPts val="700"/>
              </a:lnSpc>
              <a:defRPr/>
            </a:pPr>
            <a:endParaRPr lang="en-US" altLang="ja-JP" sz="700" dirty="0">
              <a:solidFill>
                <a:schemeClr val="tx1"/>
              </a:solidFill>
              <a:latin typeface="ＭＳ Ｐゴシック" charset="-128"/>
            </a:endParaRPr>
          </a:p>
          <a:p>
            <a:pPr>
              <a:lnSpc>
                <a:spcPts val="700"/>
              </a:lnSpc>
              <a:defRPr/>
            </a:pPr>
            <a:endParaRPr lang="en-US" altLang="ja-JP" sz="700" dirty="0">
              <a:solidFill>
                <a:schemeClr val="tx1"/>
              </a:solidFill>
              <a:latin typeface="ＭＳ Ｐゴシック" charset="-128"/>
            </a:endParaRPr>
          </a:p>
        </p:txBody>
      </p:sp>
      <p:sp>
        <p:nvSpPr>
          <p:cNvPr id="101" name="正方形/長方形 100"/>
          <p:cNvSpPr/>
          <p:nvPr/>
        </p:nvSpPr>
        <p:spPr>
          <a:xfrm>
            <a:off x="-1848247" y="6941682"/>
            <a:ext cx="890587" cy="184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a:solidFill>
                  <a:schemeClr val="tx1"/>
                </a:solidFill>
                <a:latin typeface="+mj-ea"/>
                <a:ea typeface="+mj-ea"/>
              </a:rPr>
              <a:t>21,164</a:t>
            </a:r>
            <a:r>
              <a:rPr lang="ja-JP" altLang="en-US" sz="900" dirty="0">
                <a:solidFill>
                  <a:schemeClr val="tx1"/>
                </a:solidFill>
                <a:latin typeface="+mj-ea"/>
                <a:ea typeface="+mj-ea"/>
              </a:rPr>
              <a:t>（</a:t>
            </a:r>
            <a:r>
              <a:rPr lang="en-US" altLang="ja-JP" sz="900" dirty="0">
                <a:solidFill>
                  <a:schemeClr val="tx1"/>
                </a:solidFill>
                <a:latin typeface="+mj-ea"/>
                <a:ea typeface="+mj-ea"/>
              </a:rPr>
              <a:t>70.7%</a:t>
            </a:r>
            <a:r>
              <a:rPr lang="ja-JP" altLang="en-US" sz="900" dirty="0">
                <a:solidFill>
                  <a:schemeClr val="tx1"/>
                </a:solidFill>
                <a:latin typeface="+mj-ea"/>
                <a:ea typeface="+mj-ea"/>
              </a:rPr>
              <a:t>）</a:t>
            </a: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102" name="正方形/長方形 101"/>
          <p:cNvSpPr/>
          <p:nvPr/>
        </p:nvSpPr>
        <p:spPr>
          <a:xfrm>
            <a:off x="-2257028" y="6599630"/>
            <a:ext cx="866775" cy="212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a:solidFill>
                  <a:schemeClr val="tx1"/>
                </a:solidFill>
                <a:latin typeface="+mj-ea"/>
                <a:ea typeface="+mj-ea"/>
              </a:rPr>
              <a:t>27,777</a:t>
            </a:r>
            <a:r>
              <a:rPr lang="ja-JP" altLang="en-US" sz="900" dirty="0">
                <a:solidFill>
                  <a:schemeClr val="tx1"/>
                </a:solidFill>
                <a:latin typeface="+mj-ea"/>
                <a:ea typeface="+mj-ea"/>
              </a:rPr>
              <a:t>（</a:t>
            </a:r>
            <a:r>
              <a:rPr lang="en-US" altLang="ja-JP" sz="900" dirty="0">
                <a:solidFill>
                  <a:schemeClr val="tx1"/>
                </a:solidFill>
                <a:latin typeface="+mj-ea"/>
                <a:ea typeface="+mj-ea"/>
              </a:rPr>
              <a:t>92.8%</a:t>
            </a:r>
            <a:r>
              <a:rPr lang="ja-JP" altLang="en-US" sz="900" dirty="0">
                <a:solidFill>
                  <a:schemeClr val="tx1"/>
                </a:solidFill>
                <a:latin typeface="+mj-ea"/>
                <a:ea typeface="+mj-ea"/>
              </a:rPr>
              <a:t>）</a:t>
            </a: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103" name="正方形/長方形 102"/>
          <p:cNvSpPr/>
          <p:nvPr/>
        </p:nvSpPr>
        <p:spPr>
          <a:xfrm>
            <a:off x="-1402953" y="6380593"/>
            <a:ext cx="555625" cy="185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a:solidFill>
                  <a:schemeClr val="tx1"/>
                </a:solidFill>
                <a:latin typeface="+mj-ea"/>
                <a:ea typeface="+mj-ea"/>
              </a:rPr>
              <a:t>29,920</a:t>
            </a: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104" name="テキスト ボックス 51"/>
          <p:cNvSpPr txBox="1">
            <a:spLocks noChangeArrowheads="1"/>
          </p:cNvSpPr>
          <p:nvPr/>
        </p:nvSpPr>
        <p:spPr bwMode="auto">
          <a:xfrm>
            <a:off x="7145288" y="7148285"/>
            <a:ext cx="2319338" cy="987425"/>
          </a:xfrm>
          <a:prstGeom prst="rect">
            <a:avLst/>
          </a:prstGeom>
          <a:noFill/>
          <a:ln w="9525">
            <a:noFill/>
            <a:prstDash val="sysDot"/>
            <a:miter lim="800000"/>
            <a:headEnd/>
            <a:tailEnd/>
          </a:ln>
        </p:spPr>
        <p:txBody>
          <a:bodyPr>
            <a:spAutoFit/>
          </a:bodyPr>
          <a:lstStyle/>
          <a:p>
            <a:pPr>
              <a:defRPr/>
            </a:pPr>
            <a:r>
              <a:rPr lang="ja-JP" altLang="en-US" sz="900" b="1" dirty="0">
                <a:effectLst>
                  <a:outerShdw blurRad="38100" dist="38100" dir="2700000" algn="tl">
                    <a:srgbClr val="C0C0C0"/>
                  </a:outerShdw>
                </a:effectLst>
                <a:latin typeface="ＭＳ Ｐゴシック" charset="-128"/>
              </a:rPr>
              <a:t>＜</a:t>
            </a:r>
            <a:r>
              <a:rPr lang="ko-KR" altLang="en-US" sz="900" b="1" dirty="0">
                <a:effectLst>
                  <a:outerShdw blurRad="38100" dist="38100" dir="2700000" algn="tl">
                    <a:srgbClr val="C0C0C0"/>
                  </a:outerShdw>
                </a:effectLst>
                <a:latin typeface="ＭＳ Ｐゴシック" charset="-128"/>
                <a:ea typeface="Gulim" pitchFamily="34" charset="-127"/>
              </a:rPr>
              <a:t>주택 제염에 대해서</a:t>
            </a:r>
            <a:r>
              <a:rPr lang="ja-JP" altLang="en-US" sz="900" b="1" dirty="0">
                <a:effectLst>
                  <a:outerShdw blurRad="38100" dist="38100" dir="2700000" algn="tl">
                    <a:srgbClr val="C0C0C0"/>
                  </a:outerShdw>
                </a:effectLst>
                <a:latin typeface="ＭＳ Ｐゴシック" charset="-128"/>
              </a:rPr>
              <a:t>＞</a:t>
            </a:r>
            <a:endParaRPr lang="en-US" altLang="ja-JP" sz="900" b="1" dirty="0">
              <a:effectLst>
                <a:outerShdw blurRad="38100" dist="38100" dir="2700000" algn="tl">
                  <a:srgbClr val="C0C0C0"/>
                </a:outerShdw>
              </a:effectLst>
              <a:latin typeface="ＭＳ Ｐゴシック" charset="-128"/>
            </a:endParaRPr>
          </a:p>
          <a:p>
            <a:pPr>
              <a:spcBef>
                <a:spcPts val="300"/>
              </a:spcBef>
              <a:defRPr/>
            </a:pPr>
            <a:r>
              <a:rPr lang="ja-JP" altLang="en-US" sz="900" dirty="0">
                <a:latin typeface="ＭＳ Ｐゴシック" charset="-128"/>
              </a:rPr>
              <a:t>　</a:t>
            </a:r>
            <a:r>
              <a:rPr lang="ko-KR" altLang="en-US" sz="900" dirty="0">
                <a:latin typeface="ＭＳ Ｐゴシック" charset="-128"/>
                <a:ea typeface="Gulim" pitchFamily="34" charset="-127"/>
              </a:rPr>
              <a:t>주택 제염은 발주 작업이 궤도에 오르기 시작되어 </a:t>
            </a:r>
            <a:r>
              <a:rPr lang="ko-KR" altLang="en-US" sz="900" u="sng" dirty="0">
                <a:solidFill>
                  <a:srgbClr val="FF0000"/>
                </a:solidFill>
                <a:latin typeface="ＭＳ Ｐゴシック" charset="-128"/>
                <a:ea typeface="Gulim" pitchFamily="34" charset="-127"/>
              </a:rPr>
              <a:t>착실히 실적을 늘리고 있습니다</a:t>
            </a:r>
            <a:r>
              <a:rPr lang="en-US" altLang="ko-KR" sz="900" u="sng" dirty="0">
                <a:solidFill>
                  <a:srgbClr val="FF0000"/>
                </a:solidFill>
                <a:latin typeface="ＭＳ Ｐゴシック" charset="-128"/>
                <a:ea typeface="Gulim" pitchFamily="34" charset="-127"/>
              </a:rPr>
              <a:t>.</a:t>
            </a:r>
            <a:endParaRPr lang="en-US" altLang="ko-KR" sz="900" dirty="0">
              <a:latin typeface="ＭＳ Ｐゴシック" charset="-128"/>
              <a:ea typeface="Gulim" pitchFamily="34" charset="-127"/>
            </a:endParaRPr>
          </a:p>
          <a:p>
            <a:pPr>
              <a:spcBef>
                <a:spcPts val="300"/>
              </a:spcBef>
              <a:defRPr/>
            </a:pPr>
            <a:r>
              <a:rPr lang="ja-JP" altLang="en-US" sz="900" dirty="0">
                <a:latin typeface="ＭＳ Ｐゴシック" charset="-128"/>
              </a:rPr>
              <a:t>　</a:t>
            </a:r>
            <a:r>
              <a:rPr lang="en-US" altLang="ko-KR" sz="900" dirty="0">
                <a:latin typeface="ＭＳ Ｐゴシック" charset="-128"/>
              </a:rPr>
              <a:t>2014</a:t>
            </a:r>
            <a:r>
              <a:rPr lang="ko-KR" altLang="en-US" sz="900" dirty="0">
                <a:latin typeface="ＭＳ Ｐゴシック" charset="-128"/>
                <a:ea typeface="Gulim" pitchFamily="34" charset="-127"/>
              </a:rPr>
              <a:t>년 연도말까지의 계획수</a:t>
            </a:r>
            <a:r>
              <a:rPr lang="en-US" altLang="ja-JP" sz="900" dirty="0">
                <a:latin typeface="ＭＳ Ｐゴシック" charset="-128"/>
              </a:rPr>
              <a:t>309,718</a:t>
            </a:r>
            <a:r>
              <a:rPr lang="ko-KR" altLang="en-US" sz="900" dirty="0">
                <a:latin typeface="ＭＳ Ｐゴシック" charset="-128"/>
                <a:ea typeface="Gulim" pitchFamily="34" charset="-127"/>
              </a:rPr>
              <a:t>호에 대해서 발주수가</a:t>
            </a:r>
            <a:r>
              <a:rPr lang="en-US" altLang="ko-KR" sz="900" dirty="0">
                <a:latin typeface="ＭＳ Ｐゴシック" charset="-128"/>
              </a:rPr>
              <a:t>276,752</a:t>
            </a:r>
            <a:r>
              <a:rPr lang="ko-KR" altLang="en-US" sz="900" dirty="0">
                <a:latin typeface="ＭＳ Ｐゴシック" charset="-128"/>
                <a:ea typeface="Gulim" pitchFamily="34" charset="-127"/>
              </a:rPr>
              <a:t>호</a:t>
            </a:r>
            <a:r>
              <a:rPr lang="en-US" altLang="ko-KR" sz="900" dirty="0">
                <a:latin typeface="ＭＳ Ｐゴシック" charset="-128"/>
              </a:rPr>
              <a:t>(89.4</a:t>
            </a:r>
            <a:r>
              <a:rPr lang="en-US" altLang="ja-JP" sz="900" dirty="0">
                <a:latin typeface="ＭＳ Ｐゴシック" charset="-128"/>
              </a:rPr>
              <a:t>%)</a:t>
            </a:r>
            <a:r>
              <a:rPr lang="en-US" altLang="ko-KR" sz="900" dirty="0">
                <a:latin typeface="ＭＳ Ｐゴシック" charset="-128"/>
              </a:rPr>
              <a:t>,</a:t>
            </a:r>
            <a:endParaRPr lang="en-US" altLang="ja-JP" sz="900" dirty="0">
              <a:latin typeface="ＭＳ Ｐゴシック" charset="-128"/>
            </a:endParaRPr>
          </a:p>
          <a:p>
            <a:pPr>
              <a:defRPr/>
            </a:pPr>
            <a:r>
              <a:rPr lang="ko-KR" altLang="en-US" sz="900" dirty="0">
                <a:latin typeface="ＭＳ Ｐゴシック" charset="-128"/>
                <a:ea typeface="Gulim" pitchFamily="34" charset="-127"/>
              </a:rPr>
              <a:t>진척수가</a:t>
            </a:r>
            <a:r>
              <a:rPr lang="en-US" altLang="ja-JP" sz="900" dirty="0">
                <a:latin typeface="ＭＳ Ｐゴシック" charset="-128"/>
              </a:rPr>
              <a:t>185,478</a:t>
            </a:r>
            <a:r>
              <a:rPr lang="ko-KR" altLang="en-US" sz="900" dirty="0">
                <a:latin typeface="ＭＳ Ｐゴシック" charset="-128"/>
                <a:ea typeface="Gulim" pitchFamily="34" charset="-127"/>
              </a:rPr>
              <a:t>호</a:t>
            </a:r>
            <a:r>
              <a:rPr lang="ja-JP" altLang="en-US" sz="900" dirty="0">
                <a:latin typeface="ＭＳ Ｐゴシック" charset="-128"/>
              </a:rPr>
              <a:t>（</a:t>
            </a:r>
            <a:r>
              <a:rPr lang="en-US" altLang="ja-JP" sz="900" dirty="0">
                <a:latin typeface="ＭＳ Ｐゴシック" charset="-128"/>
              </a:rPr>
              <a:t>59.9%</a:t>
            </a:r>
            <a:r>
              <a:rPr lang="ja-JP" altLang="en-US" sz="900" dirty="0">
                <a:latin typeface="ＭＳ Ｐゴシック" charset="-128"/>
              </a:rPr>
              <a:t>）</a:t>
            </a:r>
            <a:r>
              <a:rPr lang="ko-KR" altLang="en-US" sz="900" dirty="0">
                <a:latin typeface="ＭＳ Ｐゴシック" charset="-128"/>
                <a:ea typeface="Gulim" pitchFamily="34" charset="-127"/>
              </a:rPr>
              <a:t>가 됩니다</a:t>
            </a:r>
            <a:r>
              <a:rPr lang="en-US" altLang="ko-KR" sz="900" dirty="0">
                <a:latin typeface="ＭＳ Ｐゴシック" charset="-128"/>
                <a:ea typeface="Gulim" pitchFamily="34" charset="-127"/>
              </a:rPr>
              <a:t>.</a:t>
            </a:r>
            <a:endParaRPr lang="en-US" altLang="ja-JP" sz="900" dirty="0">
              <a:latin typeface="ＭＳ Ｐゴシック" charset="-128"/>
              <a:ea typeface="Gulim" pitchFamily="34" charset="-127"/>
            </a:endParaRPr>
          </a:p>
        </p:txBody>
      </p:sp>
      <p:sp>
        <p:nvSpPr>
          <p:cNvPr id="106" name="正方形/長方形 105"/>
          <p:cNvSpPr/>
          <p:nvPr/>
        </p:nvSpPr>
        <p:spPr>
          <a:xfrm>
            <a:off x="4169072" y="8834439"/>
            <a:ext cx="3960626" cy="314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800"/>
              </a:lnSpc>
              <a:defRPr/>
            </a:pPr>
            <a:r>
              <a:rPr lang="en-US" altLang="ko-KR" sz="500" dirty="0" smtClean="0">
                <a:solidFill>
                  <a:schemeClr val="tx1"/>
                </a:solidFill>
                <a:latin typeface="ＭＳ Ｐゴシック" charset="-128"/>
                <a:ea typeface="ＭＳ Ｐゴシック" charset="-128"/>
              </a:rPr>
              <a:t>2012</a:t>
            </a:r>
            <a:r>
              <a:rPr lang="ja-JP" altLang="en-US" sz="500" dirty="0">
                <a:solidFill>
                  <a:schemeClr val="tx1"/>
                </a:solidFill>
                <a:latin typeface="ＭＳ Ｐゴシック" charset="-128"/>
              </a:rPr>
              <a:t>　　　</a:t>
            </a:r>
            <a:r>
              <a:rPr lang="ja-JP" altLang="en-US" sz="500" dirty="0" smtClean="0">
                <a:solidFill>
                  <a:schemeClr val="tx1"/>
                </a:solidFill>
                <a:latin typeface="ＭＳ Ｐゴシック" charset="-128"/>
              </a:rPr>
              <a:t>             </a:t>
            </a:r>
            <a:r>
              <a:rPr lang="ja-JP" altLang="en-US" sz="500" dirty="0">
                <a:solidFill>
                  <a:schemeClr val="tx1"/>
                </a:solidFill>
                <a:latin typeface="ＭＳ Ｐゴシック" charset="-128"/>
              </a:rPr>
              <a:t>　　</a:t>
            </a:r>
            <a:r>
              <a:rPr lang="ja-JP" altLang="ko-KR" sz="500" dirty="0">
                <a:solidFill>
                  <a:schemeClr val="tx1"/>
                </a:solidFill>
                <a:latin typeface="ＭＳ Ｐゴシック" charset="-128"/>
              </a:rPr>
              <a:t> </a:t>
            </a:r>
            <a:r>
              <a:rPr lang="en-US" altLang="ko-KR" sz="500" dirty="0">
                <a:solidFill>
                  <a:schemeClr val="tx1"/>
                </a:solidFill>
                <a:latin typeface="ＭＳ Ｐゴシック" charset="-128"/>
                <a:ea typeface="ＭＳ Ｐゴシック" charset="-128"/>
              </a:rPr>
              <a:t>2013</a:t>
            </a:r>
            <a:r>
              <a:rPr lang="ja-JP" altLang="en-US" sz="500" dirty="0">
                <a:solidFill>
                  <a:schemeClr val="tx1"/>
                </a:solidFill>
                <a:latin typeface="ＭＳ Ｐゴシック" charset="-128"/>
              </a:rPr>
              <a:t>　　　　　　　　　　　</a:t>
            </a:r>
            <a:r>
              <a:rPr lang="ja-JP" altLang="en-US" sz="500" dirty="0" smtClean="0">
                <a:solidFill>
                  <a:schemeClr val="tx1"/>
                </a:solidFill>
                <a:latin typeface="ＭＳ Ｐゴシック" charset="-128"/>
              </a:rPr>
              <a:t>       </a:t>
            </a:r>
            <a:r>
              <a:rPr lang="ja-JP" altLang="en-US" sz="500" dirty="0">
                <a:solidFill>
                  <a:schemeClr val="tx1"/>
                </a:solidFill>
                <a:latin typeface="ＭＳ Ｐゴシック" charset="-128"/>
              </a:rPr>
              <a:t>　　 </a:t>
            </a:r>
            <a:r>
              <a:rPr lang="en-US" altLang="ko-KR" sz="500" dirty="0" smtClean="0">
                <a:solidFill>
                  <a:schemeClr val="tx1"/>
                </a:solidFill>
                <a:latin typeface="ＭＳ Ｐゴシック" charset="-128"/>
                <a:ea typeface="ＭＳ Ｐゴシック" charset="-128"/>
              </a:rPr>
              <a:t>2014                                 2015</a:t>
            </a:r>
            <a:endParaRPr lang="en-US" altLang="ja-JP" sz="1000" dirty="0">
              <a:solidFill>
                <a:schemeClr val="tx1"/>
              </a:solidFill>
              <a:latin typeface="ＭＳ Ｐゴシック" charset="-128"/>
            </a:endParaRPr>
          </a:p>
          <a:p>
            <a:pPr>
              <a:defRPr/>
            </a:pPr>
            <a:endParaRPr lang="en-US" altLang="ja-JP" sz="1000" dirty="0">
              <a:solidFill>
                <a:schemeClr val="tx1"/>
              </a:solidFill>
              <a:latin typeface="ＭＳ Ｐゴシック" charset="-128"/>
            </a:endParaRPr>
          </a:p>
        </p:txBody>
      </p:sp>
      <p:sp>
        <p:nvSpPr>
          <p:cNvPr id="112" name="正方形/長方形 111"/>
          <p:cNvSpPr/>
          <p:nvPr/>
        </p:nvSpPr>
        <p:spPr>
          <a:xfrm>
            <a:off x="1171178" y="6761163"/>
            <a:ext cx="1187450" cy="174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smtClean="0">
                <a:solidFill>
                  <a:schemeClr val="tx1"/>
                </a:solidFill>
                <a:latin typeface="+mj-ea"/>
                <a:ea typeface="+mj-ea"/>
              </a:rPr>
              <a:t>215,126</a:t>
            </a:r>
            <a:r>
              <a:rPr lang="ja-JP" altLang="en-US" sz="900" dirty="0" smtClean="0">
                <a:solidFill>
                  <a:schemeClr val="tx1"/>
                </a:solidFill>
                <a:latin typeface="+mj-ea"/>
                <a:ea typeface="+mj-ea"/>
              </a:rPr>
              <a:t>（</a:t>
            </a:r>
            <a:r>
              <a:rPr lang="en-US" altLang="ja-JP" sz="900" dirty="0" smtClean="0">
                <a:solidFill>
                  <a:schemeClr val="tx1"/>
                </a:solidFill>
                <a:latin typeface="+mj-ea"/>
                <a:ea typeface="+mj-ea"/>
              </a:rPr>
              <a:t>67.69</a:t>
            </a:r>
            <a:r>
              <a:rPr lang="en-US" altLang="ja-JP" sz="900" dirty="0">
                <a:solidFill>
                  <a:schemeClr val="tx1"/>
                </a:solidFill>
                <a:latin typeface="+mj-ea"/>
                <a:ea typeface="+mj-ea"/>
              </a:rPr>
              <a:t>%</a:t>
            </a:r>
            <a:r>
              <a:rPr lang="ja-JP" altLang="en-US" sz="900" dirty="0">
                <a:solidFill>
                  <a:schemeClr val="tx1"/>
                </a:solidFill>
                <a:latin typeface="+mj-ea"/>
                <a:ea typeface="+mj-ea"/>
              </a:rPr>
              <a:t>）</a:t>
            </a: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113" name="正方形/長方形 112"/>
          <p:cNvSpPr/>
          <p:nvPr/>
        </p:nvSpPr>
        <p:spPr>
          <a:xfrm>
            <a:off x="1367632" y="6980780"/>
            <a:ext cx="963612"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smtClean="0">
                <a:solidFill>
                  <a:schemeClr val="tx1"/>
                </a:solidFill>
                <a:latin typeface="+mj-ea"/>
                <a:ea typeface="+mj-ea"/>
              </a:rPr>
              <a:t>310,281</a:t>
            </a:r>
            <a:r>
              <a:rPr lang="ja-JP" altLang="en-US" sz="900" dirty="0" smtClean="0">
                <a:solidFill>
                  <a:schemeClr val="tx1"/>
                </a:solidFill>
                <a:latin typeface="+mj-ea"/>
                <a:ea typeface="+mj-ea"/>
              </a:rPr>
              <a:t>（</a:t>
            </a:r>
            <a:r>
              <a:rPr lang="en-US" altLang="ja-JP" sz="900" dirty="0" smtClean="0">
                <a:solidFill>
                  <a:schemeClr val="tx1"/>
                </a:solidFill>
                <a:latin typeface="+mj-ea"/>
                <a:ea typeface="+mj-ea"/>
              </a:rPr>
              <a:t>97.5%</a:t>
            </a:r>
            <a:r>
              <a:rPr lang="ja-JP" altLang="en-US" sz="900" dirty="0">
                <a:solidFill>
                  <a:schemeClr val="tx1"/>
                </a:solidFill>
                <a:latin typeface="+mj-ea"/>
                <a:ea typeface="+mj-ea"/>
              </a:rPr>
              <a:t>）</a:t>
            </a: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114" name="正方形/長方形 113"/>
          <p:cNvSpPr/>
          <p:nvPr/>
        </p:nvSpPr>
        <p:spPr>
          <a:xfrm>
            <a:off x="1474069" y="7239793"/>
            <a:ext cx="765175" cy="157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spc="-50" dirty="0" smtClean="0">
                <a:solidFill>
                  <a:schemeClr val="tx1"/>
                </a:solidFill>
                <a:latin typeface="+mj-ea"/>
                <a:ea typeface="+mj-ea"/>
              </a:rPr>
              <a:t>318,392</a:t>
            </a:r>
            <a:endParaRPr lang="en-US" altLang="ja-JP" sz="900" spc="-50" dirty="0">
              <a:solidFill>
                <a:schemeClr val="tx1"/>
              </a:solidFill>
              <a:latin typeface="+mj-ea"/>
              <a:ea typeface="+mj-ea"/>
            </a:endParaRPr>
          </a:p>
          <a:p>
            <a:pPr fontAlgn="auto">
              <a:spcBef>
                <a:spcPts val="0"/>
              </a:spcBef>
              <a:spcAft>
                <a:spcPts val="0"/>
              </a:spcAft>
              <a:defRPr/>
            </a:pPr>
            <a:endParaRPr lang="en-US" altLang="ja-JP" sz="900" spc="-50" dirty="0">
              <a:solidFill>
                <a:schemeClr val="tx1"/>
              </a:solidFill>
              <a:latin typeface="+mj-ea"/>
              <a:ea typeface="+mj-ea"/>
            </a:endParaRPr>
          </a:p>
          <a:p>
            <a:pPr fontAlgn="auto">
              <a:spcBef>
                <a:spcPts val="0"/>
              </a:spcBef>
              <a:spcAft>
                <a:spcPts val="0"/>
              </a:spcAft>
              <a:defRPr/>
            </a:pPr>
            <a:endParaRPr lang="en-US" altLang="ja-JP" sz="900" spc="-50" dirty="0">
              <a:solidFill>
                <a:schemeClr val="tx1"/>
              </a:solidFill>
              <a:latin typeface="+mj-ea"/>
              <a:ea typeface="+mj-ea"/>
            </a:endParaRPr>
          </a:p>
        </p:txBody>
      </p:sp>
      <p:sp>
        <p:nvSpPr>
          <p:cNvPr id="115" name="正方形/長方形 114"/>
          <p:cNvSpPr/>
          <p:nvPr/>
        </p:nvSpPr>
        <p:spPr>
          <a:xfrm>
            <a:off x="93663" y="6764299"/>
            <a:ext cx="595313" cy="233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800" dirty="0">
                <a:solidFill>
                  <a:schemeClr val="tx1"/>
                </a:solidFill>
                <a:latin typeface="ＭＳ Ｐゴシック" charset="-128"/>
                <a:ea typeface="Gulim" pitchFamily="34" charset="-127"/>
              </a:rPr>
              <a:t>진척수</a:t>
            </a:r>
            <a:endParaRPr lang="en-US" altLang="ja-JP" sz="1200" dirty="0">
              <a:solidFill>
                <a:schemeClr val="tx1"/>
              </a:solidFill>
              <a:latin typeface="ＭＳ Ｐゴシック" charset="-128"/>
              <a:ea typeface="Gulim" pitchFamily="34" charset="-127"/>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p:txBody>
      </p:sp>
      <p:sp>
        <p:nvSpPr>
          <p:cNvPr id="116" name="正方形/長方形 115"/>
          <p:cNvSpPr/>
          <p:nvPr/>
        </p:nvSpPr>
        <p:spPr>
          <a:xfrm>
            <a:off x="93664" y="6972049"/>
            <a:ext cx="595312" cy="233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800" dirty="0">
                <a:solidFill>
                  <a:schemeClr val="tx1"/>
                </a:solidFill>
                <a:latin typeface="ＭＳ Ｐゴシック" charset="-128"/>
                <a:ea typeface="Gulim" pitchFamily="34" charset="-127"/>
              </a:rPr>
              <a:t>발주수</a:t>
            </a:r>
            <a:endParaRPr lang="en-US" altLang="ko-KR" sz="1200" dirty="0">
              <a:solidFill>
                <a:schemeClr val="tx1"/>
              </a:solidFill>
              <a:latin typeface="ＭＳ Ｐゴシック" charset="-128"/>
              <a:ea typeface="Gulim" pitchFamily="34" charset="-127"/>
            </a:endParaRPr>
          </a:p>
          <a:p>
            <a:pPr>
              <a:defRPr/>
            </a:pPr>
            <a:endParaRPr lang="en-US" altLang="ko-KR" sz="1200" dirty="0">
              <a:solidFill>
                <a:schemeClr val="tx1"/>
              </a:solidFill>
              <a:latin typeface="ＭＳ Ｐゴシック" charset="-128"/>
              <a:ea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p:txBody>
      </p:sp>
      <p:sp>
        <p:nvSpPr>
          <p:cNvPr id="117" name="正方形/長方形 116"/>
          <p:cNvSpPr/>
          <p:nvPr/>
        </p:nvSpPr>
        <p:spPr>
          <a:xfrm>
            <a:off x="53977" y="7149307"/>
            <a:ext cx="595312" cy="233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700"/>
              </a:lnSpc>
              <a:defRPr/>
            </a:pPr>
            <a:r>
              <a:rPr lang="en-US" altLang="ja-JP" sz="700" dirty="0">
                <a:solidFill>
                  <a:schemeClr val="tx1"/>
                </a:solidFill>
                <a:latin typeface="ＭＳ Ｐゴシック" charset="-128"/>
              </a:rPr>
              <a:t> </a:t>
            </a:r>
            <a:r>
              <a:rPr lang="en-US" altLang="ko-KR" sz="700" dirty="0">
                <a:solidFill>
                  <a:schemeClr val="tx1"/>
                </a:solidFill>
                <a:latin typeface="ＭＳ Ｐゴシック" charset="-128"/>
                <a:ea typeface="ＭＳ Ｐゴシック" charset="-128"/>
              </a:rPr>
              <a:t>2014</a:t>
            </a:r>
            <a:r>
              <a:rPr lang="ko-KR" altLang="en-US" sz="700" dirty="0">
                <a:solidFill>
                  <a:schemeClr val="tx1"/>
                </a:solidFill>
                <a:latin typeface="ＭＳ Ｐゴシック" charset="-128"/>
                <a:ea typeface="Gulim" pitchFamily="34" charset="-127"/>
              </a:rPr>
              <a:t>년까지 계확수</a:t>
            </a:r>
            <a:endParaRPr lang="ja-JP" altLang="en-US" sz="1100" dirty="0">
              <a:solidFill>
                <a:schemeClr val="tx1"/>
              </a:solidFill>
              <a:latin typeface="ＭＳ Ｐゴシック" charset="-128"/>
              <a:ea typeface="Gulim" pitchFamily="34" charset="-127"/>
            </a:endParaRPr>
          </a:p>
          <a:p>
            <a:pPr>
              <a:lnSpc>
                <a:spcPts val="700"/>
              </a:lnSpc>
              <a:defRPr/>
            </a:pPr>
            <a:endParaRPr lang="en-US" altLang="ja-JP" sz="1100" dirty="0">
              <a:solidFill>
                <a:schemeClr val="tx1"/>
              </a:solidFill>
              <a:latin typeface="ＭＳ Ｐゴシック" charset="-128"/>
            </a:endParaRPr>
          </a:p>
          <a:p>
            <a:pPr>
              <a:lnSpc>
                <a:spcPts val="700"/>
              </a:lnSpc>
              <a:defRPr/>
            </a:pPr>
            <a:endParaRPr lang="en-US" altLang="ja-JP" sz="1100" dirty="0">
              <a:solidFill>
                <a:schemeClr val="tx1"/>
              </a:solidFill>
              <a:latin typeface="ＭＳ Ｐゴシック" charset="-128"/>
            </a:endParaRPr>
          </a:p>
        </p:txBody>
      </p:sp>
      <p:sp>
        <p:nvSpPr>
          <p:cNvPr id="118" name="正方形/長方形 117"/>
          <p:cNvSpPr/>
          <p:nvPr/>
        </p:nvSpPr>
        <p:spPr>
          <a:xfrm>
            <a:off x="2309813" y="6716713"/>
            <a:ext cx="593725" cy="233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800" dirty="0">
                <a:solidFill>
                  <a:schemeClr val="tx1"/>
                </a:solidFill>
                <a:latin typeface="ＭＳ Ｐゴシック" charset="-128"/>
                <a:ea typeface="Gulim" pitchFamily="34" charset="-127"/>
              </a:rPr>
              <a:t>진척수</a:t>
            </a:r>
            <a:endParaRPr lang="en-US" altLang="ko-KR" sz="1200" dirty="0">
              <a:solidFill>
                <a:schemeClr val="tx1"/>
              </a:solidFill>
              <a:latin typeface="ＭＳ Ｐゴシック" charset="-128"/>
              <a:ea typeface="Gulim" pitchFamily="34" charset="-127"/>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p:txBody>
      </p:sp>
      <p:sp>
        <p:nvSpPr>
          <p:cNvPr id="119" name="正方形/長方形 118"/>
          <p:cNvSpPr/>
          <p:nvPr/>
        </p:nvSpPr>
        <p:spPr>
          <a:xfrm>
            <a:off x="2288614" y="6968873"/>
            <a:ext cx="595312" cy="233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800" dirty="0">
                <a:solidFill>
                  <a:schemeClr val="tx1"/>
                </a:solidFill>
                <a:latin typeface="ＭＳ Ｐゴシック" charset="-128"/>
                <a:ea typeface="Gulim" pitchFamily="34" charset="-127"/>
              </a:rPr>
              <a:t>발주수</a:t>
            </a:r>
            <a:endParaRPr lang="en-US" altLang="ko-KR" sz="1200" dirty="0">
              <a:solidFill>
                <a:schemeClr val="tx1"/>
              </a:solidFill>
              <a:latin typeface="ＭＳ Ｐゴシック" charset="-128"/>
              <a:ea typeface="Gulim" pitchFamily="34" charset="-127"/>
            </a:endParaRPr>
          </a:p>
          <a:p>
            <a:pPr>
              <a:defRPr/>
            </a:pPr>
            <a:endParaRPr lang="en-US" altLang="ko-KR" sz="1200" dirty="0">
              <a:solidFill>
                <a:schemeClr val="tx1"/>
              </a:solidFill>
              <a:latin typeface="ＭＳ Ｐゴシック" charset="-128"/>
              <a:ea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p:txBody>
      </p:sp>
      <p:sp>
        <p:nvSpPr>
          <p:cNvPr id="120" name="正方形/長方形 119"/>
          <p:cNvSpPr/>
          <p:nvPr/>
        </p:nvSpPr>
        <p:spPr>
          <a:xfrm>
            <a:off x="2248694" y="7079999"/>
            <a:ext cx="595313" cy="233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700"/>
              </a:lnSpc>
              <a:defRPr/>
            </a:pPr>
            <a:r>
              <a:rPr lang="ja-JP" altLang="en-US" sz="700" dirty="0">
                <a:solidFill>
                  <a:schemeClr val="tx1"/>
                </a:solidFill>
                <a:latin typeface="ＭＳ Ｐゴシック" charset="-128"/>
              </a:rPr>
              <a:t> </a:t>
            </a:r>
            <a:r>
              <a:rPr lang="en-US" altLang="ko-KR" sz="700" dirty="0">
                <a:solidFill>
                  <a:schemeClr val="tx1"/>
                </a:solidFill>
                <a:latin typeface="ＭＳ Ｐゴシック" charset="-128"/>
                <a:ea typeface="ＭＳ Ｐゴシック" charset="-128"/>
              </a:rPr>
              <a:t>2014</a:t>
            </a:r>
            <a:r>
              <a:rPr lang="ko-KR" altLang="en-US" sz="700" dirty="0">
                <a:solidFill>
                  <a:schemeClr val="tx1"/>
                </a:solidFill>
                <a:latin typeface="ＭＳ Ｐゴシック" charset="-128"/>
                <a:ea typeface="Gulim" pitchFamily="34" charset="-127"/>
              </a:rPr>
              <a:t>년까지 게획수</a:t>
            </a:r>
            <a:endParaRPr lang="ja-JP" altLang="en-US" sz="1100" dirty="0">
              <a:solidFill>
                <a:schemeClr val="tx1"/>
              </a:solidFill>
              <a:latin typeface="ＭＳ Ｐゴシック" charset="-128"/>
              <a:ea typeface="Gulim" pitchFamily="34" charset="-127"/>
            </a:endParaRPr>
          </a:p>
          <a:p>
            <a:pPr>
              <a:lnSpc>
                <a:spcPts val="700"/>
              </a:lnSpc>
              <a:defRPr/>
            </a:pPr>
            <a:endParaRPr lang="en-US" altLang="ja-JP" sz="1100" dirty="0">
              <a:solidFill>
                <a:schemeClr val="tx1"/>
              </a:solidFill>
              <a:latin typeface="ＭＳ Ｐゴシック" charset="-128"/>
            </a:endParaRPr>
          </a:p>
          <a:p>
            <a:pPr>
              <a:lnSpc>
                <a:spcPts val="700"/>
              </a:lnSpc>
              <a:defRPr/>
            </a:pPr>
            <a:endParaRPr lang="en-US" altLang="ja-JP" sz="1100" dirty="0">
              <a:solidFill>
                <a:schemeClr val="tx1"/>
              </a:solidFill>
              <a:latin typeface="ＭＳ Ｐゴシック" charset="-128"/>
            </a:endParaRPr>
          </a:p>
          <a:p>
            <a:pPr>
              <a:lnSpc>
                <a:spcPts val="700"/>
              </a:lnSpc>
              <a:defRPr/>
            </a:pPr>
            <a:endParaRPr lang="en-US" altLang="ja-JP" sz="1100" dirty="0">
              <a:solidFill>
                <a:schemeClr val="tx1"/>
              </a:solidFill>
              <a:latin typeface="ＭＳ Ｐゴシック" charset="-128"/>
            </a:endParaRPr>
          </a:p>
        </p:txBody>
      </p:sp>
      <p:sp>
        <p:nvSpPr>
          <p:cNvPr id="121" name="正方形/長方形 120"/>
          <p:cNvSpPr/>
          <p:nvPr/>
        </p:nvSpPr>
        <p:spPr>
          <a:xfrm>
            <a:off x="4524375" y="6748462"/>
            <a:ext cx="595313" cy="233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800" dirty="0">
                <a:solidFill>
                  <a:schemeClr val="tx1"/>
                </a:solidFill>
                <a:latin typeface="ＭＳ Ｐゴシック" charset="-128"/>
                <a:ea typeface="Gulim" pitchFamily="34" charset="-127"/>
              </a:rPr>
              <a:t>진척수</a:t>
            </a:r>
            <a:endParaRPr lang="en-US" altLang="ko-KR" sz="1200" dirty="0">
              <a:solidFill>
                <a:schemeClr val="tx1"/>
              </a:solidFill>
              <a:latin typeface="ＭＳ Ｐゴシック" charset="-128"/>
              <a:ea typeface="Gulim" pitchFamily="34" charset="-127"/>
            </a:endParaRPr>
          </a:p>
          <a:p>
            <a:pPr>
              <a:defRPr/>
            </a:pPr>
            <a:endParaRPr lang="en-US" altLang="ko-KR" sz="1200" dirty="0">
              <a:solidFill>
                <a:schemeClr val="tx1"/>
              </a:solidFill>
              <a:latin typeface="ＭＳ Ｐゴシック" charset="-128"/>
              <a:ea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p:txBody>
      </p:sp>
      <p:sp>
        <p:nvSpPr>
          <p:cNvPr id="122" name="正方形/長方形 121"/>
          <p:cNvSpPr/>
          <p:nvPr/>
        </p:nvSpPr>
        <p:spPr>
          <a:xfrm>
            <a:off x="4524375" y="6981825"/>
            <a:ext cx="595313" cy="233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800" dirty="0">
                <a:solidFill>
                  <a:schemeClr val="tx1"/>
                </a:solidFill>
                <a:latin typeface="ＭＳ Ｐゴシック" charset="-128"/>
                <a:ea typeface="Gulim" pitchFamily="34" charset="-127"/>
              </a:rPr>
              <a:t>발주수</a:t>
            </a:r>
            <a:endParaRPr lang="en-US" altLang="ko-KR" sz="1200" dirty="0">
              <a:solidFill>
                <a:schemeClr val="tx1"/>
              </a:solidFill>
              <a:latin typeface="ＭＳ Ｐゴシック" charset="-128"/>
              <a:ea typeface="Gulim" pitchFamily="34" charset="-127"/>
            </a:endParaRPr>
          </a:p>
          <a:p>
            <a:pPr>
              <a:defRPr/>
            </a:pPr>
            <a:endParaRPr lang="en-US" altLang="ko-KR" sz="1200" dirty="0">
              <a:solidFill>
                <a:schemeClr val="tx1"/>
              </a:solidFill>
              <a:latin typeface="ＭＳ Ｐゴシック" charset="-128"/>
              <a:ea typeface="ＭＳ Ｐゴシック" charset="-128"/>
            </a:endParaRPr>
          </a:p>
          <a:p>
            <a:pPr>
              <a:defRPr/>
            </a:pPr>
            <a:endParaRPr lang="en-US" altLang="ja-JP" sz="1200" dirty="0">
              <a:solidFill>
                <a:schemeClr val="tx1"/>
              </a:solidFill>
              <a:latin typeface="ＭＳ Ｐゴシック" charset="-128"/>
            </a:endParaRPr>
          </a:p>
          <a:p>
            <a:pPr>
              <a:defRPr/>
            </a:pPr>
            <a:endParaRPr lang="en-US" altLang="ja-JP" sz="1200" dirty="0">
              <a:solidFill>
                <a:schemeClr val="tx1"/>
              </a:solidFill>
              <a:latin typeface="ＭＳ Ｐゴシック" charset="-128"/>
            </a:endParaRPr>
          </a:p>
        </p:txBody>
      </p:sp>
      <p:sp>
        <p:nvSpPr>
          <p:cNvPr id="123" name="正方形/長方形 122"/>
          <p:cNvSpPr/>
          <p:nvPr/>
        </p:nvSpPr>
        <p:spPr>
          <a:xfrm>
            <a:off x="4481511" y="7131049"/>
            <a:ext cx="595313" cy="233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700"/>
              </a:lnSpc>
              <a:defRPr/>
            </a:pPr>
            <a:r>
              <a:rPr lang="en-US" altLang="ja-JP" sz="700">
                <a:solidFill>
                  <a:schemeClr val="tx1"/>
                </a:solidFill>
                <a:latin typeface="ＭＳ Ｐゴシック" charset="-128"/>
              </a:rPr>
              <a:t> </a:t>
            </a:r>
            <a:r>
              <a:rPr lang="en-US" altLang="ko-KR" sz="700">
                <a:solidFill>
                  <a:schemeClr val="tx1"/>
                </a:solidFill>
                <a:latin typeface="ＭＳ Ｐゴシック" charset="-128"/>
                <a:ea typeface="ＭＳ Ｐゴシック" charset="-128"/>
              </a:rPr>
              <a:t>2014</a:t>
            </a:r>
            <a:r>
              <a:rPr lang="ko-KR" altLang="en-US" sz="700">
                <a:solidFill>
                  <a:schemeClr val="tx1"/>
                </a:solidFill>
                <a:latin typeface="ＭＳ Ｐゴシック" charset="-128"/>
                <a:ea typeface="Gulim" pitchFamily="34" charset="-127"/>
              </a:rPr>
              <a:t>년까지 계획수</a:t>
            </a:r>
            <a:endParaRPr lang="ja-JP" altLang="en-US" sz="700">
              <a:solidFill>
                <a:schemeClr val="tx1"/>
              </a:solidFill>
              <a:latin typeface="ＭＳ Ｐゴシック" charset="-128"/>
              <a:ea typeface="Gulim" pitchFamily="34" charset="-127"/>
            </a:endParaRPr>
          </a:p>
          <a:p>
            <a:pPr>
              <a:lnSpc>
                <a:spcPts val="700"/>
              </a:lnSpc>
              <a:defRPr/>
            </a:pPr>
            <a:endParaRPr lang="en-US" altLang="ja-JP" sz="700">
              <a:solidFill>
                <a:schemeClr val="tx1"/>
              </a:solidFill>
              <a:latin typeface="ＭＳ Ｐゴシック" charset="-128"/>
            </a:endParaRPr>
          </a:p>
          <a:p>
            <a:pPr>
              <a:lnSpc>
                <a:spcPts val="700"/>
              </a:lnSpc>
              <a:defRPr/>
            </a:pPr>
            <a:endParaRPr lang="en-US" altLang="ja-JP" sz="700">
              <a:solidFill>
                <a:schemeClr val="tx1"/>
              </a:solidFill>
              <a:latin typeface="ＭＳ Ｐゴシック" charset="-128"/>
            </a:endParaRPr>
          </a:p>
          <a:p>
            <a:pPr>
              <a:lnSpc>
                <a:spcPts val="700"/>
              </a:lnSpc>
              <a:defRPr/>
            </a:pPr>
            <a:endParaRPr lang="en-US" altLang="ja-JP" sz="700">
              <a:solidFill>
                <a:schemeClr val="tx1"/>
              </a:solidFill>
              <a:latin typeface="ＭＳ Ｐゴシック" charset="-128"/>
            </a:endParaRPr>
          </a:p>
        </p:txBody>
      </p:sp>
      <p:sp>
        <p:nvSpPr>
          <p:cNvPr id="124" name="正方形/長方形 123"/>
          <p:cNvSpPr/>
          <p:nvPr/>
        </p:nvSpPr>
        <p:spPr>
          <a:xfrm>
            <a:off x="3654425" y="6788536"/>
            <a:ext cx="1238250" cy="174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smtClean="0">
                <a:solidFill>
                  <a:schemeClr val="tx1"/>
                </a:solidFill>
                <a:latin typeface="+mj-ea"/>
                <a:ea typeface="+mj-ea"/>
              </a:rPr>
              <a:t>6,782</a:t>
            </a:r>
            <a:r>
              <a:rPr lang="ja-JP" altLang="en-US" sz="900" dirty="0" smtClean="0">
                <a:solidFill>
                  <a:schemeClr val="tx1"/>
                </a:solidFill>
                <a:latin typeface="+mj-ea"/>
                <a:ea typeface="+mj-ea"/>
              </a:rPr>
              <a:t>（</a:t>
            </a:r>
            <a:r>
              <a:rPr lang="en-US" altLang="ja-JP" sz="900" dirty="0" smtClean="0">
                <a:solidFill>
                  <a:schemeClr val="tx1"/>
                </a:solidFill>
                <a:latin typeface="+mj-ea"/>
                <a:ea typeface="+mj-ea"/>
              </a:rPr>
              <a:t>81.7%</a:t>
            </a:r>
            <a:r>
              <a:rPr lang="ja-JP" altLang="en-US" sz="900" dirty="0">
                <a:solidFill>
                  <a:schemeClr val="tx1"/>
                </a:solidFill>
                <a:latin typeface="+mj-ea"/>
                <a:ea typeface="+mj-ea"/>
              </a:rPr>
              <a:t>）</a:t>
            </a: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125" name="正方形/長方形 124"/>
          <p:cNvSpPr/>
          <p:nvPr/>
        </p:nvSpPr>
        <p:spPr>
          <a:xfrm>
            <a:off x="3663156" y="7001416"/>
            <a:ext cx="1158875" cy="168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smtClean="0">
                <a:solidFill>
                  <a:schemeClr val="tx1"/>
                </a:solidFill>
                <a:latin typeface="+mj-ea"/>
                <a:ea typeface="+mj-ea"/>
              </a:rPr>
              <a:t>7,914(95.4%</a:t>
            </a:r>
            <a:r>
              <a:rPr lang="ja-JP" altLang="en-US" sz="900" dirty="0">
                <a:solidFill>
                  <a:schemeClr val="tx1"/>
                </a:solidFill>
                <a:latin typeface="+mj-ea"/>
                <a:ea typeface="+mj-ea"/>
              </a:rPr>
              <a:t>）</a:t>
            </a: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126" name="正方形/長方形 125"/>
          <p:cNvSpPr/>
          <p:nvPr/>
        </p:nvSpPr>
        <p:spPr>
          <a:xfrm>
            <a:off x="3684884" y="7220745"/>
            <a:ext cx="488950" cy="16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smtClean="0">
                <a:solidFill>
                  <a:schemeClr val="tx1"/>
                </a:solidFill>
                <a:latin typeface="+mj-ea"/>
                <a:ea typeface="+mj-ea"/>
              </a:rPr>
              <a:t>8,298</a:t>
            </a:r>
            <a:endParaRPr lang="en-US" altLang="ja-JP" sz="900" dirty="0">
              <a:solidFill>
                <a:schemeClr val="tx1"/>
              </a:solidFill>
              <a:latin typeface="+mj-ea"/>
              <a:ea typeface="+mj-ea"/>
            </a:endParaRPr>
          </a:p>
          <a:p>
            <a:pPr fontAlgn="auto">
              <a:lnSpc>
                <a:spcPts val="800"/>
              </a:lnSpc>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127" name="正方形/長方形 126"/>
          <p:cNvSpPr/>
          <p:nvPr/>
        </p:nvSpPr>
        <p:spPr>
          <a:xfrm>
            <a:off x="5485606" y="7020393"/>
            <a:ext cx="1158875" cy="157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smtClean="0">
                <a:solidFill>
                  <a:schemeClr val="tx1"/>
                </a:solidFill>
                <a:latin typeface="+mj-ea"/>
                <a:ea typeface="+mj-ea"/>
              </a:rPr>
              <a:t>6,303</a:t>
            </a:r>
            <a:r>
              <a:rPr lang="ja-JP" altLang="en-US" sz="900" dirty="0" smtClean="0">
                <a:solidFill>
                  <a:schemeClr val="tx1"/>
                </a:solidFill>
                <a:latin typeface="+mj-ea"/>
                <a:ea typeface="+mj-ea"/>
              </a:rPr>
              <a:t>（</a:t>
            </a:r>
            <a:r>
              <a:rPr lang="en-US" altLang="ja-JP" sz="900" dirty="0" smtClean="0">
                <a:solidFill>
                  <a:schemeClr val="tx1"/>
                </a:solidFill>
                <a:latin typeface="+mj-ea"/>
                <a:ea typeface="+mj-ea"/>
              </a:rPr>
              <a:t>73.5%</a:t>
            </a:r>
            <a:r>
              <a:rPr lang="ja-JP" altLang="en-US" sz="900" dirty="0">
                <a:solidFill>
                  <a:schemeClr val="tx1"/>
                </a:solidFill>
                <a:latin typeface="+mj-ea"/>
                <a:ea typeface="+mj-ea"/>
              </a:rPr>
              <a:t>）</a:t>
            </a: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128" name="正方形/長方形 127"/>
          <p:cNvSpPr/>
          <p:nvPr/>
        </p:nvSpPr>
        <p:spPr>
          <a:xfrm>
            <a:off x="5656931" y="7270751"/>
            <a:ext cx="579438" cy="160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spc="-50" dirty="0" smtClean="0">
                <a:solidFill>
                  <a:schemeClr val="tx1"/>
                </a:solidFill>
                <a:latin typeface="+mj-ea"/>
                <a:ea typeface="+mj-ea"/>
              </a:rPr>
              <a:t>8,572</a:t>
            </a:r>
            <a:endParaRPr lang="en-US" altLang="ja-JP" sz="900" spc="-50" dirty="0">
              <a:solidFill>
                <a:schemeClr val="tx1"/>
              </a:solidFill>
              <a:latin typeface="+mj-ea"/>
              <a:ea typeface="+mj-ea"/>
            </a:endParaRPr>
          </a:p>
          <a:p>
            <a:pPr fontAlgn="auto">
              <a:lnSpc>
                <a:spcPts val="800"/>
              </a:lnSpc>
              <a:spcBef>
                <a:spcPts val="0"/>
              </a:spcBef>
              <a:spcAft>
                <a:spcPts val="0"/>
              </a:spcAft>
              <a:defRPr/>
            </a:pPr>
            <a:endParaRPr lang="en-US" altLang="ja-JP" sz="900" spc="-50" dirty="0">
              <a:solidFill>
                <a:schemeClr val="tx1"/>
              </a:solidFill>
              <a:latin typeface="+mj-ea"/>
              <a:ea typeface="+mj-ea"/>
            </a:endParaRPr>
          </a:p>
          <a:p>
            <a:pPr fontAlgn="auto">
              <a:spcBef>
                <a:spcPts val="0"/>
              </a:spcBef>
              <a:spcAft>
                <a:spcPts val="0"/>
              </a:spcAft>
              <a:defRPr/>
            </a:pPr>
            <a:endParaRPr lang="en-US" altLang="ja-JP" sz="900" spc="-50" dirty="0">
              <a:solidFill>
                <a:schemeClr val="tx1"/>
              </a:solidFill>
              <a:latin typeface="+mj-ea"/>
              <a:ea typeface="+mj-ea"/>
            </a:endParaRPr>
          </a:p>
          <a:p>
            <a:pPr fontAlgn="auto">
              <a:spcBef>
                <a:spcPts val="0"/>
              </a:spcBef>
              <a:spcAft>
                <a:spcPts val="0"/>
              </a:spcAft>
              <a:defRPr/>
            </a:pPr>
            <a:endParaRPr lang="en-US" altLang="ja-JP" sz="900" spc="-50" dirty="0">
              <a:solidFill>
                <a:schemeClr val="tx1"/>
              </a:solidFill>
              <a:latin typeface="+mj-ea"/>
              <a:ea typeface="+mj-ea"/>
            </a:endParaRPr>
          </a:p>
          <a:p>
            <a:pPr fontAlgn="auto">
              <a:spcBef>
                <a:spcPts val="0"/>
              </a:spcBef>
              <a:spcAft>
                <a:spcPts val="0"/>
              </a:spcAft>
              <a:defRPr/>
            </a:pPr>
            <a:endParaRPr lang="en-US" altLang="ja-JP" sz="900" spc="-50" dirty="0">
              <a:solidFill>
                <a:schemeClr val="tx1"/>
              </a:solidFill>
              <a:latin typeface="+mj-ea"/>
              <a:ea typeface="+mj-ea"/>
            </a:endParaRPr>
          </a:p>
        </p:txBody>
      </p:sp>
      <p:sp>
        <p:nvSpPr>
          <p:cNvPr id="129" name="正方形/長方形 128"/>
          <p:cNvSpPr/>
          <p:nvPr/>
        </p:nvSpPr>
        <p:spPr>
          <a:xfrm>
            <a:off x="5491608" y="6790869"/>
            <a:ext cx="1158875" cy="153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800"/>
              </a:lnSpc>
              <a:spcBef>
                <a:spcPts val="0"/>
              </a:spcBef>
              <a:spcAft>
                <a:spcPts val="0"/>
              </a:spcAft>
              <a:defRPr/>
            </a:pPr>
            <a:r>
              <a:rPr lang="en-US" altLang="ja-JP" sz="900" dirty="0" smtClean="0">
                <a:solidFill>
                  <a:schemeClr val="tx1"/>
                </a:solidFill>
                <a:latin typeface="+mj-ea"/>
                <a:ea typeface="+mj-ea"/>
              </a:rPr>
              <a:t>3,767</a:t>
            </a:r>
            <a:r>
              <a:rPr lang="ja-JP" altLang="en-US" sz="900" dirty="0" smtClean="0">
                <a:solidFill>
                  <a:schemeClr val="tx1"/>
                </a:solidFill>
                <a:latin typeface="+mj-ea"/>
                <a:ea typeface="+mj-ea"/>
              </a:rPr>
              <a:t>（</a:t>
            </a:r>
            <a:r>
              <a:rPr lang="en-US" altLang="ja-JP" sz="900" dirty="0" smtClean="0">
                <a:solidFill>
                  <a:schemeClr val="tx1"/>
                </a:solidFill>
                <a:latin typeface="+mj-ea"/>
                <a:ea typeface="+mj-ea"/>
              </a:rPr>
              <a:t>43.9%</a:t>
            </a:r>
            <a:r>
              <a:rPr lang="ja-JP" altLang="en-US" sz="900" dirty="0">
                <a:solidFill>
                  <a:schemeClr val="tx1"/>
                </a:solidFill>
                <a:latin typeface="+mj-ea"/>
                <a:ea typeface="+mj-ea"/>
              </a:rPr>
              <a:t>）</a:t>
            </a:r>
            <a:endParaRPr lang="en-US" altLang="ja-JP" sz="900" dirty="0">
              <a:solidFill>
                <a:schemeClr val="tx1"/>
              </a:solidFill>
              <a:latin typeface="+mj-ea"/>
              <a:ea typeface="+mj-ea"/>
            </a:endParaRPr>
          </a:p>
          <a:p>
            <a:pPr fontAlgn="auto">
              <a:spcBef>
                <a:spcPts val="0"/>
              </a:spcBef>
              <a:spcAft>
                <a:spcPts val="0"/>
              </a:spcAft>
              <a:defRPr/>
            </a:pPr>
            <a:endParaRPr lang="en-US" altLang="ja-JP" sz="900" dirty="0">
              <a:solidFill>
                <a:schemeClr val="tx1"/>
              </a:solidFill>
              <a:latin typeface="+mj-ea"/>
              <a:ea typeface="+mj-ea"/>
            </a:endParaRPr>
          </a:p>
        </p:txBody>
      </p:sp>
      <p:sp>
        <p:nvSpPr>
          <p:cNvPr id="2" name="正方形/長方形 1"/>
          <p:cNvSpPr/>
          <p:nvPr/>
        </p:nvSpPr>
        <p:spPr>
          <a:xfrm>
            <a:off x="7174135" y="4273459"/>
            <a:ext cx="431355" cy="144883"/>
          </a:xfrm>
          <a:prstGeom prst="rect">
            <a:avLst/>
          </a:prstGeom>
          <a:solidFill>
            <a:srgbClr val="FFFF66"/>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168913" y="4009013"/>
            <a:ext cx="568800" cy="129600"/>
          </a:xfrm>
          <a:prstGeom prst="rect">
            <a:avLst/>
          </a:prstGeom>
          <a:solidFill>
            <a:srgbClr val="FFFF66"/>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7469187" y="3836638"/>
            <a:ext cx="534987" cy="111823"/>
          </a:xfrm>
          <a:prstGeom prst="rect">
            <a:avLst/>
          </a:prstGeom>
          <a:solidFill>
            <a:srgbClr val="FFFF66"/>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075090" y="4616277"/>
            <a:ext cx="788193" cy="24941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9053513" y="4538782"/>
            <a:ext cx="864492" cy="215444"/>
          </a:xfrm>
          <a:prstGeom prst="rect">
            <a:avLst/>
          </a:prstGeom>
          <a:noFill/>
        </p:spPr>
        <p:txBody>
          <a:bodyPr wrap="square" rtlCol="0">
            <a:spAutoFit/>
          </a:bodyPr>
          <a:lstStyle/>
          <a:p>
            <a:r>
              <a:rPr lang="ko-KR" altLang="ja-JP" sz="800" dirty="0">
                <a:solidFill>
                  <a:schemeClr val="bg2"/>
                </a:solidFill>
              </a:rPr>
              <a:t>지진 전 평상시</a:t>
            </a:r>
            <a:endParaRPr lang="ja-JP" altLang="ja-JP" sz="800" dirty="0">
              <a:solidFill>
                <a:schemeClr val="bg2"/>
              </a:solidFill>
            </a:endParaRPr>
          </a:p>
        </p:txBody>
      </p:sp>
      <p:sp>
        <p:nvSpPr>
          <p:cNvPr id="14" name="テキスト ボックス 13"/>
          <p:cNvSpPr txBox="1"/>
          <p:nvPr/>
        </p:nvSpPr>
        <p:spPr>
          <a:xfrm>
            <a:off x="7823994" y="4301331"/>
            <a:ext cx="864096" cy="184666"/>
          </a:xfrm>
          <a:prstGeom prst="rect">
            <a:avLst/>
          </a:prstGeom>
          <a:noFill/>
        </p:spPr>
        <p:txBody>
          <a:bodyPr wrap="square" rtlCol="0">
            <a:spAutoFit/>
          </a:bodyPr>
          <a:lstStyle/>
          <a:p>
            <a:r>
              <a:rPr lang="ko-KR" altLang="ja-JP" sz="600" dirty="0"/>
              <a:t>후쿠시마 시</a:t>
            </a:r>
            <a:endParaRPr kumimoji="1" lang="ja-JP" altLang="en-US" sz="600" dirty="0"/>
          </a:p>
        </p:txBody>
      </p:sp>
      <p:sp>
        <p:nvSpPr>
          <p:cNvPr id="16" name="テキスト ボックス 15"/>
          <p:cNvSpPr txBox="1"/>
          <p:nvPr/>
        </p:nvSpPr>
        <p:spPr>
          <a:xfrm>
            <a:off x="7924772" y="4444618"/>
            <a:ext cx="864097" cy="169277"/>
          </a:xfrm>
          <a:prstGeom prst="rect">
            <a:avLst/>
          </a:prstGeom>
          <a:noFill/>
        </p:spPr>
        <p:txBody>
          <a:bodyPr wrap="square" rtlCol="0">
            <a:spAutoFit/>
          </a:bodyPr>
          <a:lstStyle/>
          <a:p>
            <a:r>
              <a:rPr lang="ko-KR" altLang="ja-JP" sz="500" dirty="0"/>
              <a:t>아이즈와카마츠 시</a:t>
            </a:r>
            <a:r>
              <a:rPr lang="en-US" altLang="ja-JP" sz="500" dirty="0"/>
              <a:t> </a:t>
            </a:r>
            <a:endParaRPr kumimoji="1" lang="ja-JP" altLang="en-US" sz="500" dirty="0"/>
          </a:p>
        </p:txBody>
      </p:sp>
      <p:sp>
        <p:nvSpPr>
          <p:cNvPr id="76" name="テキスト ボックス 75"/>
          <p:cNvSpPr txBox="1"/>
          <p:nvPr/>
        </p:nvSpPr>
        <p:spPr>
          <a:xfrm>
            <a:off x="8004174" y="4705722"/>
            <a:ext cx="864097" cy="184666"/>
          </a:xfrm>
          <a:prstGeom prst="rect">
            <a:avLst/>
          </a:prstGeom>
          <a:noFill/>
        </p:spPr>
        <p:txBody>
          <a:bodyPr wrap="square" rtlCol="0">
            <a:spAutoFit/>
          </a:bodyPr>
          <a:lstStyle/>
          <a:p>
            <a:r>
              <a:rPr lang="ko-KR" altLang="ja-JP" sz="600" dirty="0"/>
              <a:t>이와키 </a:t>
            </a:r>
            <a:r>
              <a:rPr lang="ko-KR" altLang="ja-JP" sz="600" dirty="0" smtClean="0"/>
              <a:t>시</a:t>
            </a:r>
            <a:r>
              <a:rPr lang="en-US" altLang="ja-JP" sz="600" dirty="0" smtClean="0"/>
              <a:t> </a:t>
            </a:r>
            <a:endParaRPr kumimoji="1" lang="ja-JP" altLang="en-US" sz="600" dirty="0"/>
          </a:p>
        </p:txBody>
      </p:sp>
      <p:sp>
        <p:nvSpPr>
          <p:cNvPr id="19" name="正方形/長方形 18"/>
          <p:cNvSpPr/>
          <p:nvPr/>
        </p:nvSpPr>
        <p:spPr>
          <a:xfrm>
            <a:off x="3384847" y="5876925"/>
            <a:ext cx="1647825" cy="117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3056060" y="5799138"/>
            <a:ext cx="2117887" cy="200055"/>
          </a:xfrm>
          <a:prstGeom prst="rect">
            <a:avLst/>
          </a:prstGeom>
          <a:noFill/>
        </p:spPr>
        <p:txBody>
          <a:bodyPr wrap="none" rtlCol="0">
            <a:spAutoFit/>
          </a:bodyPr>
          <a:lstStyle/>
          <a:p>
            <a:r>
              <a:rPr lang="ko-KR" altLang="ja-JP" sz="700" dirty="0"/>
              <a:t>【데이터 출전】후쿠시마 현 재해대책본부</a:t>
            </a:r>
            <a:r>
              <a:rPr lang="en-US" altLang="ja-JP" sz="700" dirty="0"/>
              <a:t>(</a:t>
            </a:r>
            <a:r>
              <a:rPr lang="ko-KR" altLang="ja-JP" sz="700" dirty="0"/>
              <a:t>잠정치</a:t>
            </a:r>
            <a:r>
              <a:rPr lang="en-US" altLang="ja-JP" sz="700" dirty="0"/>
              <a:t>)</a:t>
            </a:r>
            <a:endParaRPr lang="ja-JP" altLang="ja-JP" sz="700" dirty="0"/>
          </a:p>
        </p:txBody>
      </p:sp>
      <p:sp>
        <p:nvSpPr>
          <p:cNvPr id="21" name="正方形/長方形 20"/>
          <p:cNvSpPr/>
          <p:nvPr/>
        </p:nvSpPr>
        <p:spPr>
          <a:xfrm>
            <a:off x="65088" y="6451651"/>
            <a:ext cx="2103437" cy="20161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2295525" y="6478588"/>
            <a:ext cx="2141066" cy="182464"/>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4584575" y="6480492"/>
            <a:ext cx="2144713" cy="18802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841326" y="6458608"/>
            <a:ext cx="1008112" cy="215444"/>
          </a:xfrm>
          <a:prstGeom prst="rect">
            <a:avLst/>
          </a:prstGeom>
          <a:noFill/>
        </p:spPr>
        <p:txBody>
          <a:bodyPr wrap="square" rtlCol="0">
            <a:spAutoFit/>
          </a:bodyPr>
          <a:lstStyle/>
          <a:p>
            <a:r>
              <a:rPr lang="ko-KR" altLang="ja-JP" sz="800" b="1" dirty="0"/>
              <a:t>주택</a:t>
            </a:r>
            <a:r>
              <a:rPr lang="en-US" altLang="ja-JP" sz="800" b="1" dirty="0"/>
              <a:t>(</a:t>
            </a:r>
            <a:r>
              <a:rPr lang="ko-KR" altLang="ja-JP" sz="800" b="1" dirty="0"/>
              <a:t>호</a:t>
            </a:r>
            <a:r>
              <a:rPr lang="en-US" altLang="ja-JP" sz="800" b="1" dirty="0"/>
              <a:t>) </a:t>
            </a:r>
            <a:endParaRPr kumimoji="1" lang="ja-JP" altLang="en-US" sz="800" b="1" dirty="0"/>
          </a:p>
        </p:txBody>
      </p:sp>
      <p:sp>
        <p:nvSpPr>
          <p:cNvPr id="83" name="テキスト ボックス 82"/>
          <p:cNvSpPr txBox="1"/>
          <p:nvPr/>
        </p:nvSpPr>
        <p:spPr>
          <a:xfrm>
            <a:off x="2798105" y="6466780"/>
            <a:ext cx="1215752" cy="215444"/>
          </a:xfrm>
          <a:prstGeom prst="rect">
            <a:avLst/>
          </a:prstGeom>
          <a:noFill/>
        </p:spPr>
        <p:txBody>
          <a:bodyPr wrap="square" rtlCol="0">
            <a:spAutoFit/>
          </a:bodyPr>
          <a:lstStyle/>
          <a:p>
            <a:r>
              <a:rPr lang="ko-KR" altLang="ja-JP" sz="800" b="1" dirty="0"/>
              <a:t>공공시설 등</a:t>
            </a:r>
            <a:r>
              <a:rPr lang="en-US" altLang="ja-JP" sz="800" b="1" dirty="0"/>
              <a:t>(</a:t>
            </a:r>
            <a:r>
              <a:rPr lang="ko-KR" altLang="ja-JP" sz="800" b="1" dirty="0"/>
              <a:t>시설 수</a:t>
            </a:r>
            <a:r>
              <a:rPr lang="en-US" altLang="ja-JP" sz="800" b="1" dirty="0"/>
              <a:t>) </a:t>
            </a:r>
            <a:endParaRPr kumimoji="1" lang="ja-JP" altLang="en-US" sz="800" b="1" dirty="0"/>
          </a:p>
        </p:txBody>
      </p:sp>
      <p:sp>
        <p:nvSpPr>
          <p:cNvPr id="84" name="テキスト ボックス 83"/>
          <p:cNvSpPr txBox="1"/>
          <p:nvPr/>
        </p:nvSpPr>
        <p:spPr>
          <a:xfrm>
            <a:off x="5357812" y="6469620"/>
            <a:ext cx="1008112" cy="215444"/>
          </a:xfrm>
          <a:prstGeom prst="rect">
            <a:avLst/>
          </a:prstGeom>
          <a:noFill/>
        </p:spPr>
        <p:txBody>
          <a:bodyPr wrap="square" rtlCol="0">
            <a:spAutoFit/>
          </a:bodyPr>
          <a:lstStyle/>
          <a:p>
            <a:r>
              <a:rPr lang="ko-KR" altLang="ja-JP" sz="800" b="1" dirty="0"/>
              <a:t>도로</a:t>
            </a:r>
            <a:r>
              <a:rPr lang="en-US" altLang="ja-JP" sz="800" b="1" dirty="0"/>
              <a:t>(km)</a:t>
            </a:r>
            <a:endParaRPr kumimoji="1" lang="ja-JP" altLang="en-US" sz="800" b="1" dirty="0"/>
          </a:p>
        </p:txBody>
      </p:sp>
      <p:sp>
        <p:nvSpPr>
          <p:cNvPr id="26" name="正方形/長方形 25"/>
          <p:cNvSpPr/>
          <p:nvPr/>
        </p:nvSpPr>
        <p:spPr>
          <a:xfrm>
            <a:off x="-2331640" y="7486468"/>
            <a:ext cx="2116931" cy="21431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7308303" y="5164051"/>
            <a:ext cx="2255838" cy="9683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7082580" y="5045444"/>
            <a:ext cx="2382046" cy="215444"/>
          </a:xfrm>
          <a:prstGeom prst="rect">
            <a:avLst/>
          </a:prstGeom>
          <a:noFill/>
          <a:ln>
            <a:solidFill>
              <a:srgbClr val="FFFF00"/>
            </a:solidFill>
          </a:ln>
        </p:spPr>
        <p:txBody>
          <a:bodyPr wrap="square" rtlCol="0">
            <a:spAutoFit/>
          </a:bodyPr>
          <a:lstStyle/>
          <a:p>
            <a:r>
              <a:rPr lang="ko-KR" altLang="ja-JP" sz="800" dirty="0"/>
              <a:t>【참고】주택제염의 진척수</a:t>
            </a:r>
            <a:r>
              <a:rPr lang="en-US" altLang="ja-JP" sz="800" dirty="0"/>
              <a:t>(</a:t>
            </a:r>
            <a:r>
              <a:rPr lang="ko-KR" altLang="ja-JP" sz="800" dirty="0"/>
              <a:t>누계</a:t>
            </a:r>
            <a:r>
              <a:rPr lang="en-US" altLang="ja-JP" sz="800" dirty="0"/>
              <a:t>)</a:t>
            </a:r>
            <a:r>
              <a:rPr lang="ko-KR" altLang="ja-JP" sz="800" dirty="0"/>
              <a:t>의 추이</a:t>
            </a:r>
            <a:endParaRPr lang="ja-JP" altLang="ja-JP" sz="800" dirty="0"/>
          </a:p>
        </p:txBody>
      </p:sp>
      <p:sp>
        <p:nvSpPr>
          <p:cNvPr id="29" name="正方形/長方形 28"/>
          <p:cNvSpPr/>
          <p:nvPr/>
        </p:nvSpPr>
        <p:spPr>
          <a:xfrm>
            <a:off x="373856" y="5592000"/>
            <a:ext cx="1604961" cy="207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112714" y="5583694"/>
            <a:ext cx="1947862" cy="215444"/>
          </a:xfrm>
          <a:prstGeom prst="rect">
            <a:avLst/>
          </a:prstGeom>
          <a:noFill/>
        </p:spPr>
        <p:txBody>
          <a:bodyPr wrap="square" rtlCol="0">
            <a:spAutoFit/>
          </a:bodyPr>
          <a:lstStyle/>
          <a:p>
            <a:pPr algn="dist"/>
            <a:r>
              <a:rPr lang="ko-KR" altLang="ja-JP" sz="800" dirty="0"/>
              <a:t>2011 년 4 </a:t>
            </a:r>
            <a:r>
              <a:rPr lang="ko-KR" altLang="ja-JP" sz="800" dirty="0" smtClean="0"/>
              <a:t>월</a:t>
            </a:r>
            <a:r>
              <a:rPr lang="en-US" altLang="ko-KR" sz="800" dirty="0" smtClean="0"/>
              <a:t>               </a:t>
            </a:r>
            <a:r>
              <a:rPr lang="ko-KR" altLang="ja-JP" sz="800" dirty="0" smtClean="0"/>
              <a:t>201</a:t>
            </a:r>
            <a:r>
              <a:rPr lang="en-US" altLang="ko-KR" sz="800" dirty="0" smtClean="0"/>
              <a:t>5</a:t>
            </a:r>
            <a:r>
              <a:rPr lang="ko-KR" altLang="ja-JP" sz="800" dirty="0" smtClean="0"/>
              <a:t> 년</a:t>
            </a:r>
            <a:r>
              <a:rPr lang="en-US" altLang="ko-KR" sz="800" dirty="0" smtClean="0"/>
              <a:t>3</a:t>
            </a:r>
            <a:r>
              <a:rPr lang="ko-KR" altLang="ja-JP" sz="800" dirty="0" smtClean="0"/>
              <a:t> 월</a:t>
            </a:r>
            <a:endParaRPr kumimoji="1" lang="ja-JP" altLang="en-US" sz="800" dirty="0"/>
          </a:p>
        </p:txBody>
      </p:sp>
      <p:sp>
        <p:nvSpPr>
          <p:cNvPr id="31" name="正方形/長方形 30"/>
          <p:cNvSpPr/>
          <p:nvPr/>
        </p:nvSpPr>
        <p:spPr>
          <a:xfrm>
            <a:off x="8254206" y="2701926"/>
            <a:ext cx="2813347" cy="10263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93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5632" y="5864855"/>
            <a:ext cx="868362" cy="98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正方形/長方形 33"/>
          <p:cNvSpPr/>
          <p:nvPr/>
        </p:nvSpPr>
        <p:spPr>
          <a:xfrm>
            <a:off x="6955632" y="6653263"/>
            <a:ext cx="885923" cy="174967"/>
          </a:xfrm>
          <a:prstGeom prst="rect">
            <a:avLst/>
          </a:prstGeom>
          <a:solidFill>
            <a:srgbClr val="FFCC99"/>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6937597" y="6880981"/>
            <a:ext cx="1419224" cy="415498"/>
          </a:xfrm>
          <a:prstGeom prst="rect">
            <a:avLst/>
          </a:prstGeom>
          <a:noFill/>
        </p:spPr>
        <p:txBody>
          <a:bodyPr wrap="square" rtlCol="0">
            <a:spAutoFit/>
          </a:bodyPr>
          <a:lstStyle/>
          <a:p>
            <a:r>
              <a:rPr lang="ko-KR" altLang="ja-JP" sz="1000" dirty="0" smtClean="0">
                <a:latin typeface="+mn-lt"/>
              </a:rPr>
              <a:t>201</a:t>
            </a:r>
            <a:r>
              <a:rPr lang="en-US" altLang="ko-KR" sz="1000" dirty="0" smtClean="0">
                <a:latin typeface="+mn-lt"/>
              </a:rPr>
              <a:t>4</a:t>
            </a:r>
            <a:r>
              <a:rPr lang="ko-KR" altLang="ja-JP" sz="1000" dirty="0" smtClean="0">
                <a:latin typeface="+mn-lt"/>
              </a:rPr>
              <a:t> </a:t>
            </a:r>
            <a:r>
              <a:rPr lang="ko-KR" altLang="ja-JP" sz="1000" dirty="0">
                <a:latin typeface="+mn-lt"/>
              </a:rPr>
              <a:t>년 </a:t>
            </a:r>
            <a:r>
              <a:rPr lang="en-US" altLang="ko-KR" sz="1000" dirty="0" smtClean="0">
                <a:latin typeface="+mn-lt"/>
              </a:rPr>
              <a:t>12</a:t>
            </a:r>
            <a:r>
              <a:rPr lang="ko-KR" altLang="ja-JP" sz="1000" dirty="0" smtClean="0">
                <a:latin typeface="+mn-lt"/>
              </a:rPr>
              <a:t> </a:t>
            </a:r>
            <a:r>
              <a:rPr lang="ko-KR" altLang="ja-JP" sz="1000" dirty="0">
                <a:latin typeface="+mn-lt"/>
              </a:rPr>
              <a:t>월</a:t>
            </a:r>
            <a:r>
              <a:rPr lang="en-US" altLang="ko-KR" sz="1000" dirty="0">
                <a:latin typeface="+mn-lt"/>
              </a:rPr>
              <a:t> </a:t>
            </a:r>
            <a:endParaRPr lang="en-US" altLang="ko-KR" sz="1000" dirty="0" smtClean="0">
              <a:latin typeface="+mn-lt"/>
            </a:endParaRPr>
          </a:p>
          <a:p>
            <a:r>
              <a:rPr lang="ko-KR" altLang="ja-JP" sz="1000" dirty="0" smtClean="0"/>
              <a:t> </a:t>
            </a:r>
            <a:endParaRPr kumimoji="1" lang="ja-JP" altLang="en-US" sz="1000" dirty="0"/>
          </a:p>
        </p:txBody>
      </p:sp>
      <p:graphicFrame>
        <p:nvGraphicFramePr>
          <p:cNvPr id="105" name="表 104"/>
          <p:cNvGraphicFramePr>
            <a:graphicFrameLocks noGrp="1"/>
          </p:cNvGraphicFramePr>
          <p:nvPr>
            <p:extLst>
              <p:ext uri="{D42A27DB-BD31-4B8C-83A1-F6EECF244321}">
                <p14:modId xmlns:p14="http://schemas.microsoft.com/office/powerpoint/2010/main" val="3791748099"/>
              </p:ext>
            </p:extLst>
          </p:nvPr>
        </p:nvGraphicFramePr>
        <p:xfrm>
          <a:off x="2105677" y="4338718"/>
          <a:ext cx="3033996" cy="1407613"/>
        </p:xfrm>
        <a:graphic>
          <a:graphicData uri="http://schemas.openxmlformats.org/drawingml/2006/table">
            <a:tbl>
              <a:tblPr/>
              <a:tblGrid>
                <a:gridCol w="962165"/>
                <a:gridCol w="669841"/>
                <a:gridCol w="700995"/>
                <a:gridCol w="700995"/>
              </a:tblGrid>
              <a:tr h="360968">
                <a:tc>
                  <a:txBody>
                    <a:bodyPr/>
                    <a:lstStyle/>
                    <a:p>
                      <a:pPr algn="l" fontAlgn="ctr"/>
                      <a:r>
                        <a:rPr lang="ja-JP" altLang="en-US" sz="900" b="0" i="0" u="none" strike="noStrike" dirty="0">
                          <a:solidFill>
                            <a:srgbClr val="000000"/>
                          </a:solidFill>
                          <a:effectLst/>
                          <a:latin typeface="ＭＳ Ｐゴシック"/>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ko-KR" altLang="en-US" sz="800" b="1" i="0" u="none" strike="noStrike" dirty="0" smtClean="0">
                          <a:solidFill>
                            <a:srgbClr val="000000"/>
                          </a:solidFill>
                          <a:effectLst/>
                          <a:latin typeface="+mn-lt"/>
                        </a:rPr>
                        <a:t>후쿠시마 시</a:t>
                      </a:r>
                    </a:p>
                    <a:p>
                      <a:pPr algn="ctr" fontAlgn="ctr"/>
                      <a:endParaRPr lang="en-US" sz="8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ko-KR" altLang="en-US" sz="800" b="1" i="0" u="none" strike="noStrike" dirty="0" smtClean="0">
                          <a:solidFill>
                            <a:srgbClr val="000000"/>
                          </a:solidFill>
                          <a:effectLst/>
                          <a:latin typeface="+mn-lt"/>
                        </a:rPr>
                        <a:t>아이즈와카마츠 시 </a:t>
                      </a:r>
                    </a:p>
                    <a:p>
                      <a:pPr algn="ctr" fontAlgn="ctr"/>
                      <a:endParaRPr lang="en-US" sz="8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ko-KR" altLang="en-US" sz="800" b="1" i="0" u="none" strike="noStrike" dirty="0" smtClean="0">
                          <a:solidFill>
                            <a:srgbClr val="000000"/>
                          </a:solidFill>
                          <a:effectLst/>
                          <a:latin typeface="+mn-lt"/>
                        </a:rPr>
                        <a:t>이와키 시 </a:t>
                      </a:r>
                    </a:p>
                    <a:p>
                      <a:pPr algn="ctr" fontAlgn="ctr"/>
                      <a:endParaRPr lang="en-US" sz="8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r>
              <a:tr h="207783">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FFFFFF"/>
                          </a:solidFill>
                          <a:effectLst/>
                          <a:latin typeface="+mn-lt"/>
                        </a:rPr>
                        <a:t> </a:t>
                      </a:r>
                      <a:r>
                        <a:rPr lang="ko-KR" altLang="ja-JP" sz="900" dirty="0" smtClean="0">
                          <a:solidFill>
                            <a:schemeClr val="bg2"/>
                          </a:solidFill>
                        </a:rPr>
                        <a:t>지진 전 평상시</a:t>
                      </a:r>
                      <a:endParaRPr lang="en-US" sz="900" b="0" i="0" u="none" strike="noStrike" dirty="0">
                        <a:solidFill>
                          <a:srgbClr val="FFFFFF"/>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fontAlgn="ctr"/>
                      <a:r>
                        <a:rPr lang="en-US" altLang="ja-JP" sz="1000" b="0" i="0" u="none" strike="noStrike" dirty="0">
                          <a:solidFill>
                            <a:srgbClr val="FFFFFF"/>
                          </a:solidFill>
                          <a:effectLst/>
                          <a:latin typeface="+mn-lt"/>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fontAlgn="ctr"/>
                      <a:r>
                        <a:rPr lang="en-US" altLang="ja-JP" sz="1000" b="0" i="0" u="none" strike="noStrike" dirty="0">
                          <a:solidFill>
                            <a:srgbClr val="FFFFFF"/>
                          </a:solidFill>
                          <a:effectLst/>
                          <a:latin typeface="+mn-lt"/>
                        </a:rPr>
                        <a:t>0.04</a:t>
                      </a:r>
                      <a:r>
                        <a:rPr lang="ja-JP" altLang="en-US" sz="1000" b="0" i="0" u="none" strike="noStrike" dirty="0">
                          <a:solidFill>
                            <a:srgbClr val="FFFFFF"/>
                          </a:solidFill>
                          <a:effectLst/>
                          <a:latin typeface="+mn-lt"/>
                        </a:rPr>
                        <a:t>～</a:t>
                      </a:r>
                      <a:r>
                        <a:rPr lang="en-US" altLang="ja-JP" sz="1000" b="0" i="0" u="none" strike="noStrike" dirty="0">
                          <a:solidFill>
                            <a:srgbClr val="FFFFFF"/>
                          </a:solidFill>
                          <a:effectLst/>
                          <a:latin typeface="+mn-lt"/>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fontAlgn="ctr"/>
                      <a:r>
                        <a:rPr lang="en-US" altLang="ja-JP" sz="1000" b="0" i="0" u="none" strike="noStrike" dirty="0">
                          <a:solidFill>
                            <a:srgbClr val="FFFFFF"/>
                          </a:solidFill>
                          <a:effectLst/>
                          <a:latin typeface="+mn-lt"/>
                        </a:rPr>
                        <a:t>0.05</a:t>
                      </a:r>
                      <a:r>
                        <a:rPr lang="ja-JP" altLang="en-US" sz="1000" b="0" i="0" u="none" strike="noStrike" dirty="0">
                          <a:solidFill>
                            <a:srgbClr val="FFFFFF"/>
                          </a:solidFill>
                          <a:effectLst/>
                          <a:latin typeface="+mn-lt"/>
                        </a:rPr>
                        <a:t>～</a:t>
                      </a:r>
                      <a:r>
                        <a:rPr lang="en-US" altLang="ja-JP" sz="1000" b="0" i="0" u="none" strike="noStrike" dirty="0">
                          <a:solidFill>
                            <a:srgbClr val="FFFFFF"/>
                          </a:solidFill>
                          <a:effectLst/>
                          <a:latin typeface="+mn-lt"/>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r>
              <a:tr h="164909">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ko-KR" altLang="ja-JP" sz="1000" dirty="0" smtClean="0">
                          <a:latin typeface="+mn-lt"/>
                        </a:rPr>
                        <a:t>201</a:t>
                      </a:r>
                      <a:r>
                        <a:rPr lang="en-US" altLang="ko-KR" sz="1000" dirty="0" smtClean="0">
                          <a:latin typeface="+mn-lt"/>
                        </a:rPr>
                        <a:t>1</a:t>
                      </a:r>
                      <a:r>
                        <a:rPr lang="ko-KR" altLang="ja-JP" sz="1000" dirty="0" smtClean="0">
                          <a:latin typeface="+mn-lt"/>
                        </a:rPr>
                        <a:t> 년 </a:t>
                      </a:r>
                      <a:r>
                        <a:rPr lang="en-US" altLang="ko-KR" sz="1000" dirty="0" smtClean="0">
                          <a:latin typeface="+mn-lt"/>
                        </a:rPr>
                        <a:t>4</a:t>
                      </a:r>
                      <a:r>
                        <a:rPr lang="ko-KR" altLang="ja-JP" sz="1000" dirty="0" smtClean="0">
                          <a:latin typeface="+mn-lt"/>
                        </a:rPr>
                        <a:t> 월</a:t>
                      </a:r>
                      <a:endParaRPr lang="en-US" sz="10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n-lt"/>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n-lt"/>
                        </a:rPr>
                        <a:t>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n-lt"/>
                        </a:rPr>
                        <a:t>0.66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909">
                <a:tc>
                  <a:txBody>
                    <a:bodyPr/>
                    <a:lstStyle/>
                    <a:p>
                      <a:pPr algn="ctr" fontAlgn="ctr"/>
                      <a:r>
                        <a:rPr lang="en-US" altLang="ko-KR" sz="1000" b="0" i="0" u="none" strike="noStrike" dirty="0" smtClean="0">
                          <a:solidFill>
                            <a:srgbClr val="000000"/>
                          </a:solidFill>
                          <a:effectLst/>
                          <a:latin typeface="+mn-lt"/>
                        </a:rPr>
                        <a:t>2012 </a:t>
                      </a:r>
                      <a:r>
                        <a:rPr lang="ko-KR" altLang="en-US" sz="1000" b="0" i="0" u="none" strike="noStrike" dirty="0" smtClean="0">
                          <a:solidFill>
                            <a:srgbClr val="000000"/>
                          </a:solidFill>
                          <a:effectLst/>
                          <a:latin typeface="+mn-lt"/>
                        </a:rPr>
                        <a:t>년 </a:t>
                      </a:r>
                      <a:r>
                        <a:rPr lang="en-US" altLang="ko-KR" sz="1000" b="0" i="0" u="none" strike="noStrike" dirty="0" smtClean="0">
                          <a:solidFill>
                            <a:srgbClr val="000000"/>
                          </a:solidFill>
                          <a:effectLst/>
                          <a:latin typeface="+mn-lt"/>
                        </a:rPr>
                        <a:t>3 </a:t>
                      </a:r>
                      <a:r>
                        <a:rPr lang="ko-KR" altLang="en-US" sz="1000" b="0" i="0" u="none" strike="noStrike" dirty="0" smtClean="0">
                          <a:solidFill>
                            <a:srgbClr val="000000"/>
                          </a:solidFill>
                          <a:effectLst/>
                          <a:latin typeface="+mn-lt"/>
                        </a:rPr>
                        <a:t>월</a:t>
                      </a:r>
                      <a:endParaRPr lang="en-US" sz="10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n-lt"/>
                        </a:rPr>
                        <a:t>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n-lt"/>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n-lt"/>
                        </a:rPr>
                        <a:t>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909">
                <a:tc>
                  <a:txBody>
                    <a:bodyPr/>
                    <a:lstStyle/>
                    <a:p>
                      <a:pPr algn="ctr" fontAlgn="ctr"/>
                      <a:r>
                        <a:rPr lang="en-US" altLang="ko-KR" sz="1000" b="0" i="0" u="none" strike="noStrike" dirty="0" smtClean="0">
                          <a:solidFill>
                            <a:srgbClr val="000000"/>
                          </a:solidFill>
                          <a:effectLst/>
                          <a:latin typeface="+mn-lt"/>
                        </a:rPr>
                        <a:t>2013</a:t>
                      </a:r>
                      <a:r>
                        <a:rPr lang="ko-KR" altLang="en-US" sz="1000" b="0" i="0" u="none" strike="noStrike" dirty="0" smtClean="0">
                          <a:solidFill>
                            <a:srgbClr val="000000"/>
                          </a:solidFill>
                          <a:effectLst/>
                          <a:latin typeface="+mn-lt"/>
                        </a:rPr>
                        <a:t>년 </a:t>
                      </a:r>
                      <a:r>
                        <a:rPr lang="en-US" altLang="ko-KR" sz="1000" b="0" i="0" u="none" strike="noStrike" dirty="0" smtClean="0">
                          <a:solidFill>
                            <a:srgbClr val="000000"/>
                          </a:solidFill>
                          <a:effectLst/>
                          <a:latin typeface="+mn-lt"/>
                        </a:rPr>
                        <a:t>3</a:t>
                      </a:r>
                      <a:r>
                        <a:rPr lang="ko-KR" altLang="en-US" sz="1000" b="0" i="0" u="none" strike="noStrike" dirty="0" smtClean="0">
                          <a:solidFill>
                            <a:srgbClr val="000000"/>
                          </a:solidFill>
                          <a:effectLst/>
                          <a:latin typeface="+mn-lt"/>
                        </a:rPr>
                        <a:t>월</a:t>
                      </a:r>
                      <a:endParaRPr lang="en-US" sz="10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n-lt"/>
                        </a:rPr>
                        <a:t>0.46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n-lt"/>
                        </a:rPr>
                        <a:t>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n-lt"/>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909">
                <a:tc>
                  <a:txBody>
                    <a:bodyPr/>
                    <a:lstStyle/>
                    <a:p>
                      <a:pPr algn="ctr" fontAlgn="ctr"/>
                      <a:r>
                        <a:rPr lang="ko-KR" altLang="ja-JP" sz="1000" dirty="0" smtClean="0">
                          <a:latin typeface="+mn-lt"/>
                        </a:rPr>
                        <a:t>201</a:t>
                      </a:r>
                      <a:r>
                        <a:rPr lang="en-US" altLang="ko-KR" sz="1000" dirty="0" smtClean="0">
                          <a:latin typeface="+mn-lt"/>
                        </a:rPr>
                        <a:t>4</a:t>
                      </a:r>
                      <a:r>
                        <a:rPr lang="ko-KR" altLang="ja-JP" sz="1000" dirty="0" smtClean="0">
                          <a:latin typeface="+mn-lt"/>
                        </a:rPr>
                        <a:t> 년 </a:t>
                      </a:r>
                      <a:r>
                        <a:rPr lang="en-US" altLang="ko-KR" sz="1000" dirty="0" smtClean="0">
                          <a:latin typeface="+mn-lt"/>
                        </a:rPr>
                        <a:t>3</a:t>
                      </a:r>
                      <a:r>
                        <a:rPr lang="ko-KR" altLang="ja-JP" sz="1000" dirty="0" smtClean="0">
                          <a:latin typeface="+mn-lt"/>
                        </a:rPr>
                        <a:t> 월</a:t>
                      </a:r>
                      <a:endParaRPr lang="en-US" sz="10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n-lt"/>
                        </a:rPr>
                        <a:t>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n-lt"/>
                        </a:rPr>
                        <a:t>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n-lt"/>
                        </a:rPr>
                        <a:t>0.08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909">
                <a:tc>
                  <a:txBody>
                    <a:bodyPr/>
                    <a:lstStyle/>
                    <a:p>
                      <a:pPr algn="ctr" fontAlgn="ctr"/>
                      <a:r>
                        <a:rPr lang="ko-KR" altLang="ja-JP" sz="1000" dirty="0" smtClean="0">
                          <a:latin typeface="+mn-lt"/>
                        </a:rPr>
                        <a:t>201</a:t>
                      </a:r>
                      <a:r>
                        <a:rPr lang="en-US" altLang="ko-KR" sz="1000" dirty="0" smtClean="0">
                          <a:latin typeface="+mn-lt"/>
                        </a:rPr>
                        <a:t>5</a:t>
                      </a:r>
                      <a:r>
                        <a:rPr lang="ko-KR" altLang="ja-JP" sz="1000" dirty="0" smtClean="0">
                          <a:latin typeface="+mn-lt"/>
                        </a:rPr>
                        <a:t> 년 </a:t>
                      </a:r>
                      <a:r>
                        <a:rPr lang="en-US" altLang="ko-KR" sz="1000" dirty="0" smtClean="0">
                          <a:latin typeface="+mn-lt"/>
                        </a:rPr>
                        <a:t>3</a:t>
                      </a:r>
                      <a:r>
                        <a:rPr lang="ko-KR" altLang="ja-JP" sz="1000" dirty="0" smtClean="0">
                          <a:latin typeface="+mn-lt"/>
                        </a:rPr>
                        <a:t>월</a:t>
                      </a:r>
                      <a:endParaRPr lang="en-US" sz="10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1" i="0" u="none" strike="noStrike" dirty="0">
                          <a:solidFill>
                            <a:srgbClr val="FF3399"/>
                          </a:solidFill>
                          <a:effectLst/>
                          <a:latin typeface="+mn-lt"/>
                        </a:rPr>
                        <a:t>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n-lt"/>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n-lt"/>
                        </a:rPr>
                        <a:t>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9" name="グラフ 108"/>
          <p:cNvGraphicFramePr>
            <a:graphicFrameLocks/>
          </p:cNvGraphicFramePr>
          <p:nvPr>
            <p:extLst>
              <p:ext uri="{D42A27DB-BD31-4B8C-83A1-F6EECF244321}">
                <p14:modId xmlns:p14="http://schemas.microsoft.com/office/powerpoint/2010/main" val="2238900011"/>
              </p:ext>
            </p:extLst>
          </p:nvPr>
        </p:nvGraphicFramePr>
        <p:xfrm>
          <a:off x="133077" y="4433888"/>
          <a:ext cx="1845739" cy="1145557"/>
        </p:xfrm>
        <a:graphic>
          <a:graphicData uri="http://schemas.openxmlformats.org/drawingml/2006/chart">
            <c:chart xmlns:c="http://schemas.openxmlformats.org/drawingml/2006/chart" xmlns:r="http://schemas.openxmlformats.org/officeDocument/2006/relationships" r:id="rId9"/>
          </a:graphicData>
        </a:graphic>
      </p:graphicFrame>
      <p:sp>
        <p:nvSpPr>
          <p:cNvPr id="92" name="角丸四角形 91"/>
          <p:cNvSpPr/>
          <p:nvPr/>
        </p:nvSpPr>
        <p:spPr>
          <a:xfrm>
            <a:off x="981075" y="4656138"/>
            <a:ext cx="949325" cy="209550"/>
          </a:xfrm>
          <a:prstGeom prst="roundRect">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100" b="1" dirty="0">
                <a:solidFill>
                  <a:schemeClr val="tx1"/>
                </a:solidFill>
                <a:ea typeface="Gulim" pitchFamily="34" charset="-127"/>
              </a:rPr>
              <a:t>후쿠시마 시</a:t>
            </a:r>
          </a:p>
        </p:txBody>
      </p:sp>
      <p:sp>
        <p:nvSpPr>
          <p:cNvPr id="93" name="屈折矢印 92"/>
          <p:cNvSpPr/>
          <p:nvPr/>
        </p:nvSpPr>
        <p:spPr>
          <a:xfrm rot="10800000">
            <a:off x="1671638" y="4359167"/>
            <a:ext cx="1439863" cy="282575"/>
          </a:xfrm>
          <a:prstGeom prst="bentUpArrow">
            <a:avLst>
              <a:gd name="adj1" fmla="val 16947"/>
              <a:gd name="adj2" fmla="val 25623"/>
              <a:gd name="adj3" fmla="val 42587"/>
            </a:avLst>
          </a:prstGeom>
          <a:solidFill>
            <a:srgbClr val="FFFF99"/>
          </a:solidFill>
          <a:ln w="127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aphicFrame>
        <p:nvGraphicFramePr>
          <p:cNvPr id="110" name="グラフ 109"/>
          <p:cNvGraphicFramePr>
            <a:graphicFrameLocks/>
          </p:cNvGraphicFramePr>
          <p:nvPr>
            <p:extLst>
              <p:ext uri="{D42A27DB-BD31-4B8C-83A1-F6EECF244321}">
                <p14:modId xmlns:p14="http://schemas.microsoft.com/office/powerpoint/2010/main" val="206763296"/>
              </p:ext>
            </p:extLst>
          </p:nvPr>
        </p:nvGraphicFramePr>
        <p:xfrm>
          <a:off x="230187" y="6711483"/>
          <a:ext cx="1949451" cy="94578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11" name="グラフ 110"/>
          <p:cNvGraphicFramePr>
            <a:graphicFrameLocks/>
          </p:cNvGraphicFramePr>
          <p:nvPr>
            <p:extLst>
              <p:ext uri="{D42A27DB-BD31-4B8C-83A1-F6EECF244321}">
                <p14:modId xmlns:p14="http://schemas.microsoft.com/office/powerpoint/2010/main" val="1392091176"/>
              </p:ext>
            </p:extLst>
          </p:nvPr>
        </p:nvGraphicFramePr>
        <p:xfrm>
          <a:off x="2547144" y="6721475"/>
          <a:ext cx="1620044" cy="911554"/>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0" name="グラフ 129"/>
          <p:cNvGraphicFramePr>
            <a:graphicFrameLocks/>
          </p:cNvGraphicFramePr>
          <p:nvPr>
            <p:extLst>
              <p:ext uri="{D42A27DB-BD31-4B8C-83A1-F6EECF244321}">
                <p14:modId xmlns:p14="http://schemas.microsoft.com/office/powerpoint/2010/main" val="797625442"/>
              </p:ext>
            </p:extLst>
          </p:nvPr>
        </p:nvGraphicFramePr>
        <p:xfrm>
          <a:off x="4725427" y="6734730"/>
          <a:ext cx="1851173" cy="923899"/>
        </p:xfrm>
        <a:graphic>
          <a:graphicData uri="http://schemas.openxmlformats.org/drawingml/2006/chart">
            <c:chart xmlns:c="http://schemas.openxmlformats.org/drawingml/2006/chart" xmlns:r="http://schemas.openxmlformats.org/officeDocument/2006/relationships" r:id="rId12"/>
          </a:graphicData>
        </a:graphic>
      </p:graphicFrame>
      <p:sp>
        <p:nvSpPr>
          <p:cNvPr id="131" name="テキスト ボックス 130"/>
          <p:cNvSpPr txBox="1"/>
          <p:nvPr/>
        </p:nvSpPr>
        <p:spPr>
          <a:xfrm>
            <a:off x="4274750" y="7685880"/>
            <a:ext cx="2324488" cy="507831"/>
          </a:xfrm>
          <a:prstGeom prst="rect">
            <a:avLst/>
          </a:prstGeom>
          <a:noFill/>
        </p:spPr>
        <p:txBody>
          <a:bodyPr wrap="square" rtlCol="0">
            <a:spAutoFit/>
          </a:bodyPr>
          <a:lstStyle/>
          <a:p>
            <a:r>
              <a:rPr lang="en-US" altLang="ja-JP" sz="900" dirty="0" smtClean="0">
                <a:solidFill>
                  <a:schemeClr val="tx2"/>
                </a:solidFill>
              </a:rPr>
              <a:t>【reference】  H</a:t>
            </a:r>
            <a:r>
              <a:rPr lang="en-US" altLang="ja-JP" sz="900" b="1" dirty="0" smtClean="0">
                <a:solidFill>
                  <a:schemeClr val="tx2"/>
                </a:solidFill>
              </a:rPr>
              <a:t>ousing</a:t>
            </a:r>
            <a:r>
              <a:rPr lang="en-US" altLang="ja-JP" sz="900" dirty="0" smtClean="0">
                <a:solidFill>
                  <a:schemeClr val="tx2"/>
                </a:solidFill>
              </a:rPr>
              <a:t> decontaminated (cumulative, in 10 thousand</a:t>
            </a:r>
            <a:r>
              <a:rPr lang="en-US" altLang="ja-JP" sz="900" b="1" dirty="0" smtClean="0">
                <a:solidFill>
                  <a:schemeClr val="tx2"/>
                </a:solidFill>
              </a:rPr>
              <a:t>)</a:t>
            </a:r>
          </a:p>
          <a:p>
            <a:endParaRPr kumimoji="1" lang="ja-JP" altLang="en-US" sz="900" dirty="0">
              <a:solidFill>
                <a:schemeClr val="tx2"/>
              </a:solidFill>
            </a:endParaRPr>
          </a:p>
        </p:txBody>
      </p:sp>
      <p:pic>
        <p:nvPicPr>
          <p:cNvPr id="3993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5003" y="7650874"/>
            <a:ext cx="2627313"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下矢印 107"/>
          <p:cNvSpPr/>
          <p:nvPr/>
        </p:nvSpPr>
        <p:spPr>
          <a:xfrm rot="14323708">
            <a:off x="5765047" y="7900920"/>
            <a:ext cx="265018" cy="402099"/>
          </a:xfrm>
          <a:prstGeom prst="downArrow">
            <a:avLst/>
          </a:prstGeom>
          <a:solidFill>
            <a:srgbClr val="FF5757"/>
          </a:solidFill>
          <a:ln>
            <a:solidFill>
              <a:srgbClr val="FF575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2" name="正方形/長方形 131"/>
          <p:cNvSpPr/>
          <p:nvPr/>
        </p:nvSpPr>
        <p:spPr>
          <a:xfrm>
            <a:off x="-1191843" y="9032843"/>
            <a:ext cx="639688" cy="234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400"/>
              </a:lnSpc>
              <a:defRPr/>
            </a:pPr>
            <a:r>
              <a:rPr lang="en-US" altLang="ja-JP" sz="600" dirty="0" smtClean="0">
                <a:solidFill>
                  <a:schemeClr val="tx1"/>
                </a:solidFill>
                <a:latin typeface="ＭＳ Ｐゴシック" pitchFamily="50" charset="-128"/>
              </a:rPr>
              <a:t>Number of</a:t>
            </a:r>
          </a:p>
          <a:p>
            <a:pPr>
              <a:lnSpc>
                <a:spcPts val="400"/>
              </a:lnSpc>
              <a:defRPr/>
            </a:pPr>
            <a:r>
              <a:rPr lang="en-US" altLang="ja-JP" sz="600" dirty="0" smtClean="0">
                <a:solidFill>
                  <a:schemeClr val="tx1"/>
                </a:solidFill>
                <a:latin typeface="ＭＳ Ｐゴシック" pitchFamily="50" charset="-128"/>
              </a:rPr>
              <a:t>orders</a:t>
            </a:r>
          </a:p>
          <a:p>
            <a:pPr>
              <a:lnSpc>
                <a:spcPts val="400"/>
              </a:lnSpc>
              <a:defRPr/>
            </a:pPr>
            <a:endParaRPr lang="en-US" altLang="ja-JP" sz="600" dirty="0" smtClean="0">
              <a:solidFill>
                <a:schemeClr val="tx1"/>
              </a:solidFill>
              <a:latin typeface="ＭＳ Ｐゴシック" pitchFamily="50" charset="-128"/>
            </a:endParaRPr>
          </a:p>
          <a:p>
            <a:pPr>
              <a:lnSpc>
                <a:spcPts val="400"/>
              </a:lnSpc>
              <a:defRPr/>
            </a:pPr>
            <a:endParaRPr lang="en-US" altLang="ja-JP" sz="600" dirty="0">
              <a:solidFill>
                <a:schemeClr val="tx1"/>
              </a:solidFill>
              <a:latin typeface="ＭＳ Ｐゴシック" pitchFamily="50" charset="-128"/>
            </a:endParaRPr>
          </a:p>
          <a:p>
            <a:pPr>
              <a:lnSpc>
                <a:spcPts val="400"/>
              </a:lnSpc>
              <a:defRPr/>
            </a:pPr>
            <a:endParaRPr lang="en-US" altLang="ja-JP" sz="600" dirty="0">
              <a:solidFill>
                <a:schemeClr val="tx1"/>
              </a:solidFill>
              <a:latin typeface="ＭＳ Ｐゴシック" pitchFamily="50" charset="-128"/>
            </a:endParaRPr>
          </a:p>
          <a:p>
            <a:pPr>
              <a:lnSpc>
                <a:spcPts val="400"/>
              </a:lnSpc>
              <a:defRPr/>
            </a:pPr>
            <a:endParaRPr lang="en-US" altLang="ja-JP" sz="600" dirty="0">
              <a:solidFill>
                <a:schemeClr val="tx1"/>
              </a:solidFill>
              <a:latin typeface="ＭＳ Ｐゴシック" pitchFamily="50" charset="-128"/>
            </a:endParaRPr>
          </a:p>
        </p:txBody>
      </p:sp>
      <p:pic>
        <p:nvPicPr>
          <p:cNvPr id="133" name="Picture 2" descr="C:\Users\159935\Pictures\除染区域.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69467" y="7654188"/>
            <a:ext cx="1456722" cy="1176819"/>
          </a:xfrm>
          <a:prstGeom prst="rect">
            <a:avLst/>
          </a:prstGeom>
          <a:noFill/>
          <a:extLst>
            <a:ext uri="{909E8E84-426E-40DD-AFC4-6F175D3DCCD1}">
              <a14:hiddenFill xmlns:a14="http://schemas.microsoft.com/office/drawing/2010/main">
                <a:solidFill>
                  <a:srgbClr val="FFFFFF"/>
                </a:solidFill>
              </a14:hiddenFill>
            </a:ext>
          </a:extLst>
        </p:spPr>
      </p:pic>
      <p:cxnSp>
        <p:nvCxnSpPr>
          <p:cNvPr id="134" name="カギ線コネクタ 133"/>
          <p:cNvCxnSpPr/>
          <p:nvPr/>
        </p:nvCxnSpPr>
        <p:spPr>
          <a:xfrm rot="10800000">
            <a:off x="2239446" y="7806922"/>
            <a:ext cx="1343682" cy="152920"/>
          </a:xfrm>
          <a:prstGeom prst="bentConnector3">
            <a:avLst>
              <a:gd name="adj1" fmla="val -330"/>
            </a:avLst>
          </a:prstGeom>
          <a:ln>
            <a:solidFill>
              <a:schemeClr val="accent6">
                <a:lumMod val="75000"/>
              </a:schemeClr>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5" name="カギ線コネクタ 134"/>
          <p:cNvCxnSpPr/>
          <p:nvPr/>
        </p:nvCxnSpPr>
        <p:spPr>
          <a:xfrm flipV="1">
            <a:off x="2369467" y="8324674"/>
            <a:ext cx="999330" cy="214926"/>
          </a:xfrm>
          <a:prstGeom prst="bentConnector3">
            <a:avLst>
              <a:gd name="adj1" fmla="val 50000"/>
            </a:avLst>
          </a:prstGeom>
          <a:ln>
            <a:solidFill>
              <a:schemeClr val="accent6">
                <a:lumMod val="75000"/>
              </a:schemeClr>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6" name="正方形/長方形 135"/>
          <p:cNvSpPr/>
          <p:nvPr/>
        </p:nvSpPr>
        <p:spPr>
          <a:xfrm>
            <a:off x="3537393" y="9225164"/>
            <a:ext cx="45719"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 name="カギ線コネクタ 136"/>
          <p:cNvCxnSpPr/>
          <p:nvPr/>
        </p:nvCxnSpPr>
        <p:spPr>
          <a:xfrm rot="10800000" flipV="1">
            <a:off x="2309813" y="8193585"/>
            <a:ext cx="494310" cy="344941"/>
          </a:xfrm>
          <a:prstGeom prst="bentConnector3">
            <a:avLst>
              <a:gd name="adj1" fmla="val 50000"/>
            </a:avLst>
          </a:prstGeom>
          <a:ln>
            <a:solidFill>
              <a:schemeClr val="accent6">
                <a:lumMod val="75000"/>
              </a:schemeClr>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38" name="表 137"/>
          <p:cNvGraphicFramePr>
            <a:graphicFrameLocks noGrp="1"/>
          </p:cNvGraphicFramePr>
          <p:nvPr>
            <p:extLst>
              <p:ext uri="{D42A27DB-BD31-4B8C-83A1-F6EECF244321}">
                <p14:modId xmlns:p14="http://schemas.microsoft.com/office/powerpoint/2010/main" val="2395732641"/>
              </p:ext>
            </p:extLst>
          </p:nvPr>
        </p:nvGraphicFramePr>
        <p:xfrm>
          <a:off x="62070" y="8314750"/>
          <a:ext cx="2244543" cy="648595"/>
        </p:xfrm>
        <a:graphic>
          <a:graphicData uri="http://schemas.openxmlformats.org/drawingml/2006/table">
            <a:tbl>
              <a:tblPr firstRow="1" bandRow="1">
                <a:tableStyleId>{5940675A-B579-460E-94D1-54222C63F5DA}</a:tableStyleId>
              </a:tblPr>
              <a:tblGrid>
                <a:gridCol w="2244543"/>
              </a:tblGrid>
              <a:tr h="322595">
                <a:tc>
                  <a:txBody>
                    <a:bodyPr/>
                    <a:lstStyle/>
                    <a:p>
                      <a:pPr algn="ctr">
                        <a:lnSpc>
                          <a:spcPts val="1000"/>
                        </a:lnSpc>
                      </a:pPr>
                      <a:r>
                        <a:rPr kumimoji="1" lang="ko-KR" altLang="en-US" sz="800" b="1" spc="-40" baseline="0" dirty="0" smtClean="0">
                          <a:latin typeface="ＭＳ Ｐゴシック" panose="020B0600070205080204" pitchFamily="50" charset="-128"/>
                          <a:ea typeface="ＭＳ Ｐゴシック" panose="020B0600070205080204" pitchFamily="50" charset="-128"/>
                        </a:rPr>
                        <a:t>시읍면이 제염＜오염 상황 중점 조사 지역＞</a:t>
                      </a:r>
                      <a:endParaRPr kumimoji="1" lang="ja-JP" altLang="en-US" sz="800" b="1" spc="-40" baseline="0" dirty="0">
                        <a:latin typeface="ＭＳ Ｐゴシック" panose="020B0600070205080204" pitchFamily="50" charset="-128"/>
                        <a:ea typeface="ＭＳ Ｐゴシック" panose="020B0600070205080204" pitchFamily="50" charset="-128"/>
                      </a:endParaRPr>
                    </a:p>
                  </a:txBody>
                  <a:tcPr marL="36000" marR="36000" marT="36000" marB="36000" anchor="ctr">
                    <a:solidFill>
                      <a:srgbClr val="B0FFFF"/>
                    </a:solidFill>
                  </a:tcPr>
                </a:tc>
              </a:tr>
              <a:tr h="302611">
                <a:tc>
                  <a:txBody>
                    <a:bodyPr/>
                    <a:lstStyle/>
                    <a:p>
                      <a:pPr marL="0" marR="0" indent="0" algn="l" defTabSz="914400" rtl="0" eaLnBrk="1" fontAlgn="auto" latinLnBrk="0" hangingPunct="1">
                        <a:lnSpc>
                          <a:spcPts val="1000"/>
                        </a:lnSpc>
                        <a:spcBef>
                          <a:spcPts val="0"/>
                        </a:spcBef>
                        <a:spcAft>
                          <a:spcPts val="0"/>
                        </a:spcAft>
                        <a:buClrTx/>
                        <a:buSzTx/>
                        <a:buFontTx/>
                        <a:buNone/>
                        <a:tabLst/>
                        <a:defRPr/>
                      </a:pPr>
                      <a:r>
                        <a:rPr kumimoji="1" lang="ko-KR" altLang="en-US" sz="900" baseline="0" dirty="0" smtClean="0">
                          <a:latin typeface="+mn-lt"/>
                          <a:ea typeface="ＭＳ Ｐゴシック" panose="020B0600070205080204" pitchFamily="50" charset="-128"/>
                        </a:rPr>
                        <a:t>시읍면이 제염계획을 책정해</a:t>
                      </a:r>
                      <a:r>
                        <a:rPr kumimoji="1" lang="en-US" altLang="ko-KR" sz="900" baseline="0" dirty="0" smtClean="0">
                          <a:latin typeface="+mn-lt"/>
                          <a:ea typeface="ＭＳ Ｐゴシック" panose="020B0600070205080204" pitchFamily="50" charset="-128"/>
                        </a:rPr>
                        <a:t>, </a:t>
                      </a:r>
                      <a:r>
                        <a:rPr kumimoji="1" lang="ko-KR" altLang="en-US" sz="900" baseline="0" dirty="0" smtClean="0">
                          <a:latin typeface="+mn-lt"/>
                          <a:ea typeface="ＭＳ Ｐゴシック" panose="020B0600070205080204" pitchFamily="50" charset="-128"/>
                        </a:rPr>
                        <a:t>제염을 진행시키는 지역</a:t>
                      </a:r>
                      <a:r>
                        <a:rPr kumimoji="1" lang="en-US" altLang="ko-KR" sz="900" baseline="0" dirty="0" smtClean="0">
                          <a:latin typeface="+mn-lt"/>
                          <a:ea typeface="ＭＳ Ｐゴシック" panose="020B0600070205080204" pitchFamily="50" charset="-128"/>
                        </a:rPr>
                        <a:t>(39 </a:t>
                      </a:r>
                      <a:r>
                        <a:rPr kumimoji="1" lang="ko-KR" altLang="en-US" sz="900" baseline="0" dirty="0" smtClean="0">
                          <a:latin typeface="+mn-lt"/>
                          <a:ea typeface="ＭＳ Ｐゴシック" panose="020B0600070205080204" pitchFamily="50" charset="-128"/>
                        </a:rPr>
                        <a:t>시읍면</a:t>
                      </a:r>
                      <a:r>
                        <a:rPr kumimoji="1" lang="en-US" altLang="ko-KR" sz="900" baseline="0" dirty="0" smtClean="0">
                          <a:latin typeface="+mn-lt"/>
                          <a:ea typeface="ＭＳ Ｐゴシック" panose="020B0600070205080204" pitchFamily="50" charset="-128"/>
                        </a:rPr>
                        <a:t>)</a:t>
                      </a:r>
                      <a:endParaRPr kumimoji="1" lang="en-US" altLang="ja-JP" sz="900" baseline="0" dirty="0" smtClean="0">
                        <a:latin typeface="+mn-lt"/>
                        <a:ea typeface="ＭＳ Ｐゴシック" panose="020B0600070205080204" pitchFamily="50" charset="-128"/>
                      </a:endParaRPr>
                    </a:p>
                  </a:txBody>
                  <a:tcPr marL="36000" marR="36000" marT="36000" marB="36000" anchor="ctr">
                    <a:solidFill>
                      <a:srgbClr val="FFFFCC"/>
                    </a:solidFill>
                  </a:tcPr>
                </a:tc>
              </a:tr>
            </a:tbl>
          </a:graphicData>
        </a:graphic>
      </p:graphicFrame>
      <p:graphicFrame>
        <p:nvGraphicFramePr>
          <p:cNvPr id="139" name="表 138"/>
          <p:cNvGraphicFramePr>
            <a:graphicFrameLocks noGrp="1"/>
          </p:cNvGraphicFramePr>
          <p:nvPr>
            <p:extLst>
              <p:ext uri="{D42A27DB-BD31-4B8C-83A1-F6EECF244321}">
                <p14:modId xmlns:p14="http://schemas.microsoft.com/office/powerpoint/2010/main" val="3244951677"/>
              </p:ext>
            </p:extLst>
          </p:nvPr>
        </p:nvGraphicFramePr>
        <p:xfrm>
          <a:off x="66675" y="7672035"/>
          <a:ext cx="2233675" cy="600345"/>
        </p:xfrm>
        <a:graphic>
          <a:graphicData uri="http://schemas.openxmlformats.org/drawingml/2006/table">
            <a:tbl>
              <a:tblPr firstRow="1" bandRow="1">
                <a:tableStyleId>{5940675A-B579-460E-94D1-54222C63F5DA}</a:tableStyleId>
              </a:tblPr>
              <a:tblGrid>
                <a:gridCol w="2233675"/>
              </a:tblGrid>
              <a:tr h="274345">
                <a:tc>
                  <a:txBody>
                    <a:bodyPr/>
                    <a:lstStyle/>
                    <a:p>
                      <a:pPr algn="ctr">
                        <a:lnSpc>
                          <a:spcPts val="1000"/>
                        </a:lnSpc>
                      </a:pPr>
                      <a:r>
                        <a:rPr kumimoji="1" lang="ko-KR" altLang="en-US" sz="900" b="1" spc="0" baseline="0" dirty="0" smtClean="0">
                          <a:latin typeface="ＭＳ Ｐゴシック" panose="020B0600070205080204" pitchFamily="50" charset="-128"/>
                          <a:ea typeface="ＭＳ Ｐゴシック" panose="020B0600070205080204" pitchFamily="50" charset="-128"/>
                        </a:rPr>
                        <a:t>나라가 제염＜제염특별지역＞</a:t>
                      </a:r>
                      <a:endParaRPr kumimoji="1" lang="ja-JP" altLang="en-US" sz="900" b="0" dirty="0">
                        <a:latin typeface="ＭＳ Ｐゴシック" panose="020B0600070205080204" pitchFamily="50" charset="-128"/>
                        <a:ea typeface="ＭＳ Ｐゴシック" panose="020B0600070205080204" pitchFamily="50" charset="-128"/>
                      </a:endParaRPr>
                    </a:p>
                  </a:txBody>
                  <a:tcPr marT="36000" marB="36000" anchor="ctr">
                    <a:solidFill>
                      <a:srgbClr val="A7ACFF"/>
                    </a:solidFill>
                  </a:tcPr>
                </a:tc>
              </a:tr>
              <a:tr h="274345">
                <a:tc>
                  <a:txBody>
                    <a:bodyPr/>
                    <a:lstStyle/>
                    <a:p>
                      <a:pPr marL="0" marR="0" indent="0" algn="l" defTabSz="914400" rtl="0" eaLnBrk="1" fontAlgn="auto" latinLnBrk="0" hangingPunct="1">
                        <a:lnSpc>
                          <a:spcPts val="1000"/>
                        </a:lnSpc>
                        <a:spcBef>
                          <a:spcPts val="0"/>
                        </a:spcBef>
                        <a:spcAft>
                          <a:spcPts val="0"/>
                        </a:spcAft>
                        <a:buClrTx/>
                        <a:buSzTx/>
                        <a:buFontTx/>
                        <a:buNone/>
                        <a:tabLst/>
                        <a:defRPr/>
                      </a:pPr>
                      <a:r>
                        <a:rPr kumimoji="1" lang="ko-KR" altLang="en-US" sz="900" dirty="0" smtClean="0">
                          <a:latin typeface="+mn-lt"/>
                          <a:ea typeface="ＭＳ Ｐゴシック" panose="020B0600070205080204" pitchFamily="50" charset="-128"/>
                        </a:rPr>
                        <a:t>국이 제염계획을 책정해</a:t>
                      </a:r>
                      <a:r>
                        <a:rPr kumimoji="1" lang="en-US" altLang="ko-KR" sz="900" dirty="0" smtClean="0">
                          <a:latin typeface="+mn-lt"/>
                          <a:ea typeface="ＭＳ Ｐゴシック" panose="020B0600070205080204" pitchFamily="50" charset="-128"/>
                        </a:rPr>
                        <a:t>, </a:t>
                      </a:r>
                      <a:r>
                        <a:rPr kumimoji="1" lang="ko-KR" altLang="en-US" sz="900" dirty="0" smtClean="0">
                          <a:latin typeface="+mn-lt"/>
                          <a:ea typeface="ＭＳ Ｐゴシック" panose="020B0600070205080204" pitchFamily="50" charset="-128"/>
                        </a:rPr>
                        <a:t>제염을 진행시키는 지역</a:t>
                      </a:r>
                      <a:r>
                        <a:rPr kumimoji="1" lang="en-US" altLang="ko-KR" sz="900" dirty="0" smtClean="0">
                          <a:latin typeface="+mn-lt"/>
                          <a:ea typeface="ＭＳ Ｐゴシック" panose="020B0600070205080204" pitchFamily="50" charset="-128"/>
                        </a:rPr>
                        <a:t>(11 </a:t>
                      </a:r>
                      <a:r>
                        <a:rPr kumimoji="1" lang="ko-KR" altLang="en-US" sz="900" dirty="0" smtClean="0">
                          <a:latin typeface="+mn-lt"/>
                          <a:ea typeface="ＭＳ Ｐゴシック" panose="020B0600070205080204" pitchFamily="50" charset="-128"/>
                        </a:rPr>
                        <a:t>시읍면</a:t>
                      </a:r>
                      <a:r>
                        <a:rPr kumimoji="1" lang="en-US" altLang="ko-KR" sz="900" dirty="0" smtClean="0">
                          <a:latin typeface="+mn-lt"/>
                          <a:ea typeface="ＭＳ Ｐゴシック" panose="020B0600070205080204" pitchFamily="50" charset="-128"/>
                        </a:rPr>
                        <a:t>)</a:t>
                      </a:r>
                    </a:p>
                  </a:txBody>
                  <a:tcPr marL="36000" marR="36000" marT="36000" marB="36000" anchor="ctr">
                    <a:solidFill>
                      <a:srgbClr val="FFFFCC"/>
                    </a:solidFill>
                  </a:tcPr>
                </a:tc>
              </a:tr>
            </a:tbl>
          </a:graphicData>
        </a:graphic>
      </p:graphicFrame>
      <p:sp>
        <p:nvSpPr>
          <p:cNvPr id="140" name="フリーフォーム 139"/>
          <p:cNvSpPr/>
          <p:nvPr/>
        </p:nvSpPr>
        <p:spPr>
          <a:xfrm>
            <a:off x="3061648" y="8106356"/>
            <a:ext cx="72360" cy="87230"/>
          </a:xfrm>
          <a:custGeom>
            <a:avLst/>
            <a:gdLst>
              <a:gd name="connsiteX0" fmla="*/ 47625 w 95555"/>
              <a:gd name="connsiteY0" fmla="*/ 68180 h 87230"/>
              <a:gd name="connsiteX1" fmla="*/ 47625 w 95555"/>
              <a:gd name="connsiteY1" fmla="*/ 68180 h 87230"/>
              <a:gd name="connsiteX2" fmla="*/ 0 w 95555"/>
              <a:gd name="connsiteY2" fmla="*/ 1505 h 87230"/>
              <a:gd name="connsiteX3" fmla="*/ 76200 w 95555"/>
              <a:gd name="connsiteY3" fmla="*/ 20555 h 87230"/>
              <a:gd name="connsiteX4" fmla="*/ 95250 w 95555"/>
              <a:gd name="connsiteY4" fmla="*/ 87230 h 87230"/>
              <a:gd name="connsiteX5" fmla="*/ 47625 w 95555"/>
              <a:gd name="connsiteY5" fmla="*/ 68180 h 8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55" h="87230">
                <a:moveTo>
                  <a:pt x="47625" y="68180"/>
                </a:moveTo>
                <a:lnTo>
                  <a:pt x="47625" y="68180"/>
                </a:lnTo>
                <a:cubicBezTo>
                  <a:pt x="31750" y="45955"/>
                  <a:pt x="0" y="28817"/>
                  <a:pt x="0" y="1505"/>
                </a:cubicBezTo>
                <a:cubicBezTo>
                  <a:pt x="0" y="-6158"/>
                  <a:pt x="67908" y="17791"/>
                  <a:pt x="76200" y="20555"/>
                </a:cubicBezTo>
                <a:cubicBezTo>
                  <a:pt x="99510" y="67174"/>
                  <a:pt x="95250" y="44456"/>
                  <a:pt x="95250" y="87230"/>
                </a:cubicBezTo>
                <a:lnTo>
                  <a:pt x="47625" y="68180"/>
                </a:lnTo>
                <a:close/>
              </a:path>
            </a:pathLst>
          </a:cu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7" name="Picture 2"/>
          <p:cNvPicPr>
            <a:picLocks noChangeAspect="1" noChangeArrowheads="1"/>
          </p:cNvPicPr>
          <p:nvPr/>
        </p:nvPicPr>
        <p:blipFill>
          <a:blip r:embed="rId15"/>
          <a:srcRect/>
          <a:stretch>
            <a:fillRect/>
          </a:stretch>
        </p:blipFill>
        <p:spPr bwMode="auto">
          <a:xfrm>
            <a:off x="4367087" y="7986630"/>
            <a:ext cx="860425" cy="5715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p:spPr>
      </p:pic>
      <p:pic>
        <p:nvPicPr>
          <p:cNvPr id="141" name="Picture 704" descr="\\Kikaku\disk1\総合計画課共有フォルダ\06パソコンアップデート\01計画・調整\02いきいきふくしま創造プラン見直し（Ｈ２４～）\50 冊子版編集\概要版 編集\概要版【使用素材data 未整理】\【原稿data（写真・イラスト・グラフ 未整理】\原稿（イラスト）\yasudaイラスト\概要版用_除染.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39282" y="7835389"/>
            <a:ext cx="580654" cy="515373"/>
          </a:xfrm>
          <a:prstGeom prst="rect">
            <a:avLst/>
          </a:prstGeom>
          <a:noFill/>
          <a:extLst>
            <a:ext uri="{909E8E84-426E-40DD-AFC4-6F175D3DCCD1}">
              <a14:hiddenFill xmlns:a14="http://schemas.microsoft.com/office/drawing/2010/main">
                <a:solidFill>
                  <a:srgbClr val="FFFFFF"/>
                </a:solidFill>
              </a14:hiddenFill>
            </a:ext>
          </a:extLst>
        </p:spPr>
      </p:pic>
      <p:sp>
        <p:nvSpPr>
          <p:cNvPr id="88" name="テキスト ボックス 87"/>
          <p:cNvSpPr txBox="1"/>
          <p:nvPr/>
        </p:nvSpPr>
        <p:spPr>
          <a:xfrm>
            <a:off x="4422477" y="7654188"/>
            <a:ext cx="2519041" cy="338554"/>
          </a:xfrm>
          <a:prstGeom prst="rect">
            <a:avLst/>
          </a:prstGeom>
          <a:noFill/>
        </p:spPr>
        <p:txBody>
          <a:bodyPr wrap="square" rtlCol="0">
            <a:spAutoFit/>
          </a:bodyPr>
          <a:lstStyle/>
          <a:p>
            <a:r>
              <a:rPr lang="ko-KR" altLang="ja-JP" sz="800" b="1" dirty="0"/>
              <a:t>【참고】주택제염의 진척수(누계)의 </a:t>
            </a:r>
            <a:r>
              <a:rPr lang="ko-KR" altLang="ja-JP" sz="800" b="1" dirty="0" smtClean="0"/>
              <a:t>추이</a:t>
            </a:r>
            <a:r>
              <a:rPr lang="en-US" altLang="ko-KR" sz="800" b="1" dirty="0" smtClean="0"/>
              <a:t>                      </a:t>
            </a:r>
            <a:r>
              <a:rPr lang="ko-KR" altLang="ja-JP" sz="800" dirty="0" smtClean="0"/>
              <a:t>(</a:t>
            </a:r>
            <a:r>
              <a:rPr lang="ko-KR" altLang="ja-JP" sz="800" dirty="0"/>
              <a:t>단위：만호)</a:t>
            </a:r>
            <a:endParaRPr lang="ja-JP" altLang="ja-JP" sz="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4" name="Picture 1328"/>
          <p:cNvPicPr>
            <a:picLocks noChangeAspect="1" noChangeArrowheads="1"/>
          </p:cNvPicPr>
          <p:nvPr/>
        </p:nvPicPr>
        <p:blipFill>
          <a:blip r:embed="rId3"/>
          <a:srcRect/>
          <a:stretch>
            <a:fillRect/>
          </a:stretch>
        </p:blipFill>
        <p:spPr bwMode="auto">
          <a:xfrm>
            <a:off x="2795887" y="6603277"/>
            <a:ext cx="4014788" cy="574675"/>
          </a:xfrm>
          <a:prstGeom prst="rect">
            <a:avLst/>
          </a:prstGeom>
          <a:noFill/>
          <a:ln w="9525">
            <a:noFill/>
            <a:miter lim="800000"/>
            <a:headEnd/>
            <a:tailEnd/>
          </a:ln>
        </p:spPr>
      </p:pic>
      <p:sp>
        <p:nvSpPr>
          <p:cNvPr id="226" name="正方形/長方形 225"/>
          <p:cNvSpPr/>
          <p:nvPr/>
        </p:nvSpPr>
        <p:spPr>
          <a:xfrm>
            <a:off x="27287" y="6332678"/>
            <a:ext cx="2501900"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환경 회복을 위한 연구 거점 정비</a:t>
            </a:r>
            <a:endParaRPr lang="en-US" altLang="ko-KR" sz="1200" b="1" dirty="0">
              <a:solidFill>
                <a:schemeClr val="bg1"/>
              </a:solidFill>
              <a:latin typeface="HG丸ｺﾞｼｯｸM-PRO" pitchFamily="50" charset="-128"/>
              <a:ea typeface="Gulim" pitchFamily="34" charset="-127"/>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p:txBody>
      </p:sp>
      <p:pic>
        <p:nvPicPr>
          <p:cNvPr id="16434" name="図 6"/>
          <p:cNvPicPr>
            <a:picLocks noChangeAspect="1"/>
          </p:cNvPicPr>
          <p:nvPr/>
        </p:nvPicPr>
        <p:blipFill>
          <a:blip r:embed="rId4"/>
          <a:srcRect/>
          <a:stretch>
            <a:fillRect/>
          </a:stretch>
        </p:blipFill>
        <p:spPr bwMode="auto">
          <a:xfrm>
            <a:off x="4491964" y="1706357"/>
            <a:ext cx="1301750" cy="906463"/>
          </a:xfrm>
          <a:prstGeom prst="rect">
            <a:avLst/>
          </a:prstGeom>
          <a:noFill/>
          <a:ln w="9525">
            <a:noFill/>
            <a:miter lim="800000"/>
            <a:headEnd/>
            <a:tailEnd/>
          </a:ln>
        </p:spPr>
      </p:pic>
      <p:pic>
        <p:nvPicPr>
          <p:cNvPr id="16435" name="Picture 521"/>
          <p:cNvPicPr>
            <a:picLocks noChangeAspect="1" noChangeArrowheads="1"/>
          </p:cNvPicPr>
          <p:nvPr/>
        </p:nvPicPr>
        <p:blipFill>
          <a:blip r:embed="rId5"/>
          <a:srcRect/>
          <a:stretch>
            <a:fillRect/>
          </a:stretch>
        </p:blipFill>
        <p:spPr bwMode="auto">
          <a:xfrm>
            <a:off x="5005388" y="498475"/>
            <a:ext cx="1733550" cy="903288"/>
          </a:xfrm>
          <a:prstGeom prst="rect">
            <a:avLst/>
          </a:prstGeom>
          <a:noFill/>
          <a:ln w="9525">
            <a:noFill/>
            <a:miter lim="800000"/>
            <a:headEnd/>
            <a:tailEnd/>
          </a:ln>
        </p:spPr>
      </p:pic>
      <p:sp>
        <p:nvSpPr>
          <p:cNvPr id="16444" name="テキスト ボックス 158"/>
          <p:cNvSpPr txBox="1">
            <a:spLocks noChangeArrowheads="1"/>
          </p:cNvSpPr>
          <p:nvPr/>
        </p:nvSpPr>
        <p:spPr bwMode="auto">
          <a:xfrm>
            <a:off x="13404850" y="12241213"/>
            <a:ext cx="536575" cy="215900"/>
          </a:xfrm>
          <a:prstGeom prst="rect">
            <a:avLst/>
          </a:prstGeom>
          <a:noFill/>
          <a:ln w="9525">
            <a:noFill/>
            <a:miter lim="800000"/>
            <a:headEnd/>
            <a:tailEnd/>
          </a:ln>
        </p:spPr>
        <p:txBody>
          <a:bodyPr wrap="none">
            <a:spAutoFit/>
          </a:bodyPr>
          <a:lstStyle/>
          <a:p>
            <a:r>
              <a:rPr lang="ja-JP" altLang="en-US" sz="800">
                <a:solidFill>
                  <a:schemeClr val="bg1"/>
                </a:solidFill>
                <a:latin typeface="Calibri" pitchFamily="34" charset="0"/>
              </a:rPr>
              <a:t>イメージ</a:t>
            </a:r>
          </a:p>
        </p:txBody>
      </p:sp>
      <p:sp>
        <p:nvSpPr>
          <p:cNvPr id="16445" name="テキスト ボックス 159"/>
          <p:cNvSpPr txBox="1">
            <a:spLocks noChangeArrowheads="1"/>
          </p:cNvSpPr>
          <p:nvPr/>
        </p:nvSpPr>
        <p:spPr bwMode="auto">
          <a:xfrm>
            <a:off x="13487400" y="11336338"/>
            <a:ext cx="534988" cy="215900"/>
          </a:xfrm>
          <a:prstGeom prst="rect">
            <a:avLst/>
          </a:prstGeom>
          <a:noFill/>
          <a:ln w="9525">
            <a:noFill/>
            <a:miter lim="800000"/>
            <a:headEnd/>
            <a:tailEnd/>
          </a:ln>
        </p:spPr>
        <p:txBody>
          <a:bodyPr wrap="none">
            <a:spAutoFit/>
          </a:bodyPr>
          <a:lstStyle/>
          <a:p>
            <a:r>
              <a:rPr lang="ja-JP" altLang="en-US" sz="800">
                <a:solidFill>
                  <a:schemeClr val="bg1"/>
                </a:solidFill>
                <a:latin typeface="Calibri" pitchFamily="34" charset="0"/>
              </a:rPr>
              <a:t>イメージ</a:t>
            </a:r>
          </a:p>
        </p:txBody>
      </p:sp>
      <p:sp>
        <p:nvSpPr>
          <p:cNvPr id="162" name="角丸四角形 161"/>
          <p:cNvSpPr/>
          <p:nvPr/>
        </p:nvSpPr>
        <p:spPr>
          <a:xfrm>
            <a:off x="9948863" y="12274550"/>
            <a:ext cx="608012" cy="13652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ja-JP" altLang="en-US" sz="800" dirty="0">
                <a:solidFill>
                  <a:schemeClr val="tx1"/>
                </a:solidFill>
              </a:rPr>
              <a:t>三春町</a:t>
            </a:r>
          </a:p>
        </p:txBody>
      </p:sp>
      <p:sp>
        <p:nvSpPr>
          <p:cNvPr id="16447" name="テキスト ボックス 162"/>
          <p:cNvSpPr txBox="1">
            <a:spLocks noChangeArrowheads="1"/>
          </p:cNvSpPr>
          <p:nvPr/>
        </p:nvSpPr>
        <p:spPr bwMode="auto">
          <a:xfrm>
            <a:off x="13487400" y="11544300"/>
            <a:ext cx="534988" cy="215900"/>
          </a:xfrm>
          <a:prstGeom prst="rect">
            <a:avLst/>
          </a:prstGeom>
          <a:noFill/>
          <a:ln w="9525">
            <a:noFill/>
            <a:miter lim="800000"/>
            <a:headEnd/>
            <a:tailEnd/>
          </a:ln>
        </p:spPr>
        <p:txBody>
          <a:bodyPr wrap="none">
            <a:spAutoFit/>
          </a:bodyPr>
          <a:lstStyle/>
          <a:p>
            <a:r>
              <a:rPr lang="ja-JP" altLang="en-US" sz="800">
                <a:solidFill>
                  <a:schemeClr val="bg1"/>
                </a:solidFill>
                <a:latin typeface="Calibri" pitchFamily="34" charset="0"/>
              </a:rPr>
              <a:t>イメージ</a:t>
            </a:r>
          </a:p>
        </p:txBody>
      </p:sp>
      <p:cxnSp>
        <p:nvCxnSpPr>
          <p:cNvPr id="167" name="カギ線コネクタ 166"/>
          <p:cNvCxnSpPr/>
          <p:nvPr/>
        </p:nvCxnSpPr>
        <p:spPr>
          <a:xfrm>
            <a:off x="12103100" y="11720513"/>
            <a:ext cx="839788" cy="247650"/>
          </a:xfrm>
          <a:prstGeom prst="bentConnector2">
            <a:avLst/>
          </a:prstGeom>
          <a:ln w="19050">
            <a:solidFill>
              <a:srgbClr val="FF0000"/>
            </a:solidFill>
            <a:headEnd type="none"/>
            <a:tailEnd type="arrow" w="med" len="sm"/>
          </a:ln>
        </p:spPr>
        <p:style>
          <a:lnRef idx="1">
            <a:schemeClr val="accent1"/>
          </a:lnRef>
          <a:fillRef idx="0">
            <a:schemeClr val="accent1"/>
          </a:fillRef>
          <a:effectRef idx="0">
            <a:schemeClr val="accent1"/>
          </a:effectRef>
          <a:fontRef idx="minor">
            <a:schemeClr val="tx1"/>
          </a:fontRef>
        </p:style>
      </p:cxnSp>
      <p:pic>
        <p:nvPicPr>
          <p:cNvPr id="16449" name="Picture 190"/>
          <p:cNvPicPr>
            <a:picLocks noChangeAspect="1" noChangeArrowheads="1"/>
          </p:cNvPicPr>
          <p:nvPr/>
        </p:nvPicPr>
        <p:blipFill>
          <a:blip r:embed="rId6"/>
          <a:srcRect/>
          <a:stretch>
            <a:fillRect/>
          </a:stretch>
        </p:blipFill>
        <p:spPr bwMode="auto">
          <a:xfrm>
            <a:off x="12034838" y="8124825"/>
            <a:ext cx="1903412" cy="1535113"/>
          </a:xfrm>
          <a:prstGeom prst="rect">
            <a:avLst/>
          </a:prstGeom>
          <a:noFill/>
          <a:ln w="9525">
            <a:noFill/>
            <a:miter lim="800000"/>
            <a:headEnd/>
            <a:tailEnd/>
          </a:ln>
        </p:spPr>
      </p:pic>
      <p:sp>
        <p:nvSpPr>
          <p:cNvPr id="212" name="正方形/長方形 211"/>
          <p:cNvSpPr/>
          <p:nvPr/>
        </p:nvSpPr>
        <p:spPr>
          <a:xfrm>
            <a:off x="9525" y="19050"/>
            <a:ext cx="1835150"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재해 폐기물 등의 처리</a:t>
            </a: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p:txBody>
      </p:sp>
      <p:sp>
        <p:nvSpPr>
          <p:cNvPr id="214" name="正方形/長方形 213"/>
          <p:cNvSpPr/>
          <p:nvPr/>
        </p:nvSpPr>
        <p:spPr>
          <a:xfrm>
            <a:off x="-19050" y="285750"/>
            <a:ext cx="2906713" cy="369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200">
                <a:solidFill>
                  <a:schemeClr val="tx1"/>
                </a:solidFill>
                <a:latin typeface="ＭＳ Ｐゴシック" charset="-128"/>
              </a:rPr>
              <a:t>◆</a:t>
            </a:r>
            <a:r>
              <a:rPr lang="ko-KR" altLang="en-US" sz="1100">
                <a:solidFill>
                  <a:schemeClr val="tx1"/>
                </a:solidFill>
                <a:latin typeface="ＭＳ Ｐゴシック" charset="-128"/>
                <a:ea typeface="Gulim" pitchFamily="34" charset="-127"/>
              </a:rPr>
              <a:t>재해 폐기물의 처리 상황</a:t>
            </a:r>
            <a:endParaRPr lang="en-US" altLang="ko-KR" sz="1100">
              <a:solidFill>
                <a:schemeClr val="tx1"/>
              </a:solidFill>
              <a:latin typeface="ＭＳ Ｐゴシック" charset="-128"/>
              <a:ea typeface="Gulim" pitchFamily="34" charset="-127"/>
            </a:endParaRPr>
          </a:p>
        </p:txBody>
      </p:sp>
      <p:sp>
        <p:nvSpPr>
          <p:cNvPr id="215" name="正方形/長方形 214"/>
          <p:cNvSpPr/>
          <p:nvPr/>
        </p:nvSpPr>
        <p:spPr>
          <a:xfrm>
            <a:off x="-17463" y="1476375"/>
            <a:ext cx="2906713" cy="369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200">
                <a:solidFill>
                  <a:schemeClr val="tx1"/>
                </a:solidFill>
                <a:latin typeface="ＭＳ Ｐゴシック" charset="-128"/>
              </a:rPr>
              <a:t>◆</a:t>
            </a:r>
            <a:r>
              <a:rPr lang="ko-KR" altLang="en-US" sz="1200">
                <a:solidFill>
                  <a:schemeClr val="tx1"/>
                </a:solidFill>
                <a:latin typeface="ＭＳ Ｐゴシック" charset="-128"/>
                <a:ea typeface="Gulim" pitchFamily="34" charset="-127"/>
              </a:rPr>
              <a:t>오염 폐기물의 보관 상황</a:t>
            </a:r>
            <a:endParaRPr lang="en-US" altLang="ko-KR" sz="1200">
              <a:solidFill>
                <a:schemeClr val="tx1"/>
              </a:solidFill>
              <a:latin typeface="ＭＳ Ｐゴシック" charset="-128"/>
              <a:ea typeface="Gulim" pitchFamily="34" charset="-127"/>
            </a:endParaRPr>
          </a:p>
        </p:txBody>
      </p:sp>
      <p:graphicFrame>
        <p:nvGraphicFramePr>
          <p:cNvPr id="16610" name="Group 226"/>
          <p:cNvGraphicFramePr>
            <a:graphicFrameLocks noGrp="1"/>
          </p:cNvGraphicFramePr>
          <p:nvPr>
            <p:extLst>
              <p:ext uri="{D42A27DB-BD31-4B8C-83A1-F6EECF244321}">
                <p14:modId xmlns:p14="http://schemas.microsoft.com/office/powerpoint/2010/main" val="105156603"/>
              </p:ext>
            </p:extLst>
          </p:nvPr>
        </p:nvGraphicFramePr>
        <p:xfrm>
          <a:off x="209550" y="1693812"/>
          <a:ext cx="2647950" cy="812900"/>
        </p:xfrm>
        <a:graphic>
          <a:graphicData uri="http://schemas.openxmlformats.org/drawingml/2006/table">
            <a:tbl>
              <a:tblPr/>
              <a:tblGrid>
                <a:gridCol w="919163"/>
                <a:gridCol w="1728787"/>
              </a:tblGrid>
              <a:tr h="0">
                <a:tc>
                  <a:txBody>
                    <a:bodyPr/>
                    <a:lstStyle/>
                    <a:p>
                      <a:pPr marL="0" marR="0" lvl="0" indent="0" algn="l" defTabSz="914400" rtl="0" eaLnBrk="1" fontAlgn="base" latinLnBrk="0" hangingPunct="1">
                        <a:lnSpc>
                          <a:spcPts val="700"/>
                        </a:lnSpc>
                        <a:spcBef>
                          <a:spcPct val="0"/>
                        </a:spcBef>
                        <a:spcAft>
                          <a:spcPct val="0"/>
                        </a:spcAft>
                        <a:buClrTx/>
                        <a:buSzTx/>
                        <a:buFontTx/>
                        <a:buNone/>
                        <a:tabLst/>
                      </a:pPr>
                      <a:endParaRPr kumimoji="1" lang="ja-JP" altLang="en-US" sz="900" b="0" i="0" u="none" strike="noStrike" cap="none" normalizeH="0" baseline="0" dirty="0" smtClean="0">
                        <a:ln>
                          <a:noFill/>
                        </a:ln>
                        <a:solidFill>
                          <a:schemeClr val="tx1"/>
                        </a:solidFill>
                        <a:effectLst/>
                        <a:latin typeface="ＭＳ Ｐゴシック" charset="-128"/>
                        <a:ea typeface="ＭＳ Ｐゴシック" charset="-128"/>
                      </a:endParaRPr>
                    </a:p>
                  </a:txBody>
                  <a:tcPr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ts val="7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보관량</a:t>
                      </a:r>
                      <a:r>
                        <a:rPr kumimoji="1" lang="ja-JP" altLang="en-US" sz="900" b="0" i="0" u="none" strike="noStrike" cap="none" normalizeH="0" baseline="0" smtClean="0">
                          <a:ln>
                            <a:noFill/>
                          </a:ln>
                          <a:solidFill>
                            <a:schemeClr val="tx1"/>
                          </a:solidFill>
                          <a:effectLst/>
                          <a:latin typeface="ＭＳ Ｐゴシック" charset="-128"/>
                          <a:ea typeface="ＭＳ Ｐゴシック" charset="-128"/>
                        </a:rPr>
                        <a:t>（</a:t>
                      </a:r>
                      <a:r>
                        <a:rPr kumimoji="1" lang="ko-KR" altLang="en-US" sz="900" b="0" i="0" u="none" strike="noStrike" cap="none" normalizeH="0" baseline="0" smtClean="0">
                          <a:ln>
                            <a:noFill/>
                          </a:ln>
                          <a:solidFill>
                            <a:schemeClr val="tx1"/>
                          </a:solidFill>
                          <a:effectLst/>
                          <a:latin typeface="ＭＳ Ｐゴシック" charset="-128"/>
                          <a:ea typeface="Gulim" pitchFamily="34" charset="-127"/>
                        </a:rPr>
                        <a:t>톤</a:t>
                      </a:r>
                      <a:r>
                        <a:rPr kumimoji="1" lang="ja-JP" altLang="en-US" sz="900" b="0" i="0" u="none" strike="noStrike" cap="none" normalizeH="0" baseline="0" smtClean="0">
                          <a:ln>
                            <a:noFill/>
                          </a:ln>
                          <a:solidFill>
                            <a:schemeClr val="tx1"/>
                          </a:solidFill>
                          <a:effectLst/>
                          <a:latin typeface="ＭＳ Ｐゴシック" charset="-128"/>
                          <a:ea typeface="ＭＳ Ｐゴシック" charset="-128"/>
                        </a:rPr>
                        <a:t>）</a:t>
                      </a: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122238">
                <a:tc rowSpan="2">
                  <a:txBody>
                    <a:bodyPr/>
                    <a:lstStyle/>
                    <a:p>
                      <a:pPr marL="0" marR="0" lvl="0" indent="0" algn="ctr" defTabSz="914400" rtl="0" eaLnBrk="1" fontAlgn="base" latinLnBrk="0" hangingPunct="1">
                        <a:lnSpc>
                          <a:spcPts val="7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하수 오물 등</a:t>
                      </a:r>
                    </a:p>
                  </a:txBody>
                  <a:tcPr marL="36000" marR="36000" marT="32400" marB="324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ts val="10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ＭＳ ゴシック" pitchFamily="49" charset="-128"/>
                          <a:ea typeface="ＭＳ ゴシック" pitchFamily="49" charset="-128"/>
                        </a:rPr>
                        <a:t>약</a:t>
                      </a:r>
                      <a:r>
                        <a:rPr kumimoji="1" lang="en-US" altLang="ja-JP" sz="900" b="0" i="0" u="none" strike="noStrike" cap="none" normalizeH="0" baseline="0" dirty="0" smtClean="0">
                          <a:ln>
                            <a:noFill/>
                          </a:ln>
                          <a:solidFill>
                            <a:schemeClr val="tx1"/>
                          </a:solidFill>
                          <a:effectLst/>
                          <a:latin typeface="ＭＳ ゴシック" pitchFamily="49" charset="-128"/>
                          <a:ea typeface="ＭＳ ゴシック" pitchFamily="49" charset="-128"/>
                        </a:rPr>
                        <a:t>75,700(</a:t>
                      </a:r>
                      <a:r>
                        <a:rPr kumimoji="1" lang="en-US" altLang="ko-KR" sz="900" b="0" i="0" u="none" strike="noStrike" cap="none" normalizeH="0" baseline="0" dirty="0" smtClean="0">
                          <a:ln>
                            <a:noFill/>
                          </a:ln>
                          <a:solidFill>
                            <a:schemeClr val="tx1"/>
                          </a:solidFill>
                          <a:effectLst/>
                          <a:latin typeface="ＭＳ ゴシック" pitchFamily="49" charset="-128"/>
                          <a:ea typeface="ＭＳ ゴシック" pitchFamily="49" charset="-128"/>
                        </a:rPr>
                        <a:t>2013</a:t>
                      </a:r>
                      <a:r>
                        <a:rPr kumimoji="1" lang="ko-KR" altLang="en-US" sz="900" b="0" i="0" u="none" strike="noStrike" cap="none" normalizeH="0" baseline="0" dirty="0" smtClean="0">
                          <a:ln>
                            <a:noFill/>
                          </a:ln>
                          <a:solidFill>
                            <a:schemeClr val="tx1"/>
                          </a:solidFill>
                          <a:effectLst/>
                          <a:latin typeface="ＭＳ ゴシック" pitchFamily="49" charset="-128"/>
                          <a:ea typeface="Gulim" pitchFamily="34" charset="-127"/>
                        </a:rPr>
                        <a:t>년</a:t>
                      </a:r>
                      <a:r>
                        <a:rPr kumimoji="1" lang="en-US" altLang="ko-KR" sz="900" b="0" i="0" u="none" strike="noStrike" cap="none" normalizeH="0" baseline="0" dirty="0" smtClean="0">
                          <a:ln>
                            <a:noFill/>
                          </a:ln>
                          <a:solidFill>
                            <a:schemeClr val="tx1"/>
                          </a:solidFill>
                          <a:effectLst/>
                          <a:latin typeface="ＭＳ ゴシック" pitchFamily="49" charset="-128"/>
                          <a:ea typeface="Gulim" pitchFamily="34" charset="-127"/>
                        </a:rPr>
                        <a:t>9</a:t>
                      </a:r>
                      <a:r>
                        <a:rPr kumimoji="1" lang="ko-KR" altLang="en-US" sz="900" b="0" i="0" u="none" strike="noStrike" cap="none" normalizeH="0" baseline="0" dirty="0" smtClean="0">
                          <a:ln>
                            <a:noFill/>
                          </a:ln>
                          <a:solidFill>
                            <a:schemeClr val="tx1"/>
                          </a:solidFill>
                          <a:effectLst/>
                          <a:latin typeface="ＭＳ ゴシック" pitchFamily="49" charset="-128"/>
                          <a:ea typeface="Gulim" pitchFamily="34" charset="-127"/>
                        </a:rPr>
                        <a:t>월</a:t>
                      </a:r>
                      <a:r>
                        <a:rPr kumimoji="1" lang="en-US" altLang="ko-KR" sz="900" b="0" i="0" u="none" strike="noStrike" cap="none" normalizeH="0" baseline="0" dirty="0" smtClean="0">
                          <a:ln>
                            <a:noFill/>
                          </a:ln>
                          <a:solidFill>
                            <a:schemeClr val="tx1"/>
                          </a:solidFill>
                          <a:effectLst/>
                          <a:latin typeface="ＭＳ ゴシック" pitchFamily="49" charset="-128"/>
                          <a:ea typeface="Gulim" pitchFamily="34" charset="-127"/>
                        </a:rPr>
                        <a:t>20</a:t>
                      </a:r>
                      <a:r>
                        <a:rPr kumimoji="1" lang="ko-KR" altLang="en-US" sz="900" b="0" i="0" u="none" strike="noStrike" cap="none" normalizeH="0" baseline="0" dirty="0" smtClean="0">
                          <a:ln>
                            <a:noFill/>
                          </a:ln>
                          <a:solidFill>
                            <a:schemeClr val="tx1"/>
                          </a:solidFill>
                          <a:effectLst/>
                          <a:latin typeface="ＭＳ ゴシック" pitchFamily="49" charset="-128"/>
                          <a:ea typeface="Gulim" pitchFamily="34" charset="-127"/>
                        </a:rPr>
                        <a:t>일</a:t>
                      </a:r>
                      <a:r>
                        <a:rPr kumimoji="1" lang="en-US" altLang="ja-JP" sz="900" b="0" i="0" u="none" strike="noStrike" cap="none" normalizeH="0" baseline="0" dirty="0" smtClean="0">
                          <a:ln>
                            <a:noFill/>
                          </a:ln>
                          <a:solidFill>
                            <a:schemeClr val="tx1"/>
                          </a:solidFill>
                          <a:effectLst/>
                          <a:latin typeface="ＭＳ ゴシック" pitchFamily="49" charset="-128"/>
                          <a:ea typeface="ＭＳ ゴシック" pitchFamily="49" charset="-128"/>
                        </a:rPr>
                        <a:t>)</a:t>
                      </a:r>
                      <a:endParaRPr kumimoji="1" lang="ja-JP" altLang="en-US" sz="900" b="0" i="0" u="none" strike="noStrike" cap="none" normalizeH="0" baseline="0" dirty="0" smtClean="0">
                        <a:ln>
                          <a:noFill/>
                        </a:ln>
                        <a:solidFill>
                          <a:schemeClr val="tx1"/>
                        </a:solidFill>
                        <a:effectLst/>
                        <a:latin typeface="ＭＳ ゴシック" pitchFamily="49" charset="-128"/>
                        <a:ea typeface="ＭＳ ゴシック" pitchFamily="49" charset="-128"/>
                      </a:endParaRPr>
                    </a:p>
                  </a:txBody>
                  <a:tcPr marL="36000" marR="36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713">
                <a:tc vMerge="1">
                  <a:txBody>
                    <a:bodyPr/>
                    <a:lstStyle/>
                    <a:p>
                      <a:endParaRPr kumimoji="1" lang="ja-JP" altLang="en-US"/>
                    </a:p>
                  </a:txBody>
                  <a:tcPr/>
                </a:tc>
                <a:tc>
                  <a:txBody>
                    <a:bodyPr/>
                    <a:lstStyle/>
                    <a:p>
                      <a:pPr marL="0" marR="0" lvl="0" indent="0" algn="r" defTabSz="914400" rtl="0" eaLnBrk="1" fontAlgn="base" latinLnBrk="0" hangingPunct="1">
                        <a:lnSpc>
                          <a:spcPts val="10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ＭＳ ゴシック" pitchFamily="49" charset="-128"/>
                          <a:ea typeface="Gulim" pitchFamily="34" charset="-127"/>
                        </a:rPr>
                        <a:t>약</a:t>
                      </a:r>
                      <a:r>
                        <a:rPr kumimoji="1" lang="en-US" altLang="ja-JP" sz="900" b="0" i="0" u="none" strike="noStrike" cap="none" normalizeH="0" baseline="0" dirty="0" smtClean="0">
                          <a:ln>
                            <a:noFill/>
                          </a:ln>
                          <a:solidFill>
                            <a:schemeClr val="tx1"/>
                          </a:solidFill>
                          <a:effectLst/>
                          <a:latin typeface="ＭＳ ゴシック" pitchFamily="49" charset="-128"/>
                          <a:ea typeface="ＭＳ ゴシック" pitchFamily="49" charset="-128"/>
                        </a:rPr>
                        <a:t>54,400(</a:t>
                      </a:r>
                      <a:r>
                        <a:rPr kumimoji="1" lang="en-US" altLang="ko-KR" sz="900" b="0" i="0" u="none" strike="noStrike" cap="none" normalizeH="0" baseline="0" dirty="0" smtClean="0">
                          <a:ln>
                            <a:noFill/>
                          </a:ln>
                          <a:solidFill>
                            <a:schemeClr val="tx1"/>
                          </a:solidFill>
                          <a:effectLst/>
                          <a:latin typeface="ＭＳ ゴシック" pitchFamily="49" charset="-128"/>
                          <a:ea typeface="ＭＳ ゴシック" pitchFamily="49" charset="-128"/>
                        </a:rPr>
                        <a:t>2015</a:t>
                      </a:r>
                      <a:r>
                        <a:rPr kumimoji="1" lang="ko-KR" altLang="en-US" sz="900" b="0" i="0" u="none" strike="noStrike" cap="none" normalizeH="0" baseline="0" dirty="0" smtClean="0">
                          <a:ln>
                            <a:noFill/>
                          </a:ln>
                          <a:solidFill>
                            <a:schemeClr val="tx1"/>
                          </a:solidFill>
                          <a:effectLst/>
                          <a:latin typeface="ＭＳ ゴシック" pitchFamily="49" charset="-128"/>
                          <a:ea typeface="Gulim" pitchFamily="34" charset="-127"/>
                        </a:rPr>
                        <a:t>년</a:t>
                      </a:r>
                      <a:r>
                        <a:rPr kumimoji="1" lang="en-US" altLang="ko-KR" sz="900" b="0" i="0" u="none" strike="noStrike" cap="none" normalizeH="0" baseline="0" dirty="0" smtClean="0">
                          <a:ln>
                            <a:noFill/>
                          </a:ln>
                          <a:solidFill>
                            <a:schemeClr val="tx1"/>
                          </a:solidFill>
                          <a:effectLst/>
                          <a:latin typeface="ＭＳ ゴシック" pitchFamily="49" charset="-128"/>
                          <a:ea typeface="Gulim" pitchFamily="34" charset="-127"/>
                        </a:rPr>
                        <a:t>3</a:t>
                      </a:r>
                      <a:r>
                        <a:rPr kumimoji="1" lang="ko-KR" altLang="en-US" sz="900" b="0" i="0" u="none" strike="noStrike" cap="none" normalizeH="0" baseline="0" dirty="0" smtClean="0">
                          <a:ln>
                            <a:noFill/>
                          </a:ln>
                          <a:solidFill>
                            <a:schemeClr val="tx1"/>
                          </a:solidFill>
                          <a:effectLst/>
                          <a:latin typeface="ＭＳ ゴシック" pitchFamily="49" charset="-128"/>
                          <a:ea typeface="Gulim" pitchFamily="34" charset="-127"/>
                        </a:rPr>
                        <a:t>월 현재</a:t>
                      </a:r>
                      <a:r>
                        <a:rPr kumimoji="1" lang="en-US" altLang="ja-JP" sz="900" b="0" i="0" u="none" strike="noStrike" cap="none" normalizeH="0" baseline="0" dirty="0" smtClean="0">
                          <a:ln>
                            <a:noFill/>
                          </a:ln>
                          <a:solidFill>
                            <a:schemeClr val="tx1"/>
                          </a:solidFill>
                          <a:effectLst/>
                          <a:latin typeface="ＭＳ ゴシック" pitchFamily="49" charset="-128"/>
                          <a:ea typeface="ＭＳ ゴシック" pitchFamily="49" charset="-128"/>
                        </a:rPr>
                        <a:t>)</a:t>
                      </a:r>
                      <a:endParaRPr kumimoji="1" lang="ja-JP" altLang="en-US" sz="900" b="0" i="0" u="none" strike="noStrike" cap="none" normalizeH="0" baseline="0" dirty="0" smtClean="0">
                        <a:ln>
                          <a:noFill/>
                        </a:ln>
                        <a:solidFill>
                          <a:schemeClr val="tx1"/>
                        </a:solidFill>
                        <a:effectLst/>
                        <a:latin typeface="ＭＳ ゴシック" pitchFamily="49" charset="-128"/>
                        <a:ea typeface="ＭＳ ゴシック" pitchFamily="49" charset="-128"/>
                      </a:endParaRPr>
                    </a:p>
                  </a:txBody>
                  <a:tcPr marL="36000" marR="36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r>
              <a:tr h="103188">
                <a:tc rowSpan="2">
                  <a:txBody>
                    <a:bodyPr/>
                    <a:lstStyle/>
                    <a:p>
                      <a:pPr marL="0" marR="0" lvl="0" indent="0" algn="ctr" defTabSz="914400" rtl="0" eaLnBrk="1" fontAlgn="base" latinLnBrk="0" hangingPunct="1">
                        <a:lnSpc>
                          <a:spcPts val="7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소각재</a:t>
                      </a:r>
                      <a:endParaRPr kumimoji="1" lang="en-US" altLang="ko-KR" sz="900" b="0" i="0" u="none" strike="noStrike" cap="none" normalizeH="0" baseline="0" dirty="0" smtClean="0">
                        <a:ln>
                          <a:noFill/>
                        </a:ln>
                        <a:solidFill>
                          <a:schemeClr val="tx1"/>
                        </a:solidFill>
                        <a:effectLst/>
                        <a:latin typeface="ＭＳ Ｐゴシック" charset="-128"/>
                        <a:ea typeface="Gulim" pitchFamily="34" charset="-127"/>
                      </a:endParaRPr>
                    </a:p>
                    <a:p>
                      <a:pPr marL="0" marR="0" lvl="0" indent="0" algn="ctr" defTabSz="914400" rtl="0" eaLnBrk="1" fontAlgn="base" latinLnBrk="0" hangingPunct="1">
                        <a:lnSpc>
                          <a:spcPts val="700"/>
                        </a:lnSpc>
                        <a:spcBef>
                          <a:spcPts val="30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ＭＳ Ｐゴシック" charset="-128"/>
                          <a:ea typeface="ＭＳ Ｐゴシック" charset="-128"/>
                        </a:rPr>
                        <a:t>（</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일반 폐기물</a:t>
                      </a:r>
                      <a:r>
                        <a:rPr kumimoji="1" lang="ja-JP" altLang="en-US" sz="900" b="0" i="0" u="none" strike="noStrike" cap="none" normalizeH="0" baseline="0" dirty="0" smtClean="0">
                          <a:ln>
                            <a:noFill/>
                          </a:ln>
                          <a:solidFill>
                            <a:schemeClr val="tx1"/>
                          </a:solidFill>
                          <a:effectLst/>
                          <a:latin typeface="ＭＳ Ｐゴシック" charset="-128"/>
                          <a:ea typeface="ＭＳ Ｐゴシック" charset="-128"/>
                        </a:rPr>
                        <a:t>）</a:t>
                      </a:r>
                    </a:p>
                  </a:txBody>
                  <a:tcPr marL="0" marR="0" marT="32400" marB="324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000"/>
                        </a:lnSpc>
                        <a:spcBef>
                          <a:spcPct val="0"/>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ＭＳ ゴシック" pitchFamily="49" charset="-128"/>
                          <a:ea typeface="ＭＳ ゴシック" pitchFamily="49" charset="-128"/>
                        </a:rPr>
                        <a:t> </a:t>
                      </a:r>
                      <a:r>
                        <a:rPr kumimoji="1" lang="ja-JP" altLang="en-US" sz="900" b="0" i="0" u="none" strike="noStrike" cap="none" normalizeH="0" baseline="0" dirty="0" smtClean="0">
                          <a:ln>
                            <a:noFill/>
                          </a:ln>
                          <a:solidFill>
                            <a:schemeClr val="tx1"/>
                          </a:solidFill>
                          <a:effectLst/>
                          <a:latin typeface="ＭＳ ゴシック" pitchFamily="49" charset="-128"/>
                          <a:ea typeface="ＭＳ ゴシック" pitchFamily="49" charset="-128"/>
                        </a:rPr>
                        <a:t>　　</a:t>
                      </a:r>
                      <a:r>
                        <a:rPr kumimoji="1" lang="ko-KR" altLang="en-US" sz="900" b="0" i="0" u="none" strike="noStrike" cap="none" normalizeH="0" baseline="0" dirty="0" smtClean="0">
                          <a:ln>
                            <a:noFill/>
                          </a:ln>
                          <a:solidFill>
                            <a:schemeClr val="tx1"/>
                          </a:solidFill>
                          <a:effectLst/>
                          <a:latin typeface="ＭＳ ゴシック" pitchFamily="49" charset="-128"/>
                          <a:ea typeface="ＭＳ ゴシック" pitchFamily="49" charset="-128"/>
                        </a:rPr>
                        <a:t>약</a:t>
                      </a:r>
                      <a:r>
                        <a:rPr kumimoji="1" lang="en-US" altLang="ja-JP" sz="900" b="0" i="0" u="none" strike="noStrike" cap="none" normalizeH="0" baseline="0" dirty="0" smtClean="0">
                          <a:ln>
                            <a:noFill/>
                          </a:ln>
                          <a:solidFill>
                            <a:schemeClr val="tx1"/>
                          </a:solidFill>
                          <a:effectLst/>
                          <a:latin typeface="ＭＳ ゴシック" pitchFamily="49" charset="-128"/>
                          <a:ea typeface="ＭＳ ゴシック" pitchFamily="49" charset="-128"/>
                        </a:rPr>
                        <a:t>56,698(</a:t>
                      </a:r>
                      <a:r>
                        <a:rPr kumimoji="1" lang="en-US" altLang="ko-KR" sz="900" b="0" i="0" u="none" strike="noStrike" cap="none" normalizeH="0" baseline="0" dirty="0" smtClean="0">
                          <a:ln>
                            <a:noFill/>
                          </a:ln>
                          <a:solidFill>
                            <a:schemeClr val="tx1"/>
                          </a:solidFill>
                          <a:effectLst/>
                          <a:latin typeface="ＭＳ ゴシック" pitchFamily="49" charset="-128"/>
                          <a:ea typeface="ＭＳ ゴシック" pitchFamily="49" charset="-128"/>
                        </a:rPr>
                        <a:t>2012</a:t>
                      </a:r>
                      <a:r>
                        <a:rPr kumimoji="1" lang="ko-KR" altLang="en-US" sz="900" b="0" i="0" u="none" strike="noStrike" cap="none" normalizeH="0" baseline="0" dirty="0" smtClean="0">
                          <a:ln>
                            <a:noFill/>
                          </a:ln>
                          <a:solidFill>
                            <a:schemeClr val="tx1"/>
                          </a:solidFill>
                          <a:effectLst/>
                          <a:latin typeface="ＭＳ ゴシック" pitchFamily="49" charset="-128"/>
                          <a:ea typeface="Gulim" pitchFamily="34" charset="-127"/>
                        </a:rPr>
                        <a:t>년 </a:t>
                      </a:r>
                      <a:r>
                        <a:rPr kumimoji="1" lang="en-US" altLang="ko-KR" sz="900" b="0" i="0" u="none" strike="noStrike" cap="none" normalizeH="0" baseline="0" dirty="0" smtClean="0">
                          <a:ln>
                            <a:noFill/>
                          </a:ln>
                          <a:solidFill>
                            <a:schemeClr val="tx1"/>
                          </a:solidFill>
                          <a:effectLst/>
                          <a:latin typeface="ＭＳ ゴシック" pitchFamily="49" charset="-128"/>
                          <a:ea typeface="Gulim" pitchFamily="34" charset="-127"/>
                        </a:rPr>
                        <a:t>7</a:t>
                      </a:r>
                      <a:r>
                        <a:rPr kumimoji="1" lang="ko-KR" altLang="en-US" sz="900" b="0" i="0" u="none" strike="noStrike" cap="none" normalizeH="0" baseline="0" dirty="0" smtClean="0">
                          <a:ln>
                            <a:noFill/>
                          </a:ln>
                          <a:solidFill>
                            <a:schemeClr val="tx1"/>
                          </a:solidFill>
                          <a:effectLst/>
                          <a:latin typeface="ＭＳ ゴシック" pitchFamily="49" charset="-128"/>
                          <a:ea typeface="Gulim" pitchFamily="34" charset="-127"/>
                        </a:rPr>
                        <a:t>월발</a:t>
                      </a:r>
                      <a:r>
                        <a:rPr kumimoji="1" lang="en-US" altLang="ja-JP" sz="900" b="0" i="0" u="none" strike="noStrike" cap="none" normalizeH="0" baseline="0" dirty="0" smtClean="0">
                          <a:ln>
                            <a:noFill/>
                          </a:ln>
                          <a:solidFill>
                            <a:schemeClr val="tx1"/>
                          </a:solidFill>
                          <a:effectLst/>
                          <a:latin typeface="ＭＳ ゴシック" pitchFamily="49" charset="-128"/>
                          <a:ea typeface="ＭＳ ゴシック" pitchFamily="49" charset="-128"/>
                        </a:rPr>
                        <a:t>)</a:t>
                      </a:r>
                      <a:endParaRPr kumimoji="1" lang="ja-JP" altLang="en-US" sz="900" b="0" i="0" u="none" strike="noStrike" cap="none" normalizeH="0" baseline="0" dirty="0" smtClean="0">
                        <a:ln>
                          <a:noFill/>
                        </a:ln>
                        <a:solidFill>
                          <a:schemeClr val="tx1"/>
                        </a:solidFill>
                        <a:effectLst/>
                        <a:latin typeface="ＭＳ ゴシック" pitchFamily="49" charset="-128"/>
                        <a:ea typeface="ＭＳ ゴシック" pitchFamily="49" charset="-128"/>
                      </a:endParaRPr>
                    </a:p>
                  </a:txBody>
                  <a:tcPr marL="36000" marR="36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
                <a:tc vMerge="1">
                  <a:txBody>
                    <a:bodyPr/>
                    <a:lstStyle/>
                    <a:p>
                      <a:endParaRPr kumimoji="1" lang="ja-JP" altLang="en-US"/>
                    </a:p>
                  </a:txBody>
                  <a:tcPr/>
                </a:tc>
                <a:tc>
                  <a:txBody>
                    <a:bodyPr/>
                    <a:lstStyle/>
                    <a:p>
                      <a:pPr marL="0" marR="0" lvl="0" indent="0" algn="r" defTabSz="914400" rtl="0" eaLnBrk="1" fontAlgn="base" latinLnBrk="0" hangingPunct="1">
                        <a:lnSpc>
                          <a:spcPts val="10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ＭＳ ゴシック" pitchFamily="49" charset="-128"/>
                          <a:ea typeface="Gulim" pitchFamily="34" charset="-127"/>
                        </a:rPr>
                        <a:t>약</a:t>
                      </a:r>
                      <a:r>
                        <a:rPr kumimoji="1" lang="en-US" altLang="ko-KR" sz="900" b="0" i="0" u="none" strike="noStrike" cap="none" normalizeH="0" baseline="0" dirty="0" smtClean="0">
                          <a:ln>
                            <a:noFill/>
                          </a:ln>
                          <a:solidFill>
                            <a:schemeClr val="tx1"/>
                          </a:solidFill>
                          <a:effectLst/>
                          <a:latin typeface="ＭＳ ゴシック" pitchFamily="49" charset="-128"/>
                          <a:ea typeface="Gulim" pitchFamily="34" charset="-127"/>
                        </a:rPr>
                        <a:t>210</a:t>
                      </a:r>
                      <a:r>
                        <a:rPr kumimoji="1" lang="en-US" altLang="ja-JP" sz="900" b="0" i="0" u="none" strike="noStrike" cap="none" normalizeH="0" baseline="0" dirty="0" smtClean="0">
                          <a:ln>
                            <a:noFill/>
                          </a:ln>
                          <a:solidFill>
                            <a:schemeClr val="tx1"/>
                          </a:solidFill>
                          <a:effectLst/>
                          <a:latin typeface="ＭＳ ゴシック" pitchFamily="49" charset="-128"/>
                          <a:ea typeface="ＭＳ ゴシック" pitchFamily="49" charset="-128"/>
                        </a:rPr>
                        <a:t>,200(</a:t>
                      </a:r>
                      <a:r>
                        <a:rPr kumimoji="1" lang="en-US" altLang="ko-KR" sz="900" b="0" i="0" u="none" strike="noStrike" cap="none" normalizeH="0" baseline="0" dirty="0" smtClean="0">
                          <a:ln>
                            <a:noFill/>
                          </a:ln>
                          <a:solidFill>
                            <a:schemeClr val="tx1"/>
                          </a:solidFill>
                          <a:effectLst/>
                          <a:latin typeface="ＭＳ ゴシック" pitchFamily="49" charset="-128"/>
                          <a:ea typeface="ＭＳ ゴシック" pitchFamily="49" charset="-128"/>
                        </a:rPr>
                        <a:t>2015</a:t>
                      </a:r>
                      <a:r>
                        <a:rPr kumimoji="1" lang="ko-KR" altLang="en-US" sz="900" b="0" i="0" u="none" strike="noStrike" cap="none" normalizeH="0" baseline="0" dirty="0" smtClean="0">
                          <a:ln>
                            <a:noFill/>
                          </a:ln>
                          <a:solidFill>
                            <a:schemeClr val="tx1"/>
                          </a:solidFill>
                          <a:effectLst/>
                          <a:latin typeface="ＭＳ ゴシック" pitchFamily="49" charset="-128"/>
                          <a:ea typeface="Gulim" pitchFamily="34" charset="-127"/>
                        </a:rPr>
                        <a:t>년</a:t>
                      </a:r>
                      <a:r>
                        <a:rPr kumimoji="1" lang="en-US" altLang="ko-KR" sz="900" b="0" i="0" u="none" strike="noStrike" cap="none" normalizeH="0" baseline="0" dirty="0" smtClean="0">
                          <a:ln>
                            <a:noFill/>
                          </a:ln>
                          <a:solidFill>
                            <a:schemeClr val="tx1"/>
                          </a:solidFill>
                          <a:effectLst/>
                          <a:latin typeface="ＭＳ ゴシック" pitchFamily="49" charset="-128"/>
                          <a:ea typeface="Gulim" pitchFamily="34" charset="-127"/>
                        </a:rPr>
                        <a:t>3</a:t>
                      </a:r>
                      <a:r>
                        <a:rPr kumimoji="1" lang="ko-KR" altLang="en-US" sz="900" b="0" i="0" u="none" strike="noStrike" cap="none" normalizeH="0" baseline="0" dirty="0" smtClean="0">
                          <a:ln>
                            <a:noFill/>
                          </a:ln>
                          <a:solidFill>
                            <a:schemeClr val="tx1"/>
                          </a:solidFill>
                          <a:effectLst/>
                          <a:latin typeface="ＭＳ ゴシック" pitchFamily="49" charset="-128"/>
                          <a:ea typeface="Gulim" pitchFamily="34" charset="-127"/>
                        </a:rPr>
                        <a:t>월 현재</a:t>
                      </a:r>
                      <a:r>
                        <a:rPr kumimoji="1" lang="en-US" altLang="ja-JP" sz="900" b="0" i="0" u="none" strike="noStrike" cap="none" normalizeH="0" baseline="0" dirty="0" smtClean="0">
                          <a:ln>
                            <a:noFill/>
                          </a:ln>
                          <a:solidFill>
                            <a:schemeClr val="tx1"/>
                          </a:solidFill>
                          <a:effectLst/>
                          <a:latin typeface="ＭＳ ゴシック" pitchFamily="49" charset="-128"/>
                          <a:ea typeface="ＭＳ ゴシック" pitchFamily="49" charset="-128"/>
                        </a:rPr>
                        <a:t>)</a:t>
                      </a:r>
                      <a:endParaRPr kumimoji="1" lang="ja-JP" altLang="en-US" sz="900" b="0" i="0" u="none" strike="noStrike" cap="none" normalizeH="0" baseline="0" dirty="0" smtClean="0">
                        <a:ln>
                          <a:noFill/>
                        </a:ln>
                        <a:solidFill>
                          <a:schemeClr val="tx1"/>
                        </a:solidFill>
                        <a:effectLst/>
                        <a:latin typeface="ＭＳ ゴシック" pitchFamily="49" charset="-128"/>
                        <a:ea typeface="ＭＳ ゴシック" pitchFamily="49" charset="-128"/>
                      </a:endParaRPr>
                    </a:p>
                  </a:txBody>
                  <a:tcPr marL="36000" marR="36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tr>
            </a:tbl>
          </a:graphicData>
        </a:graphic>
      </p:graphicFrame>
      <p:sp>
        <p:nvSpPr>
          <p:cNvPr id="16471" name="テキスト ボックス 216"/>
          <p:cNvSpPr txBox="1">
            <a:spLocks noChangeArrowheads="1"/>
          </p:cNvSpPr>
          <p:nvPr/>
        </p:nvSpPr>
        <p:spPr bwMode="auto">
          <a:xfrm>
            <a:off x="981075" y="2484438"/>
            <a:ext cx="1965325" cy="184150"/>
          </a:xfrm>
          <a:prstGeom prst="rect">
            <a:avLst/>
          </a:prstGeom>
          <a:noFill/>
          <a:ln w="9525">
            <a:noFill/>
            <a:miter lim="800000"/>
            <a:headEnd/>
            <a:tailEnd/>
          </a:ln>
        </p:spPr>
        <p:txBody>
          <a:bodyPr wrap="none">
            <a:spAutoFit/>
          </a:bodyPr>
          <a:lstStyle/>
          <a:p>
            <a:r>
              <a:rPr lang="en-US" altLang="ko-KR" sz="600">
                <a:latin typeface="Calibri" pitchFamily="34" charset="0"/>
              </a:rPr>
              <a:t>【</a:t>
            </a:r>
            <a:r>
              <a:rPr lang="ko-KR" altLang="en-US" sz="600">
                <a:latin typeface="Calibri" pitchFamily="34" charset="0"/>
                <a:ea typeface="Gulim" pitchFamily="34" charset="-127"/>
              </a:rPr>
              <a:t>정보 출전</a:t>
            </a:r>
            <a:r>
              <a:rPr lang="en-US" altLang="ko-KR" sz="600">
                <a:latin typeface="Calibri" pitchFamily="34" charset="0"/>
              </a:rPr>
              <a:t>】</a:t>
            </a:r>
            <a:r>
              <a:rPr lang="ko-KR" altLang="en-US" sz="600">
                <a:latin typeface="Calibri" pitchFamily="34" charset="0"/>
                <a:ea typeface="Gulim" pitchFamily="34" charset="-127"/>
              </a:rPr>
              <a:t>후쿠시마현 중간 저장 시설등 매책실 조사</a:t>
            </a:r>
          </a:p>
        </p:txBody>
      </p:sp>
      <p:sp>
        <p:nvSpPr>
          <p:cNvPr id="218" name="下矢印 217"/>
          <p:cNvSpPr/>
          <p:nvPr/>
        </p:nvSpPr>
        <p:spPr>
          <a:xfrm>
            <a:off x="1206799" y="1915319"/>
            <a:ext cx="123825" cy="144463"/>
          </a:xfrm>
          <a:prstGeom prst="downArrow">
            <a:avLst>
              <a:gd name="adj1" fmla="val 50000"/>
              <a:gd name="adj2" fmla="val 7718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19" name="下矢印 218"/>
          <p:cNvSpPr/>
          <p:nvPr/>
        </p:nvSpPr>
        <p:spPr>
          <a:xfrm>
            <a:off x="1206799" y="2259011"/>
            <a:ext cx="123825" cy="144463"/>
          </a:xfrm>
          <a:prstGeom prst="downArrow">
            <a:avLst>
              <a:gd name="adj1" fmla="val 50000"/>
              <a:gd name="adj2" fmla="val 7718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474" name="テキスト ボックス 219"/>
          <p:cNvSpPr txBox="1">
            <a:spLocks noChangeArrowheads="1"/>
          </p:cNvSpPr>
          <p:nvPr/>
        </p:nvSpPr>
        <p:spPr bwMode="auto">
          <a:xfrm>
            <a:off x="1533525" y="327025"/>
            <a:ext cx="1511952" cy="230832"/>
          </a:xfrm>
          <a:prstGeom prst="rect">
            <a:avLst/>
          </a:prstGeom>
          <a:noFill/>
          <a:ln w="9525">
            <a:noFill/>
            <a:miter lim="800000"/>
            <a:headEnd/>
            <a:tailEnd/>
          </a:ln>
        </p:spPr>
        <p:txBody>
          <a:bodyPr wrap="none">
            <a:spAutoFit/>
          </a:bodyPr>
          <a:lstStyle/>
          <a:p>
            <a:r>
              <a:rPr lang="ja-JP" altLang="en-US" sz="900" dirty="0">
                <a:latin typeface="ＭＳ ゴシック" pitchFamily="49" charset="-128"/>
                <a:ea typeface="ＭＳ ゴシック" pitchFamily="49" charset="-128"/>
              </a:rPr>
              <a:t>　（</a:t>
            </a:r>
            <a:r>
              <a:rPr lang="en-US" altLang="ko-KR" sz="900" dirty="0" smtClean="0">
                <a:latin typeface="ＭＳ ゴシック" pitchFamily="49" charset="-128"/>
                <a:ea typeface="ＭＳ ゴシック" pitchFamily="49" charset="-128"/>
              </a:rPr>
              <a:t>2015</a:t>
            </a:r>
            <a:r>
              <a:rPr lang="ko-KR" altLang="en-US" sz="900" dirty="0" smtClean="0">
                <a:latin typeface="ＭＳ ゴシック" pitchFamily="49" charset="-128"/>
                <a:ea typeface="Gulim" pitchFamily="34" charset="-127"/>
              </a:rPr>
              <a:t>년 </a:t>
            </a:r>
            <a:r>
              <a:rPr lang="en-US" altLang="ko-KR" sz="900" dirty="0">
                <a:latin typeface="ＭＳ ゴシック" pitchFamily="49" charset="-128"/>
                <a:ea typeface="Gulim" pitchFamily="34" charset="-127"/>
              </a:rPr>
              <a:t>2</a:t>
            </a:r>
            <a:r>
              <a:rPr lang="ko-KR" altLang="en-US" sz="900" dirty="0" smtClean="0">
                <a:latin typeface="ＭＳ ゴシック" pitchFamily="49" charset="-128"/>
                <a:ea typeface="Gulim" pitchFamily="34" charset="-127"/>
              </a:rPr>
              <a:t>월말 </a:t>
            </a:r>
            <a:r>
              <a:rPr lang="ko-KR" altLang="en-US" sz="900" dirty="0">
                <a:latin typeface="ＭＳ ゴシック" pitchFamily="49" charset="-128"/>
                <a:ea typeface="Gulim" pitchFamily="34" charset="-127"/>
              </a:rPr>
              <a:t>현재</a:t>
            </a:r>
            <a:r>
              <a:rPr lang="ja-JP" altLang="en-US" sz="900" dirty="0">
                <a:latin typeface="ＭＳ ゴシック" pitchFamily="49" charset="-128"/>
                <a:ea typeface="ＭＳ ゴシック" pitchFamily="49" charset="-128"/>
              </a:rPr>
              <a:t>）</a:t>
            </a:r>
            <a:endParaRPr lang="en-US" altLang="ja-JP" sz="900" dirty="0">
              <a:latin typeface="ＭＳ ゴシック" pitchFamily="49" charset="-128"/>
              <a:ea typeface="ＭＳ ゴシック" pitchFamily="49" charset="-128"/>
            </a:endParaRPr>
          </a:p>
        </p:txBody>
      </p:sp>
      <p:sp>
        <p:nvSpPr>
          <p:cNvPr id="222" name="正方形/長方形 221"/>
          <p:cNvSpPr/>
          <p:nvPr/>
        </p:nvSpPr>
        <p:spPr>
          <a:xfrm>
            <a:off x="5013325" y="386556"/>
            <a:ext cx="1735138" cy="152400"/>
          </a:xfrm>
          <a:prstGeom prst="rect">
            <a:avLst/>
          </a:prstGeom>
          <a:solidFill>
            <a:schemeClr val="accent1">
              <a:alpha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b="1" dirty="0" smtClean="0">
                <a:solidFill>
                  <a:schemeClr val="bg1"/>
                </a:solidFill>
                <a:latin typeface="ＭＳ Ｐゴシック" charset="-128"/>
                <a:ea typeface="Gulim" pitchFamily="34" charset="-127"/>
              </a:rPr>
              <a:t>이다테</a:t>
            </a:r>
            <a:r>
              <a:rPr lang="ko-KR" altLang="ja-JP" sz="800" b="1" dirty="0"/>
              <a:t>면</a:t>
            </a:r>
            <a:r>
              <a:rPr lang="ko-KR" altLang="en-US" sz="800" b="1" dirty="0" smtClean="0">
                <a:solidFill>
                  <a:schemeClr val="bg1"/>
                </a:solidFill>
                <a:latin typeface="ＭＳ Ｐゴシック" charset="-128"/>
                <a:ea typeface="Gulim" pitchFamily="34" charset="-127"/>
              </a:rPr>
              <a:t> </a:t>
            </a:r>
            <a:r>
              <a:rPr lang="ko-KR" altLang="en-US" sz="800" b="1" dirty="0">
                <a:solidFill>
                  <a:schemeClr val="bg1"/>
                </a:solidFill>
                <a:latin typeface="ＭＳ Ｐゴシック" charset="-128"/>
                <a:ea typeface="Gulim" pitchFamily="34" charset="-127"/>
              </a:rPr>
              <a:t>고미야 가설 소각로</a:t>
            </a:r>
          </a:p>
        </p:txBody>
      </p:sp>
      <p:graphicFrame>
        <p:nvGraphicFramePr>
          <p:cNvPr id="16609" name="Group 225"/>
          <p:cNvGraphicFramePr>
            <a:graphicFrameLocks noGrp="1"/>
          </p:cNvGraphicFramePr>
          <p:nvPr>
            <p:extLst>
              <p:ext uri="{D42A27DB-BD31-4B8C-83A1-F6EECF244321}">
                <p14:modId xmlns:p14="http://schemas.microsoft.com/office/powerpoint/2010/main" val="2772016497"/>
              </p:ext>
            </p:extLst>
          </p:nvPr>
        </p:nvGraphicFramePr>
        <p:xfrm>
          <a:off x="209550" y="550863"/>
          <a:ext cx="3386138" cy="928175"/>
        </p:xfrm>
        <a:graphic>
          <a:graphicData uri="http://schemas.openxmlformats.org/drawingml/2006/table">
            <a:tbl>
              <a:tblPr/>
              <a:tblGrid>
                <a:gridCol w="771178"/>
                <a:gridCol w="525810"/>
                <a:gridCol w="1008062"/>
                <a:gridCol w="1081088"/>
              </a:tblGrid>
              <a:tr h="130175">
                <a:tc>
                  <a:txBody>
                    <a:bodyPr/>
                    <a:lstStyle/>
                    <a:p>
                      <a:pPr marL="0" marR="0" lvl="0" indent="0" algn="ctr" defTabSz="914400" rtl="0" eaLnBrk="1" fontAlgn="base" latinLnBrk="0" hangingPunct="1">
                        <a:lnSpc>
                          <a:spcPts val="700"/>
                        </a:lnSpc>
                        <a:spcBef>
                          <a:spcPct val="0"/>
                        </a:spcBef>
                        <a:spcAft>
                          <a:spcPct val="0"/>
                        </a:spcAft>
                        <a:buClrTx/>
                        <a:buSzTx/>
                        <a:buFontTx/>
                        <a:buNone/>
                        <a:tabLst/>
                      </a:pPr>
                      <a:r>
                        <a:rPr kumimoji="1" lang="ko-KR" altLang="en-US" sz="900" b="0" i="0" u="none" strike="noStrike" cap="none" normalizeH="0" baseline="0" dirty="0" smtClean="0">
                          <a:ln>
                            <a:noFill/>
                          </a:ln>
                          <a:solidFill>
                            <a:srgbClr val="000000"/>
                          </a:solidFill>
                          <a:effectLst/>
                          <a:latin typeface="ＭＳ ゴシック" pitchFamily="49" charset="-128"/>
                          <a:ea typeface="Gulim" pitchFamily="34" charset="-127"/>
                        </a:rPr>
                        <a:t>지역</a:t>
                      </a:r>
                    </a:p>
                  </a:txBody>
                  <a:tcPr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ts val="700"/>
                        </a:lnSpc>
                        <a:spcBef>
                          <a:spcPct val="0"/>
                        </a:spcBef>
                        <a:spcAft>
                          <a:spcPct val="0"/>
                        </a:spcAft>
                        <a:buClrTx/>
                        <a:buSzTx/>
                        <a:buFontTx/>
                        <a:buNone/>
                        <a:tabLst/>
                      </a:pPr>
                      <a:r>
                        <a:rPr kumimoji="1" lang="ko-KR" altLang="en-US" sz="800" b="0" i="0" u="none" strike="noStrike" cap="none" normalizeH="0" baseline="0" smtClean="0">
                          <a:ln>
                            <a:noFill/>
                          </a:ln>
                          <a:solidFill>
                            <a:srgbClr val="000000"/>
                          </a:solidFill>
                          <a:effectLst/>
                          <a:latin typeface="ＭＳ ゴシック" pitchFamily="49" charset="-128"/>
                          <a:ea typeface="Gulim" pitchFamily="34" charset="-127"/>
                        </a:rPr>
                        <a:t>발생 예정량</a:t>
                      </a: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ts val="700"/>
                        </a:lnSpc>
                        <a:spcBef>
                          <a:spcPct val="0"/>
                        </a:spcBef>
                        <a:spcAft>
                          <a:spcPct val="0"/>
                        </a:spcAft>
                        <a:buClrTx/>
                        <a:buSzTx/>
                        <a:buFontTx/>
                        <a:buNone/>
                        <a:tabLst/>
                      </a:pPr>
                      <a:r>
                        <a:rPr kumimoji="1" lang="ko-KR" altLang="en-US" sz="800" b="0" i="0" u="none" strike="noStrike" cap="none" normalizeH="0" baseline="0" smtClean="0">
                          <a:ln>
                            <a:noFill/>
                          </a:ln>
                          <a:solidFill>
                            <a:srgbClr val="000000"/>
                          </a:solidFill>
                          <a:effectLst/>
                          <a:latin typeface="ＭＳ ゴシック" pitchFamily="49" charset="-128"/>
                          <a:ea typeface="Gulim" pitchFamily="34" charset="-127"/>
                        </a:rPr>
                        <a:t>가설처리장 반입량</a:t>
                      </a: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ts val="700"/>
                        </a:lnSpc>
                        <a:spcBef>
                          <a:spcPct val="0"/>
                        </a:spcBef>
                        <a:spcAft>
                          <a:spcPct val="0"/>
                        </a:spcAft>
                        <a:buClrTx/>
                        <a:buSzTx/>
                        <a:buFontTx/>
                        <a:buNone/>
                        <a:tabLst/>
                      </a:pPr>
                      <a:r>
                        <a:rPr kumimoji="1" lang="ko-KR" altLang="en-US" sz="800" b="0" i="0" u="none" strike="noStrike" cap="none" normalizeH="0" baseline="0" smtClean="0">
                          <a:ln>
                            <a:noFill/>
                          </a:ln>
                          <a:solidFill>
                            <a:srgbClr val="000000"/>
                          </a:solidFill>
                          <a:effectLst/>
                          <a:latin typeface="ＭＳ ゴシック" pitchFamily="49" charset="-128"/>
                          <a:ea typeface="Gulim" pitchFamily="34" charset="-127"/>
                        </a:rPr>
                        <a:t>처리</a:t>
                      </a:r>
                      <a:r>
                        <a:rPr kumimoji="1" lang="ja-JP" altLang="en-US" sz="800" b="0" i="0" u="none" strike="noStrike" cap="none" normalizeH="0" baseline="0" smtClean="0">
                          <a:ln>
                            <a:noFill/>
                          </a:ln>
                          <a:solidFill>
                            <a:srgbClr val="000000"/>
                          </a:solidFill>
                          <a:effectLst/>
                          <a:latin typeface="ＭＳ ゴシック" pitchFamily="49" charset="-128"/>
                          <a:ea typeface="ＭＳ ゴシック" pitchFamily="49" charset="-128"/>
                        </a:rPr>
                        <a:t>・</a:t>
                      </a:r>
                      <a:r>
                        <a:rPr kumimoji="1" lang="ko-KR" altLang="en-US" sz="800" b="0" i="0" u="none" strike="noStrike" cap="none" normalizeH="0" baseline="0" smtClean="0">
                          <a:ln>
                            <a:noFill/>
                          </a:ln>
                          <a:solidFill>
                            <a:srgbClr val="000000"/>
                          </a:solidFill>
                          <a:effectLst/>
                          <a:latin typeface="ＭＳ ゴシック" pitchFamily="49" charset="-128"/>
                          <a:ea typeface="Gulim" pitchFamily="34" charset="-127"/>
                        </a:rPr>
                        <a:t>처분량</a:t>
                      </a: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161925">
                <a:tc>
                  <a:txBody>
                    <a:bodyPr/>
                    <a:lstStyle/>
                    <a:p>
                      <a:pPr marL="0" marR="0" lvl="0" indent="0" algn="l" defTabSz="914400" rtl="0" eaLnBrk="1" fontAlgn="base" latinLnBrk="0" hangingPunct="1">
                        <a:lnSpc>
                          <a:spcPts val="700"/>
                        </a:lnSpc>
                        <a:spcBef>
                          <a:spcPct val="0"/>
                        </a:spcBef>
                        <a:spcAft>
                          <a:spcPct val="0"/>
                        </a:spcAft>
                        <a:buClrTx/>
                        <a:buSzTx/>
                        <a:buFontTx/>
                        <a:buNone/>
                        <a:tabLst/>
                      </a:pPr>
                      <a:r>
                        <a:rPr kumimoji="1" lang="ko-KR" altLang="en-US" sz="900" b="0" i="0" u="none" strike="noStrike" cap="none" normalizeH="0" baseline="0" dirty="0" smtClean="0">
                          <a:ln>
                            <a:noFill/>
                          </a:ln>
                          <a:solidFill>
                            <a:srgbClr val="000000"/>
                          </a:solidFill>
                          <a:effectLst/>
                          <a:latin typeface="ＭＳ ゴシック" pitchFamily="49" charset="-128"/>
                          <a:ea typeface="Gulim" pitchFamily="34" charset="-127"/>
                        </a:rPr>
                        <a:t>하마지역</a:t>
                      </a:r>
                    </a:p>
                  </a:txBody>
                  <a:tcPr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c>
                  <a:txBody>
                    <a:bodyPr/>
                    <a:lstStyle/>
                    <a:p>
                      <a:pPr marL="0" marR="0" lvl="0" indent="0" algn="r" defTabSz="914400" rtl="0" eaLnBrk="1" fontAlgn="base" latinLnBrk="0" hangingPunct="1">
                        <a:lnSpc>
                          <a:spcPts val="700"/>
                        </a:lnSpc>
                        <a:spcBef>
                          <a:spcPct val="0"/>
                        </a:spcBef>
                        <a:spcAft>
                          <a:spcPct val="0"/>
                        </a:spcAft>
                        <a:buClrTx/>
                        <a:buSzTx/>
                        <a:buFontTx/>
                        <a:buNone/>
                        <a:tabLst/>
                      </a:pPr>
                      <a:r>
                        <a:rPr kumimoji="1" lang="en-US" altLang="ja-JP" sz="900" b="0" i="0" u="none" strike="noStrike" cap="none" normalizeH="0" baseline="0" smtClean="0">
                          <a:ln>
                            <a:noFill/>
                          </a:ln>
                          <a:solidFill>
                            <a:srgbClr val="000000"/>
                          </a:solidFill>
                          <a:effectLst/>
                          <a:latin typeface="ＭＳ ゴシック" pitchFamily="49" charset="-128"/>
                          <a:ea typeface="ＭＳ ゴシック" pitchFamily="49" charset="-128"/>
                        </a:rPr>
                        <a:t>2,344</a:t>
                      </a:r>
                      <a:endParaRPr kumimoji="1" lang="ja-JP" altLang="en-US" sz="900" b="0" i="0" u="none" strike="noStrike" cap="none" normalizeH="0" baseline="0" smtClean="0">
                        <a:ln>
                          <a:noFill/>
                        </a:ln>
                        <a:solidFill>
                          <a:srgbClr val="000000"/>
                        </a:solidFill>
                        <a:effectLst/>
                        <a:latin typeface="ＭＳ ゴシック" pitchFamily="49" charset="-128"/>
                        <a:ea typeface="ＭＳ ゴシック" pitchFamily="49" charset="-128"/>
                      </a:endParaRP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c>
                  <a:txBody>
                    <a:bodyPr/>
                    <a:lstStyle/>
                    <a:p>
                      <a:pPr marL="0" marR="0" lvl="0" indent="0" algn="r" defTabSz="914400" rtl="0" eaLnBrk="1" fontAlgn="base" latinLnBrk="0" hangingPunct="1">
                        <a:lnSpc>
                          <a:spcPts val="700"/>
                        </a:lnSpc>
                        <a:spcBef>
                          <a:spcPct val="0"/>
                        </a:spcBef>
                        <a:spcAft>
                          <a:spcPct val="0"/>
                        </a:spcAft>
                        <a:buClrTx/>
                        <a:buSzTx/>
                        <a:buFontTx/>
                        <a:buNone/>
                        <a:tabLst/>
                      </a:pP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2,067</a:t>
                      </a:r>
                      <a:r>
                        <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rPr>
                        <a:t>（ </a:t>
                      </a: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88.2</a:t>
                      </a:r>
                      <a:r>
                        <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endPar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endParaRP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c>
                  <a:txBody>
                    <a:bodyPr/>
                    <a:lstStyle/>
                    <a:p>
                      <a:pPr marL="0" marR="0" lvl="0" indent="0" algn="r" defTabSz="914400" rtl="0" eaLnBrk="1" fontAlgn="base" latinLnBrk="0" hangingPunct="1">
                        <a:lnSpc>
                          <a:spcPts val="700"/>
                        </a:lnSpc>
                        <a:spcBef>
                          <a:spcPct val="0"/>
                        </a:spcBef>
                        <a:spcAft>
                          <a:spcPct val="0"/>
                        </a:spcAft>
                        <a:buClrTx/>
                        <a:buSzTx/>
                        <a:buFontTx/>
                        <a:buNone/>
                        <a:tabLst/>
                      </a:pP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1,556</a:t>
                      </a:r>
                      <a:r>
                        <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rPr>
                        <a:t>（ </a:t>
                      </a: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66.4</a:t>
                      </a:r>
                      <a:r>
                        <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endPar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endParaRP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r>
              <a:tr h="184150">
                <a:tc>
                  <a:txBody>
                    <a:bodyPr/>
                    <a:lstStyle/>
                    <a:p>
                      <a:pPr marL="0" marR="0" lvl="0" indent="0" algn="l" defTabSz="914400" rtl="0" eaLnBrk="1" fontAlgn="base" latinLnBrk="0" hangingPunct="1">
                        <a:lnSpc>
                          <a:spcPts val="700"/>
                        </a:lnSpc>
                        <a:spcBef>
                          <a:spcPct val="0"/>
                        </a:spcBef>
                        <a:spcAft>
                          <a:spcPct val="0"/>
                        </a:spcAft>
                        <a:buClrTx/>
                        <a:buSzTx/>
                        <a:buFontTx/>
                        <a:buNone/>
                        <a:tabLst/>
                      </a:pPr>
                      <a:r>
                        <a:rPr kumimoji="1" lang="ko-KR" altLang="en-US" sz="900" b="0" i="0" u="none" strike="noStrike" cap="none" normalizeH="0" baseline="0" dirty="0" smtClean="0">
                          <a:ln>
                            <a:noFill/>
                          </a:ln>
                          <a:solidFill>
                            <a:srgbClr val="000000"/>
                          </a:solidFill>
                          <a:effectLst/>
                          <a:latin typeface="ＭＳ ゴシック" pitchFamily="49" charset="-128"/>
                          <a:ea typeface="Gulim" pitchFamily="34" charset="-127"/>
                        </a:rPr>
                        <a:t>나카지역</a:t>
                      </a:r>
                    </a:p>
                  </a:txBody>
                  <a:tcPr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r" defTabSz="914400" rtl="0" eaLnBrk="1" fontAlgn="base" latinLnBrk="0" hangingPunct="1">
                        <a:lnSpc>
                          <a:spcPts val="700"/>
                        </a:lnSpc>
                        <a:spcBef>
                          <a:spcPct val="0"/>
                        </a:spcBef>
                        <a:spcAft>
                          <a:spcPct val="0"/>
                        </a:spcAft>
                        <a:buClrTx/>
                        <a:buSzTx/>
                        <a:buFontTx/>
                        <a:buNone/>
                        <a:tabLst/>
                      </a:pPr>
                      <a:r>
                        <a:rPr kumimoji="1" lang="en-US" altLang="ja-JP" sz="900" b="0" i="0" u="none" strike="noStrike" cap="none" normalizeH="0" baseline="0" smtClean="0">
                          <a:ln>
                            <a:noFill/>
                          </a:ln>
                          <a:solidFill>
                            <a:srgbClr val="000000"/>
                          </a:solidFill>
                          <a:effectLst/>
                          <a:latin typeface="ＭＳ ゴシック" pitchFamily="49" charset="-128"/>
                          <a:ea typeface="ＭＳ ゴシック" pitchFamily="49" charset="-128"/>
                        </a:rPr>
                        <a:t>1,042</a:t>
                      </a:r>
                      <a:endParaRPr kumimoji="1" lang="ja-JP" altLang="en-US" sz="900" b="0" i="0" u="none" strike="noStrike" cap="none" normalizeH="0" baseline="0" smtClean="0">
                        <a:ln>
                          <a:noFill/>
                        </a:ln>
                        <a:solidFill>
                          <a:srgbClr val="000000"/>
                        </a:solidFill>
                        <a:effectLst/>
                        <a:latin typeface="ＭＳ ゴシック" pitchFamily="49" charset="-128"/>
                        <a:ea typeface="ＭＳ ゴシック" pitchFamily="49" charset="-128"/>
                      </a:endParaRP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r" defTabSz="914400" rtl="0" eaLnBrk="1" fontAlgn="base" latinLnBrk="0" hangingPunct="1">
                        <a:lnSpc>
                          <a:spcPts val="700"/>
                        </a:lnSpc>
                        <a:spcBef>
                          <a:spcPct val="0"/>
                        </a:spcBef>
                        <a:spcAft>
                          <a:spcPct val="0"/>
                        </a:spcAft>
                        <a:buClrTx/>
                        <a:buSzTx/>
                        <a:buFontTx/>
                        <a:buNone/>
                        <a:tabLst/>
                      </a:pPr>
                      <a:r>
                        <a:rPr kumimoji="1" lang="en-US" altLang="ja-JP" sz="900" b="0" i="0" u="none" strike="noStrike" cap="none" normalizeH="0" baseline="0" smtClean="0">
                          <a:ln>
                            <a:noFill/>
                          </a:ln>
                          <a:solidFill>
                            <a:srgbClr val="000000"/>
                          </a:solidFill>
                          <a:effectLst/>
                          <a:latin typeface="ＭＳ ゴシック" pitchFamily="49" charset="-128"/>
                          <a:ea typeface="ＭＳ ゴシック" pitchFamily="49" charset="-128"/>
                        </a:rPr>
                        <a:t>1,040</a:t>
                      </a:r>
                      <a:r>
                        <a:rPr kumimoji="1" lang="ja-JP" altLang="en-US" sz="900" b="0" i="0" u="none" strike="noStrike" cap="none" normalizeH="0" baseline="0" smtClean="0">
                          <a:ln>
                            <a:noFill/>
                          </a:ln>
                          <a:solidFill>
                            <a:srgbClr val="000000"/>
                          </a:solidFill>
                          <a:effectLst/>
                          <a:latin typeface="ＭＳ ゴシック" pitchFamily="49" charset="-128"/>
                          <a:ea typeface="ＭＳ ゴシック" pitchFamily="49" charset="-128"/>
                        </a:rPr>
                        <a:t>（ </a:t>
                      </a:r>
                      <a:r>
                        <a:rPr kumimoji="1" lang="en-US" altLang="ja-JP" sz="900" b="0" i="0" u="none" strike="noStrike" cap="none" normalizeH="0" baseline="0" smtClean="0">
                          <a:ln>
                            <a:noFill/>
                          </a:ln>
                          <a:solidFill>
                            <a:srgbClr val="000000"/>
                          </a:solidFill>
                          <a:effectLst/>
                          <a:latin typeface="ＭＳ ゴシック" pitchFamily="49" charset="-128"/>
                          <a:ea typeface="ＭＳ ゴシック" pitchFamily="49" charset="-128"/>
                        </a:rPr>
                        <a:t>99.8</a:t>
                      </a:r>
                      <a:r>
                        <a:rPr kumimoji="1" lang="ja-JP" altLang="en-US" sz="900" b="0" i="0" u="none" strike="noStrike" cap="none" normalizeH="0" baseline="0" smtClean="0">
                          <a:ln>
                            <a:noFill/>
                          </a:ln>
                          <a:solidFill>
                            <a:srgbClr val="000000"/>
                          </a:solidFill>
                          <a:effectLst/>
                          <a:latin typeface="ＭＳ ゴシック" pitchFamily="49" charset="-128"/>
                          <a:ea typeface="ＭＳ ゴシック" pitchFamily="49" charset="-128"/>
                        </a:rPr>
                        <a:t>％</a:t>
                      </a:r>
                      <a:r>
                        <a:rPr kumimoji="1" lang="en-US" altLang="ja-JP" sz="900" b="0" i="0" u="none" strike="noStrike" cap="none" normalizeH="0" baseline="0" smtClean="0">
                          <a:ln>
                            <a:noFill/>
                          </a:ln>
                          <a:solidFill>
                            <a:srgbClr val="000000"/>
                          </a:solidFill>
                          <a:effectLst/>
                          <a:latin typeface="ＭＳ ゴシック" pitchFamily="49" charset="-128"/>
                          <a:ea typeface="ＭＳ ゴシック" pitchFamily="49" charset="-128"/>
                        </a:rPr>
                        <a:t>)</a:t>
                      </a:r>
                      <a:endParaRPr kumimoji="1" lang="ja-JP" altLang="en-US" sz="900" b="0" i="0" u="none" strike="noStrike" cap="none" normalizeH="0" baseline="0" smtClean="0">
                        <a:ln>
                          <a:noFill/>
                        </a:ln>
                        <a:solidFill>
                          <a:srgbClr val="000000"/>
                        </a:solidFill>
                        <a:effectLst/>
                        <a:latin typeface="ＭＳ ゴシック" pitchFamily="49" charset="-128"/>
                        <a:ea typeface="ＭＳ ゴシック" pitchFamily="49" charset="-128"/>
                      </a:endParaRP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r" defTabSz="914400" rtl="0" eaLnBrk="1" fontAlgn="base" latinLnBrk="0" hangingPunct="1">
                        <a:lnSpc>
                          <a:spcPts val="700"/>
                        </a:lnSpc>
                        <a:spcBef>
                          <a:spcPct val="0"/>
                        </a:spcBef>
                        <a:spcAft>
                          <a:spcPct val="0"/>
                        </a:spcAft>
                        <a:buClrTx/>
                        <a:buSzTx/>
                        <a:buFontTx/>
                        <a:buNone/>
                        <a:tabLst/>
                      </a:pP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1,040</a:t>
                      </a:r>
                      <a:r>
                        <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rPr>
                        <a:t>（ </a:t>
                      </a: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99.8</a:t>
                      </a:r>
                      <a:r>
                        <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r>
              <a:tr h="184150">
                <a:tc>
                  <a:txBody>
                    <a:bodyPr/>
                    <a:lstStyle/>
                    <a:p>
                      <a:pPr marL="0" marR="0" lvl="0" indent="0" algn="l" defTabSz="914400" rtl="0" eaLnBrk="1" fontAlgn="base" latinLnBrk="0" hangingPunct="1">
                        <a:lnSpc>
                          <a:spcPts val="700"/>
                        </a:lnSpc>
                        <a:spcBef>
                          <a:spcPct val="0"/>
                        </a:spcBef>
                        <a:spcAft>
                          <a:spcPct val="0"/>
                        </a:spcAft>
                        <a:buClrTx/>
                        <a:buSzTx/>
                        <a:buFontTx/>
                        <a:buNone/>
                        <a:tabLst/>
                      </a:pPr>
                      <a:r>
                        <a:rPr kumimoji="1" lang="ko-KR" altLang="en-US" sz="900" b="0" i="0" u="none" strike="noStrike" cap="none" normalizeH="0" baseline="0" dirty="0" smtClean="0">
                          <a:ln>
                            <a:noFill/>
                          </a:ln>
                          <a:solidFill>
                            <a:srgbClr val="000000"/>
                          </a:solidFill>
                          <a:effectLst/>
                          <a:latin typeface="ＭＳ ゴシック" pitchFamily="49" charset="-128"/>
                          <a:ea typeface="Gulim" pitchFamily="34" charset="-127"/>
                        </a:rPr>
                        <a:t>아이즈지역</a:t>
                      </a:r>
                    </a:p>
                  </a:txBody>
                  <a:tcPr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r" defTabSz="914400" rtl="0" eaLnBrk="1" fontAlgn="base" latinLnBrk="0" hangingPunct="1">
                        <a:lnSpc>
                          <a:spcPts val="700"/>
                        </a:lnSpc>
                        <a:spcBef>
                          <a:spcPct val="0"/>
                        </a:spcBef>
                        <a:spcAft>
                          <a:spcPct val="0"/>
                        </a:spcAft>
                        <a:buClrTx/>
                        <a:buSzTx/>
                        <a:buFontTx/>
                        <a:buNone/>
                        <a:tabLst/>
                      </a:pPr>
                      <a:r>
                        <a:rPr kumimoji="1" lang="en-US" altLang="ja-JP" sz="900" b="0" i="0" u="none" strike="noStrike" cap="none" normalizeH="0" baseline="0" smtClean="0">
                          <a:ln>
                            <a:noFill/>
                          </a:ln>
                          <a:solidFill>
                            <a:srgbClr val="000000"/>
                          </a:solidFill>
                          <a:effectLst/>
                          <a:latin typeface="ＭＳ ゴシック" pitchFamily="49" charset="-128"/>
                          <a:ea typeface="ＭＳ ゴシック" pitchFamily="49" charset="-128"/>
                        </a:rPr>
                        <a:t>19</a:t>
                      </a:r>
                      <a:endParaRPr kumimoji="1" lang="ja-JP" altLang="en-US" sz="900" b="0" i="0" u="none" strike="noStrike" cap="none" normalizeH="0" baseline="0" smtClean="0">
                        <a:ln>
                          <a:noFill/>
                        </a:ln>
                        <a:solidFill>
                          <a:srgbClr val="000000"/>
                        </a:solidFill>
                        <a:effectLst/>
                        <a:latin typeface="ＭＳ ゴシック" pitchFamily="49" charset="-128"/>
                        <a:ea typeface="ＭＳ ゴシック" pitchFamily="49" charset="-128"/>
                      </a:endParaRP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r" defTabSz="914400" rtl="0" eaLnBrk="1" fontAlgn="base" latinLnBrk="0" hangingPunct="1">
                        <a:lnSpc>
                          <a:spcPts val="700"/>
                        </a:lnSpc>
                        <a:spcBef>
                          <a:spcPct val="0"/>
                        </a:spcBef>
                        <a:spcAft>
                          <a:spcPct val="0"/>
                        </a:spcAft>
                        <a:buClrTx/>
                        <a:buSzTx/>
                        <a:buFontTx/>
                        <a:buNone/>
                        <a:tabLst/>
                      </a:pPr>
                      <a:r>
                        <a:rPr kumimoji="1" lang="en-US" altLang="ja-JP" sz="900" b="0" i="0" u="none" strike="noStrike" cap="none" normalizeH="0" baseline="0" smtClean="0">
                          <a:ln>
                            <a:noFill/>
                          </a:ln>
                          <a:solidFill>
                            <a:srgbClr val="000000"/>
                          </a:solidFill>
                          <a:effectLst/>
                          <a:latin typeface="ＭＳ ゴシック" pitchFamily="49" charset="-128"/>
                          <a:ea typeface="ＭＳ ゴシック" pitchFamily="49" charset="-128"/>
                        </a:rPr>
                        <a:t>19</a:t>
                      </a:r>
                      <a:r>
                        <a:rPr kumimoji="1" lang="ja-JP" altLang="en-US" sz="900" b="0" i="0" u="none" strike="noStrike" cap="none" normalizeH="0" baseline="0" smtClean="0">
                          <a:ln>
                            <a:noFill/>
                          </a:ln>
                          <a:solidFill>
                            <a:srgbClr val="000000"/>
                          </a:solidFill>
                          <a:effectLst/>
                          <a:latin typeface="ＭＳ ゴシック" pitchFamily="49" charset="-128"/>
                          <a:ea typeface="ＭＳ ゴシック" pitchFamily="49" charset="-128"/>
                        </a:rPr>
                        <a:t>（</a:t>
                      </a:r>
                      <a:r>
                        <a:rPr kumimoji="1" lang="en-US" altLang="ja-JP" sz="900" b="0" i="0" u="none" strike="noStrike" cap="none" normalizeH="0" baseline="0" smtClean="0">
                          <a:ln>
                            <a:noFill/>
                          </a:ln>
                          <a:solidFill>
                            <a:srgbClr val="000000"/>
                          </a:solidFill>
                          <a:effectLst/>
                          <a:latin typeface="ＭＳ ゴシック" pitchFamily="49" charset="-128"/>
                          <a:ea typeface="ＭＳ ゴシック" pitchFamily="49" charset="-128"/>
                        </a:rPr>
                        <a:t>100.0</a:t>
                      </a:r>
                      <a:r>
                        <a:rPr kumimoji="1" lang="ja-JP" altLang="en-US" sz="900" b="0" i="0" u="none" strike="noStrike" cap="none" normalizeH="0" baseline="0" smtClean="0">
                          <a:ln>
                            <a:noFill/>
                          </a:ln>
                          <a:solidFill>
                            <a:srgbClr val="000000"/>
                          </a:solidFill>
                          <a:effectLst/>
                          <a:latin typeface="ＭＳ ゴシック" pitchFamily="49" charset="-128"/>
                          <a:ea typeface="ＭＳ ゴシック" pitchFamily="49" charset="-128"/>
                        </a:rPr>
                        <a:t>％</a:t>
                      </a:r>
                      <a:r>
                        <a:rPr kumimoji="1" lang="en-US" altLang="ja-JP" sz="900" b="0" i="0" u="none" strike="noStrike" cap="none" normalizeH="0" baseline="0" smtClean="0">
                          <a:ln>
                            <a:noFill/>
                          </a:ln>
                          <a:solidFill>
                            <a:srgbClr val="000000"/>
                          </a:solidFill>
                          <a:effectLst/>
                          <a:latin typeface="ＭＳ ゴシック" pitchFamily="49" charset="-128"/>
                          <a:ea typeface="ＭＳ ゴシック" pitchFamily="49" charset="-128"/>
                        </a:rPr>
                        <a:t>)</a:t>
                      </a:r>
                      <a:endParaRPr kumimoji="1" lang="ja-JP" altLang="en-US" sz="900" b="0" i="0" u="none" strike="noStrike" cap="none" normalizeH="0" baseline="0" smtClean="0">
                        <a:ln>
                          <a:noFill/>
                        </a:ln>
                        <a:solidFill>
                          <a:srgbClr val="000000"/>
                        </a:solidFill>
                        <a:effectLst/>
                        <a:latin typeface="ＭＳ ゴシック" pitchFamily="49" charset="-128"/>
                        <a:ea typeface="ＭＳ ゴシック" pitchFamily="49" charset="-128"/>
                      </a:endParaRP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r" defTabSz="914400" rtl="0" eaLnBrk="1" fontAlgn="base" latinLnBrk="0" hangingPunct="1">
                        <a:lnSpc>
                          <a:spcPts val="700"/>
                        </a:lnSpc>
                        <a:spcBef>
                          <a:spcPct val="0"/>
                        </a:spcBef>
                        <a:spcAft>
                          <a:spcPct val="0"/>
                        </a:spcAft>
                        <a:buClrTx/>
                        <a:buSzTx/>
                        <a:buFontTx/>
                        <a:buNone/>
                        <a:tabLst/>
                      </a:pP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19</a:t>
                      </a:r>
                      <a:r>
                        <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100.0</a:t>
                      </a:r>
                      <a:r>
                        <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endPar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endParaRP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184150">
                <a:tc>
                  <a:txBody>
                    <a:bodyPr/>
                    <a:lstStyle/>
                    <a:p>
                      <a:pPr marL="0" marR="0" lvl="0" indent="0" algn="ctr" defTabSz="914400" rtl="0" eaLnBrk="1" fontAlgn="base" latinLnBrk="0" hangingPunct="1">
                        <a:lnSpc>
                          <a:spcPts val="700"/>
                        </a:lnSpc>
                        <a:spcBef>
                          <a:spcPct val="0"/>
                        </a:spcBef>
                        <a:spcAft>
                          <a:spcPct val="0"/>
                        </a:spcAft>
                        <a:buClrTx/>
                        <a:buSzTx/>
                        <a:buFontTx/>
                        <a:buNone/>
                        <a:tabLst/>
                      </a:pPr>
                      <a:r>
                        <a:rPr kumimoji="1" lang="ko-KR" altLang="en-US" sz="900" b="0" i="0" u="none" strike="noStrike" cap="none" normalizeH="0" baseline="0" dirty="0" smtClean="0">
                          <a:ln>
                            <a:noFill/>
                          </a:ln>
                          <a:solidFill>
                            <a:srgbClr val="000000"/>
                          </a:solidFill>
                          <a:effectLst/>
                          <a:latin typeface="ＭＳ ゴシック" pitchFamily="49" charset="-128"/>
                          <a:ea typeface="Gulim" pitchFamily="34" charset="-127"/>
                        </a:rPr>
                        <a:t>합계</a:t>
                      </a:r>
                    </a:p>
                  </a:txBody>
                  <a:tcPr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ts val="700"/>
                        </a:lnSpc>
                        <a:spcBef>
                          <a:spcPct val="0"/>
                        </a:spcBef>
                        <a:spcAft>
                          <a:spcPct val="0"/>
                        </a:spcAft>
                        <a:buClrTx/>
                        <a:buSzTx/>
                        <a:buFontTx/>
                        <a:buNone/>
                        <a:tabLst/>
                      </a:pP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3,405</a:t>
                      </a:r>
                      <a:endPar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endParaRP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ts val="700"/>
                        </a:lnSpc>
                        <a:spcBef>
                          <a:spcPct val="0"/>
                        </a:spcBef>
                        <a:spcAft>
                          <a:spcPct val="0"/>
                        </a:spcAft>
                        <a:buClrTx/>
                        <a:buSzTx/>
                        <a:buFontTx/>
                        <a:buNone/>
                        <a:tabLst/>
                      </a:pP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3,126</a:t>
                      </a:r>
                      <a:r>
                        <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rPr>
                        <a:t>（ </a:t>
                      </a: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91.8</a:t>
                      </a:r>
                      <a:r>
                        <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endPar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endParaRP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ts val="700"/>
                        </a:lnSpc>
                        <a:spcBef>
                          <a:spcPct val="0"/>
                        </a:spcBef>
                        <a:spcAft>
                          <a:spcPct val="0"/>
                        </a:spcAft>
                        <a:buClrTx/>
                        <a:buSzTx/>
                        <a:buFontTx/>
                        <a:buNone/>
                        <a:tabLst/>
                      </a:pP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2,615</a:t>
                      </a:r>
                      <a:r>
                        <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rPr>
                        <a:t>（ </a:t>
                      </a: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76.8</a:t>
                      </a:r>
                      <a:r>
                        <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r>
                        <a:rPr kumimoji="1" lang="en-US" altLang="ja-JP" sz="900" b="0" i="0" u="none" strike="noStrike" cap="none" normalizeH="0" baseline="0" dirty="0" smtClean="0">
                          <a:ln>
                            <a:noFill/>
                          </a:ln>
                          <a:solidFill>
                            <a:srgbClr val="000000"/>
                          </a:solidFill>
                          <a:effectLst/>
                          <a:latin typeface="ＭＳ ゴシック" pitchFamily="49" charset="-128"/>
                          <a:ea typeface="ＭＳ ゴシック" pitchFamily="49" charset="-128"/>
                        </a:rPr>
                        <a:t>)</a:t>
                      </a:r>
                      <a:endParaRPr kumimoji="1" lang="ja-JP" altLang="en-US" sz="900" b="0" i="0" u="none" strike="noStrike" cap="none" normalizeH="0" baseline="0" dirty="0" smtClean="0">
                        <a:ln>
                          <a:noFill/>
                        </a:ln>
                        <a:solidFill>
                          <a:srgbClr val="000000"/>
                        </a:solidFill>
                        <a:effectLst/>
                        <a:latin typeface="ＭＳ ゴシック" pitchFamily="49" charset="-128"/>
                        <a:ea typeface="ＭＳ ゴシック" pitchFamily="49" charset="-128"/>
                      </a:endParaRPr>
                    </a:p>
                  </a:txBody>
                  <a:tcPr marL="36000" marR="3600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508" name="テキスト ボックス 223"/>
          <p:cNvSpPr txBox="1">
            <a:spLocks noChangeArrowheads="1"/>
          </p:cNvSpPr>
          <p:nvPr/>
        </p:nvSpPr>
        <p:spPr bwMode="auto">
          <a:xfrm>
            <a:off x="2874963" y="363538"/>
            <a:ext cx="693737" cy="198437"/>
          </a:xfrm>
          <a:prstGeom prst="rect">
            <a:avLst/>
          </a:prstGeom>
          <a:noFill/>
          <a:ln w="9525">
            <a:noFill/>
            <a:miter lim="800000"/>
            <a:headEnd/>
            <a:tailEnd/>
          </a:ln>
        </p:spPr>
        <p:txBody>
          <a:bodyPr wrap="none">
            <a:spAutoFit/>
          </a:bodyPr>
          <a:lstStyle/>
          <a:p>
            <a:r>
              <a:rPr lang="ja-JP" altLang="en-US" sz="700">
                <a:latin typeface="Calibri" pitchFamily="34" charset="0"/>
              </a:rPr>
              <a:t>（</a:t>
            </a:r>
            <a:r>
              <a:rPr lang="ko-KR" altLang="en-US" sz="700">
                <a:latin typeface="Calibri" pitchFamily="34" charset="0"/>
                <a:ea typeface="Gulim" pitchFamily="34" charset="-127"/>
              </a:rPr>
              <a:t>단위</a:t>
            </a:r>
            <a:r>
              <a:rPr lang="ja-JP" altLang="en-US" sz="700">
                <a:latin typeface="Calibri" pitchFamily="34" charset="0"/>
              </a:rPr>
              <a:t>：</a:t>
            </a:r>
            <a:r>
              <a:rPr lang="ko-KR" altLang="en-US" sz="700">
                <a:latin typeface="Calibri" pitchFamily="34" charset="0"/>
                <a:ea typeface="Gulim" pitchFamily="34" charset="-127"/>
              </a:rPr>
              <a:t>천 톤</a:t>
            </a:r>
            <a:r>
              <a:rPr lang="ja-JP" altLang="en-US" sz="700">
                <a:latin typeface="Calibri" pitchFamily="34" charset="0"/>
              </a:rPr>
              <a:t>）</a:t>
            </a:r>
          </a:p>
        </p:txBody>
      </p:sp>
      <p:sp>
        <p:nvSpPr>
          <p:cNvPr id="16509" name="テキスト ボックス 224"/>
          <p:cNvSpPr txBox="1">
            <a:spLocks noChangeArrowheads="1"/>
          </p:cNvSpPr>
          <p:nvPr/>
        </p:nvSpPr>
        <p:spPr bwMode="auto">
          <a:xfrm>
            <a:off x="2048998" y="1476375"/>
            <a:ext cx="1625600" cy="184150"/>
          </a:xfrm>
          <a:prstGeom prst="rect">
            <a:avLst/>
          </a:prstGeom>
          <a:noFill/>
          <a:ln w="9525">
            <a:noFill/>
            <a:miter lim="800000"/>
            <a:headEnd/>
            <a:tailEnd/>
          </a:ln>
        </p:spPr>
        <p:txBody>
          <a:bodyPr wrap="none">
            <a:spAutoFit/>
          </a:bodyPr>
          <a:lstStyle/>
          <a:p>
            <a:r>
              <a:rPr lang="en-US" altLang="ja-JP" sz="600" dirty="0">
                <a:latin typeface="Calibri" pitchFamily="34" charset="0"/>
              </a:rPr>
              <a:t>【</a:t>
            </a:r>
            <a:r>
              <a:rPr lang="ko-KR" altLang="en-US" sz="600" dirty="0">
                <a:latin typeface="Calibri" pitchFamily="34" charset="0"/>
                <a:ea typeface="Gulim" pitchFamily="34" charset="-127"/>
              </a:rPr>
              <a:t>정보 출전</a:t>
            </a:r>
            <a:r>
              <a:rPr lang="en-US" altLang="ja-JP" sz="600" dirty="0">
                <a:latin typeface="Calibri" pitchFamily="34" charset="0"/>
              </a:rPr>
              <a:t>】</a:t>
            </a:r>
            <a:r>
              <a:rPr lang="ko-KR" altLang="en-US" sz="600" dirty="0">
                <a:latin typeface="Calibri" pitchFamily="34" charset="0"/>
                <a:ea typeface="Gulim" pitchFamily="34" charset="-127"/>
              </a:rPr>
              <a:t>후쿠시마현 일반 쳬기물과 조사</a:t>
            </a:r>
          </a:p>
        </p:txBody>
      </p:sp>
      <p:sp>
        <p:nvSpPr>
          <p:cNvPr id="227" name="正方形/長方形 226"/>
          <p:cNvSpPr/>
          <p:nvPr/>
        </p:nvSpPr>
        <p:spPr>
          <a:xfrm>
            <a:off x="27287" y="6916014"/>
            <a:ext cx="2757488" cy="95885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72000" tIns="18000" rIns="72000" bIns="0" anchor="ctr"/>
          <a:lstStyle/>
          <a:p>
            <a:pPr>
              <a:defRPr/>
            </a:pPr>
            <a:r>
              <a:rPr lang="ja-JP" altLang="en-US" sz="1000" dirty="0">
                <a:solidFill>
                  <a:srgbClr val="000000"/>
                </a:solidFill>
                <a:latin typeface="ＭＳ Ｐゴシック" charset="-128"/>
              </a:rPr>
              <a:t>　</a:t>
            </a:r>
            <a:r>
              <a:rPr lang="ko-KR" altLang="en-US" sz="1000" dirty="0" smtClean="0">
                <a:solidFill>
                  <a:srgbClr val="000000"/>
                </a:solidFill>
                <a:latin typeface="ＭＳ Ｐゴシック" charset="-128"/>
                <a:ea typeface="Gulim" pitchFamily="34" charset="-127"/>
              </a:rPr>
              <a:t>오염 </a:t>
            </a:r>
            <a:r>
              <a:rPr lang="ko-KR" altLang="en-US" sz="1000" dirty="0">
                <a:solidFill>
                  <a:srgbClr val="000000"/>
                </a:solidFill>
                <a:latin typeface="ＭＳ Ｐゴシック" charset="-128"/>
                <a:ea typeface="Gulim" pitchFamily="34" charset="-127"/>
              </a:rPr>
              <a:t>된 환경을 조급이 회복하고 현민들이 앞으로 </a:t>
            </a:r>
            <a:r>
              <a:rPr lang="ko-KR" altLang="en-US" sz="1000" dirty="0" smtClean="0">
                <a:solidFill>
                  <a:srgbClr val="000000"/>
                </a:solidFill>
                <a:latin typeface="ＭＳ Ｐゴシック" charset="-128"/>
                <a:ea typeface="Gulim" pitchFamily="34" charset="-127"/>
              </a:rPr>
              <a:t>안</a:t>
            </a:r>
            <a:r>
              <a:rPr lang="ko-KR" altLang="en-US" sz="1000" dirty="0" smtClean="0">
                <a:solidFill>
                  <a:schemeClr val="tx1"/>
                </a:solidFill>
                <a:latin typeface="ＭＳ Ｐゴシック" charset="-128"/>
                <a:ea typeface="Gulim" pitchFamily="34" charset="-127"/>
              </a:rPr>
              <a:t>심하고</a:t>
            </a:r>
            <a:r>
              <a:rPr lang="ko-KR" altLang="en-US" sz="1000" dirty="0" smtClean="0">
                <a:solidFill>
                  <a:srgbClr val="FF0000"/>
                </a:solidFill>
                <a:latin typeface="ＭＳ Ｐゴシック" charset="-128"/>
                <a:ea typeface="Gulim" pitchFamily="34" charset="-127"/>
              </a:rPr>
              <a:t> </a:t>
            </a:r>
            <a:r>
              <a:rPr lang="ko-KR" altLang="en-US" sz="1000" dirty="0" smtClean="0">
                <a:solidFill>
                  <a:srgbClr val="000000"/>
                </a:solidFill>
                <a:latin typeface="ＭＳ Ｐゴシック" charset="-128"/>
                <a:ea typeface="Gulim" pitchFamily="34" charset="-127"/>
              </a:rPr>
              <a:t>살아갈 </a:t>
            </a:r>
            <a:r>
              <a:rPr lang="ko-KR" altLang="en-US" sz="1000" dirty="0">
                <a:solidFill>
                  <a:srgbClr val="000000"/>
                </a:solidFill>
                <a:latin typeface="ＭＳ Ｐゴシック" charset="-128"/>
                <a:ea typeface="Gulim" pitchFamily="34" charset="-127"/>
              </a:rPr>
              <a:t>수 있는 환경을 창조하기 위한 연구 거점을 </a:t>
            </a:r>
            <a:r>
              <a:rPr lang="ko-KR" altLang="en-US" sz="1000" dirty="0" smtClean="0">
                <a:solidFill>
                  <a:srgbClr val="000000"/>
                </a:solidFill>
                <a:latin typeface="ＭＳ Ｐゴシック" charset="-128"/>
                <a:ea typeface="Gulim" pitchFamily="34" charset="-127"/>
              </a:rPr>
              <a:t>정비합니다</a:t>
            </a:r>
            <a:r>
              <a:rPr lang="en-US" altLang="ko-KR" sz="1000" dirty="0" smtClean="0">
                <a:solidFill>
                  <a:srgbClr val="000000"/>
                </a:solidFill>
                <a:latin typeface="ＭＳ Ｐゴシック" charset="-128"/>
                <a:ea typeface="Gulim" pitchFamily="34" charset="-127"/>
              </a:rPr>
              <a:t>.</a:t>
            </a:r>
            <a:endParaRPr lang="ja-JP" altLang="en-US" sz="2000" dirty="0">
              <a:solidFill>
                <a:srgbClr val="000000"/>
              </a:solidFill>
              <a:latin typeface="ＭＳ Ｐゴシック" charset="-128"/>
            </a:endParaRPr>
          </a:p>
        </p:txBody>
      </p:sp>
      <p:sp>
        <p:nvSpPr>
          <p:cNvPr id="228" name="正方形/長方形 227"/>
          <p:cNvSpPr/>
          <p:nvPr/>
        </p:nvSpPr>
        <p:spPr>
          <a:xfrm>
            <a:off x="6649" y="6754089"/>
            <a:ext cx="2801938" cy="369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200" dirty="0" smtClean="0">
                <a:solidFill>
                  <a:schemeClr val="tx1"/>
                </a:solidFill>
                <a:latin typeface="ＭＳ Ｐゴシック" charset="-128"/>
              </a:rPr>
              <a:t>◆</a:t>
            </a:r>
            <a:r>
              <a:rPr lang="ko-KR" altLang="en-US" sz="1200" b="1" dirty="0">
                <a:solidFill>
                  <a:schemeClr val="tx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a:t>
            </a:r>
            <a:r>
              <a:rPr lang="ko-KR" altLang="en-US" sz="1200" dirty="0" smtClean="0">
                <a:solidFill>
                  <a:schemeClr val="tx1"/>
                </a:solidFill>
                <a:latin typeface="Gulim" panose="020B0600000101010101" pitchFamily="34" charset="-127"/>
                <a:ea typeface="Gulim" panose="020B0600000101010101" pitchFamily="34" charset="-127"/>
              </a:rPr>
              <a:t>후쿠시마</a:t>
            </a:r>
            <a:r>
              <a:rPr lang="ko-KR" altLang="en-US" sz="1200" dirty="0" smtClean="0">
                <a:solidFill>
                  <a:schemeClr val="tx1"/>
                </a:solidFill>
                <a:latin typeface="ＭＳ Ｐゴシック" charset="-128"/>
                <a:ea typeface="Gulim" pitchFamily="34" charset="-127"/>
              </a:rPr>
              <a:t>현 </a:t>
            </a:r>
            <a:r>
              <a:rPr lang="ko-KR" altLang="en-US" sz="1200" dirty="0">
                <a:solidFill>
                  <a:schemeClr val="tx1"/>
                </a:solidFill>
                <a:latin typeface="ＭＳ Ｐゴシック" charset="-128"/>
                <a:ea typeface="Gulim" pitchFamily="34" charset="-127"/>
              </a:rPr>
              <a:t>환경 창조 센터</a:t>
            </a:r>
            <a:r>
              <a:rPr lang="ja-JP" altLang="en-US" sz="1200" dirty="0">
                <a:solidFill>
                  <a:schemeClr val="tx1"/>
                </a:solidFill>
                <a:latin typeface="ＭＳ Ｐゴシック" charset="-128"/>
              </a:rPr>
              <a:t>（</a:t>
            </a:r>
            <a:r>
              <a:rPr lang="ko-KR" altLang="en-US" sz="1200" dirty="0">
                <a:solidFill>
                  <a:schemeClr val="tx1"/>
                </a:solidFill>
                <a:latin typeface="ＭＳ Ｐゴシック" charset="-128"/>
                <a:ea typeface="Gulim" pitchFamily="34" charset="-127"/>
              </a:rPr>
              <a:t>미하루</a:t>
            </a:r>
            <a:r>
              <a:rPr lang="ja-JP" altLang="en-US" sz="1200" dirty="0">
                <a:solidFill>
                  <a:schemeClr val="tx1"/>
                </a:solidFill>
                <a:latin typeface="ＭＳ Ｐゴシック" charset="-128"/>
              </a:rPr>
              <a:t>・</a:t>
            </a:r>
            <a:r>
              <a:rPr lang="ko-KR" altLang="en-US" sz="1200" dirty="0">
                <a:solidFill>
                  <a:schemeClr val="tx1"/>
                </a:solidFill>
                <a:latin typeface="ＭＳ Ｐゴシック" charset="-128"/>
                <a:ea typeface="Gulim" pitchFamily="34" charset="-127"/>
              </a:rPr>
              <a:t>미나미소마</a:t>
            </a:r>
            <a:r>
              <a:rPr lang="ja-JP" altLang="en-US" sz="1200" dirty="0">
                <a:solidFill>
                  <a:schemeClr val="tx1"/>
                </a:solidFill>
                <a:latin typeface="ＭＳ Ｐゴシック" charset="-128"/>
              </a:rPr>
              <a:t>）</a:t>
            </a:r>
            <a:r>
              <a:rPr lang="ko-KR" altLang="en-US" sz="900" dirty="0">
                <a:solidFill>
                  <a:schemeClr val="tx1"/>
                </a:solidFill>
                <a:latin typeface="ＭＳ Ｐゴシック" charset="-128"/>
                <a:ea typeface="Gulim" pitchFamily="34" charset="-127"/>
              </a:rPr>
              <a:t>방사선물질에 의해</a:t>
            </a:r>
            <a:endParaRPr lang="en-US" altLang="ja-JP" sz="900" dirty="0">
              <a:solidFill>
                <a:schemeClr val="tx1"/>
              </a:solidFill>
              <a:latin typeface="ＭＳ Ｐゴシック" charset="-128"/>
              <a:ea typeface="Gulim" pitchFamily="34" charset="-127"/>
            </a:endParaRPr>
          </a:p>
        </p:txBody>
      </p:sp>
      <p:pic>
        <p:nvPicPr>
          <p:cNvPr id="16512" name="Picture 4"/>
          <p:cNvPicPr preferRelativeResize="0">
            <a:picLocks noChangeArrowheads="1"/>
          </p:cNvPicPr>
          <p:nvPr/>
        </p:nvPicPr>
        <p:blipFill>
          <a:blip r:embed="rId7"/>
          <a:srcRect l="22005" t="34212" r="42535" b="20747"/>
          <a:stretch>
            <a:fillRect/>
          </a:stretch>
        </p:blipFill>
        <p:spPr bwMode="auto">
          <a:xfrm>
            <a:off x="3683000" y="498475"/>
            <a:ext cx="1217613" cy="904875"/>
          </a:xfrm>
          <a:prstGeom prst="rect">
            <a:avLst/>
          </a:prstGeom>
          <a:noFill/>
          <a:ln w="9525">
            <a:noFill/>
            <a:miter lim="800000"/>
            <a:headEnd/>
            <a:tailEnd/>
          </a:ln>
        </p:spPr>
      </p:pic>
      <p:sp>
        <p:nvSpPr>
          <p:cNvPr id="230" name="正方形/長方形 229"/>
          <p:cNvSpPr/>
          <p:nvPr/>
        </p:nvSpPr>
        <p:spPr>
          <a:xfrm>
            <a:off x="3684588" y="390525"/>
            <a:ext cx="1216025" cy="150813"/>
          </a:xfrm>
          <a:prstGeom prst="rect">
            <a:avLst/>
          </a:prstGeom>
          <a:solidFill>
            <a:schemeClr val="tx2">
              <a:lumMod val="60000"/>
              <a:lumOff val="40000"/>
              <a:alpha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ts val="1400"/>
              </a:lnSpc>
              <a:defRPr/>
            </a:pPr>
            <a:r>
              <a:rPr lang="ko-KR" altLang="en-US" sz="800" b="1">
                <a:solidFill>
                  <a:schemeClr val="bg1"/>
                </a:solidFill>
                <a:latin typeface="ＭＳ Ｐゴシック" charset="-128"/>
                <a:ea typeface="Gulim" pitchFamily="34" charset="-127"/>
              </a:rPr>
              <a:t>재해 폐기물 처리의 모습</a:t>
            </a:r>
            <a:endParaRPr lang="en-US" altLang="ko-KR" sz="800" b="1">
              <a:solidFill>
                <a:schemeClr val="bg1"/>
              </a:solidFill>
              <a:latin typeface="ＭＳ Ｐゴシック" charset="-128"/>
              <a:ea typeface="Gulim" pitchFamily="34" charset="-127"/>
            </a:endParaRPr>
          </a:p>
        </p:txBody>
      </p:sp>
      <p:sp>
        <p:nvSpPr>
          <p:cNvPr id="234" name="正方形/長方形 233"/>
          <p:cNvSpPr/>
          <p:nvPr/>
        </p:nvSpPr>
        <p:spPr>
          <a:xfrm>
            <a:off x="4491964" y="2601707"/>
            <a:ext cx="2262487" cy="143706"/>
          </a:xfrm>
          <a:prstGeom prst="rect">
            <a:avLst/>
          </a:prstGeom>
          <a:solidFill>
            <a:schemeClr val="tx2">
              <a:lumMod val="60000"/>
              <a:lumOff val="40000"/>
              <a:alpha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1400"/>
              </a:lnSpc>
              <a:defRPr/>
            </a:pPr>
            <a:r>
              <a:rPr lang="ko-KR" altLang="en-US" sz="800" b="1" dirty="0">
                <a:solidFill>
                  <a:schemeClr val="bg1"/>
                </a:solidFill>
                <a:latin typeface="ＭＳ Ｐゴシック" charset="-128"/>
                <a:ea typeface="Gulim" pitchFamily="34" charset="-127"/>
              </a:rPr>
              <a:t>현중 정화 센터내에 소각 시설을 도입</a:t>
            </a:r>
            <a:endParaRPr lang="en-US" altLang="ko-KR" sz="800" b="1" dirty="0">
              <a:solidFill>
                <a:schemeClr val="bg1"/>
              </a:solidFill>
              <a:latin typeface="ＭＳ Ｐゴシック" charset="-128"/>
              <a:ea typeface="Gulim" pitchFamily="34" charset="-127"/>
            </a:endParaRPr>
          </a:p>
        </p:txBody>
      </p:sp>
      <p:grpSp>
        <p:nvGrpSpPr>
          <p:cNvPr id="16515" name="グループ化 237"/>
          <p:cNvGrpSpPr>
            <a:grpSpLocks/>
          </p:cNvGrpSpPr>
          <p:nvPr/>
        </p:nvGrpSpPr>
        <p:grpSpPr bwMode="auto">
          <a:xfrm>
            <a:off x="5497514" y="1727406"/>
            <a:ext cx="1250949" cy="874301"/>
            <a:chOff x="3851920" y="4797153"/>
            <a:chExt cx="3168000" cy="1804392"/>
          </a:xfrm>
        </p:grpSpPr>
        <p:sp>
          <p:nvSpPr>
            <p:cNvPr id="239" name="四角形吹き出し 238"/>
            <p:cNvSpPr/>
            <p:nvPr/>
          </p:nvSpPr>
          <p:spPr>
            <a:xfrm>
              <a:off x="3851920" y="4797153"/>
              <a:ext cx="3168000" cy="1804392"/>
            </a:xfrm>
            <a:prstGeom prst="wedgeRectCallout">
              <a:avLst>
                <a:gd name="adj1" fmla="val -27723"/>
                <a:gd name="adj2" fmla="val -18002"/>
              </a:avLst>
            </a:prstGeom>
            <a:ln w="2857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pic>
          <p:nvPicPr>
            <p:cNvPr id="16600" name="図 239" descr="福島県における実証事業（福島県県中浄化センター（郡山市）における下水汚泥焼却事業）"/>
            <p:cNvPicPr>
              <a:picLocks noChangeAspect="1" noChangeArrowheads="1"/>
            </p:cNvPicPr>
            <p:nvPr/>
          </p:nvPicPr>
          <p:blipFill>
            <a:blip r:embed="rId8"/>
            <a:srcRect/>
            <a:stretch>
              <a:fillRect/>
            </a:stretch>
          </p:blipFill>
          <p:spPr bwMode="auto">
            <a:xfrm>
              <a:off x="3884593" y="4842918"/>
              <a:ext cx="3095625" cy="1724025"/>
            </a:xfrm>
            <a:prstGeom prst="rect">
              <a:avLst/>
            </a:prstGeom>
            <a:noFill/>
            <a:ln w="28575">
              <a:noFill/>
              <a:miter lim="800000"/>
              <a:headEnd/>
              <a:tailEnd/>
            </a:ln>
          </p:spPr>
        </p:pic>
      </p:grpSp>
      <p:cxnSp>
        <p:nvCxnSpPr>
          <p:cNvPr id="241" name="カギ線コネクタ 240"/>
          <p:cNvCxnSpPr/>
          <p:nvPr/>
        </p:nvCxnSpPr>
        <p:spPr>
          <a:xfrm rot="10800000" flipV="1">
            <a:off x="8028062" y="3364369"/>
            <a:ext cx="931862" cy="96837"/>
          </a:xfrm>
          <a:prstGeom prst="bentConnector2">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42" name="山形 241"/>
          <p:cNvSpPr/>
          <p:nvPr/>
        </p:nvSpPr>
        <p:spPr>
          <a:xfrm>
            <a:off x="4864100" y="847725"/>
            <a:ext cx="187325" cy="287338"/>
          </a:xfrm>
          <a:prstGeom prst="chevron">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43" name="山形 242"/>
          <p:cNvSpPr/>
          <p:nvPr/>
        </p:nvSpPr>
        <p:spPr>
          <a:xfrm>
            <a:off x="4318000" y="2035175"/>
            <a:ext cx="185738" cy="288925"/>
          </a:xfrm>
          <a:prstGeom prst="chevron">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grpSp>
        <p:nvGrpSpPr>
          <p:cNvPr id="16519" name="グループ化 243"/>
          <p:cNvGrpSpPr>
            <a:grpSpLocks/>
          </p:cNvGrpSpPr>
          <p:nvPr/>
        </p:nvGrpSpPr>
        <p:grpSpPr bwMode="auto">
          <a:xfrm>
            <a:off x="5705775" y="8122514"/>
            <a:ext cx="1074737" cy="854075"/>
            <a:chOff x="6188438" y="2036539"/>
            <a:chExt cx="1664198" cy="1323898"/>
          </a:xfrm>
        </p:grpSpPr>
        <p:pic>
          <p:nvPicPr>
            <p:cNvPr id="245" name="Picture 7" descr="C:\Documents and Settings\Administrator\デスクトップ\素材\福島県.gif"/>
            <p:cNvPicPr>
              <a:picLocks noChangeAspect="1" noChangeArrowheads="1"/>
            </p:cNvPicPr>
            <p:nvPr/>
          </p:nvPicPr>
          <p:blipFill>
            <a:blip r:embed="rId9"/>
            <a:srcRect/>
            <a:stretch>
              <a:fillRect/>
            </a:stretch>
          </p:blipFill>
          <p:spPr bwMode="auto">
            <a:xfrm>
              <a:off x="6188438" y="2036539"/>
              <a:ext cx="1664198" cy="1323898"/>
            </a:xfrm>
            <a:prstGeom prst="rect">
              <a:avLst/>
            </a:prstGeom>
            <a:noFill/>
            <a:effectLst>
              <a:outerShdw blurRad="190500" dist="38100" dir="5400000" sx="102000" sy="102000" algn="t" rotWithShape="0">
                <a:prstClr val="black">
                  <a:alpha val="40000"/>
                </a:prstClr>
              </a:outerShdw>
            </a:effectLst>
            <a:extLst/>
          </p:spPr>
        </p:pic>
        <p:sp>
          <p:nvSpPr>
            <p:cNvPr id="246" name="円/楕円 245"/>
            <p:cNvSpPr/>
            <p:nvPr/>
          </p:nvSpPr>
          <p:spPr>
            <a:xfrm>
              <a:off x="7658439" y="2349058"/>
              <a:ext cx="172074" cy="172254"/>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247" name="円/楕円 246"/>
            <p:cNvSpPr/>
            <p:nvPr/>
          </p:nvSpPr>
          <p:spPr>
            <a:xfrm>
              <a:off x="7252836" y="2612361"/>
              <a:ext cx="172074" cy="172254"/>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ja-JP" altLang="en-US"/>
            </a:p>
          </p:txBody>
        </p:sp>
      </p:grpSp>
      <p:sp>
        <p:nvSpPr>
          <p:cNvPr id="248" name="角丸四角形吹き出し 247"/>
          <p:cNvSpPr/>
          <p:nvPr/>
        </p:nvSpPr>
        <p:spPr>
          <a:xfrm>
            <a:off x="4940600" y="7314477"/>
            <a:ext cx="792162" cy="193675"/>
          </a:xfrm>
          <a:prstGeom prst="wedgeRoundRectCallout">
            <a:avLst>
              <a:gd name="adj1" fmla="val 141917"/>
              <a:gd name="adj2" fmla="val 591424"/>
              <a:gd name="adj3" fmla="val 16667"/>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ja-JP" altLang="en-US"/>
          </a:p>
        </p:txBody>
      </p:sp>
      <p:sp>
        <p:nvSpPr>
          <p:cNvPr id="249" name="角丸四角形吹き出し 248"/>
          <p:cNvSpPr/>
          <p:nvPr/>
        </p:nvSpPr>
        <p:spPr>
          <a:xfrm>
            <a:off x="5116812" y="8252689"/>
            <a:ext cx="263525" cy="228600"/>
          </a:xfrm>
          <a:prstGeom prst="wedgeRoundRectCallout">
            <a:avLst>
              <a:gd name="adj1" fmla="val 560161"/>
              <a:gd name="adj2" fmla="val 8484"/>
              <a:gd name="adj3" fmla="val 16667"/>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ja-JP" altLang="en-US"/>
          </a:p>
        </p:txBody>
      </p:sp>
      <p:pic>
        <p:nvPicPr>
          <p:cNvPr id="16522" name="Picture 3"/>
          <p:cNvPicPr>
            <a:picLocks noChangeAspect="1" noChangeArrowheads="1"/>
          </p:cNvPicPr>
          <p:nvPr/>
        </p:nvPicPr>
        <p:blipFill>
          <a:blip r:embed="rId10"/>
          <a:srcRect/>
          <a:stretch>
            <a:fillRect/>
          </a:stretch>
        </p:blipFill>
        <p:spPr bwMode="auto">
          <a:xfrm>
            <a:off x="2781600" y="8166964"/>
            <a:ext cx="1365250" cy="893763"/>
          </a:xfrm>
          <a:prstGeom prst="rect">
            <a:avLst/>
          </a:prstGeom>
          <a:noFill/>
          <a:ln w="19050">
            <a:noFill/>
            <a:miter lim="800000"/>
            <a:headEnd/>
            <a:tailEnd/>
          </a:ln>
        </p:spPr>
      </p:pic>
      <p:graphicFrame>
        <p:nvGraphicFramePr>
          <p:cNvPr id="251" name="表 250"/>
          <p:cNvGraphicFramePr>
            <a:graphicFrameLocks noGrp="1"/>
          </p:cNvGraphicFramePr>
          <p:nvPr>
            <p:extLst>
              <p:ext uri="{D42A27DB-BD31-4B8C-83A1-F6EECF244321}">
                <p14:modId xmlns:p14="http://schemas.microsoft.com/office/powerpoint/2010/main" val="2269567882"/>
              </p:ext>
            </p:extLst>
          </p:nvPr>
        </p:nvGraphicFramePr>
        <p:xfrm>
          <a:off x="4008631" y="8153619"/>
          <a:ext cx="1582630" cy="914040"/>
        </p:xfrm>
        <a:graphic>
          <a:graphicData uri="http://schemas.openxmlformats.org/drawingml/2006/table">
            <a:tbl>
              <a:tblPr firstRow="1" bandRow="1">
                <a:effectLst>
                  <a:outerShdw dist="38100" dir="5400000" sx="80000" sy="80000" algn="t" rotWithShape="0">
                    <a:prstClr val="black">
                      <a:alpha val="40000"/>
                    </a:prstClr>
                  </a:outerShdw>
                </a:effectLst>
                <a:tableStyleId>{5940675A-B579-460E-94D1-54222C63F5DA}</a:tableStyleId>
              </a:tblPr>
              <a:tblGrid>
                <a:gridCol w="358494"/>
                <a:gridCol w="1224136"/>
              </a:tblGrid>
              <a:tr h="14121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spc="0" baseline="0" dirty="0" smtClean="0">
                          <a:solidFill>
                            <a:schemeClr val="bg1"/>
                          </a:solidFill>
                          <a:effectLst>
                            <a:outerShdw blurRad="38100" dist="38100" dir="2700000" algn="tl">
                              <a:srgbClr val="000000">
                                <a:alpha val="43137"/>
                              </a:srgbClr>
                            </a:outerShdw>
                          </a:effectLst>
                        </a:rPr>
                        <a:t>南相馬市</a:t>
                      </a:r>
                      <a:endParaRPr kumimoji="1" lang="en-US" altLang="ja-JP" sz="900" b="1" spc="0" baseline="0" dirty="0" smtClean="0">
                        <a:solidFill>
                          <a:schemeClr val="bg1"/>
                        </a:solidFill>
                        <a:effectLst>
                          <a:outerShdw blurRad="38100" dist="38100" dir="2700000" algn="tl">
                            <a:srgbClr val="000000">
                              <a:alpha val="43137"/>
                            </a:srgbClr>
                          </a:outerShdw>
                        </a:effectLst>
                      </a:endParaRPr>
                    </a:p>
                  </a:txBody>
                  <a:tcPr marL="54860" marR="54860" marT="10800" marB="10800" anchor="ctr">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9050" cap="flat" cmpd="sng" algn="ctr">
                      <a:solidFill>
                        <a:srgbClr val="B66D31"/>
                      </a:solidFill>
                      <a:prstDash val="solid"/>
                      <a:round/>
                      <a:headEnd type="none" w="med" len="med"/>
                      <a:tailEnd type="none" w="med" len="med"/>
                    </a:lnT>
                    <a:lnB w="19050" cap="flat" cmpd="sng" algn="ctr">
                      <a:solidFill>
                        <a:srgbClr val="B66D31"/>
                      </a:solidFill>
                      <a:prstDash val="solid"/>
                      <a:round/>
                      <a:headEnd type="none" w="med" len="med"/>
                      <a:tailEnd type="none" w="med" len="med"/>
                    </a:lnB>
                    <a:solidFill>
                      <a:schemeClr val="accent6"/>
                    </a:solidFill>
                  </a:tcPr>
                </a:tc>
                <a:tc hMerge="1">
                  <a:txBody>
                    <a:bodyPr/>
                    <a:lstStyle/>
                    <a:p>
                      <a:pPr marL="0" marR="0" indent="0" algn="l" defTabSz="914400" rtl="0" eaLnBrk="1" fontAlgn="auto" latinLnBrk="0" hangingPunct="1">
                        <a:lnSpc>
                          <a:spcPts val="1100"/>
                        </a:lnSpc>
                        <a:spcBef>
                          <a:spcPts val="300"/>
                        </a:spcBef>
                        <a:spcAft>
                          <a:spcPts val="0"/>
                        </a:spcAft>
                        <a:buClrTx/>
                        <a:buSzTx/>
                        <a:buFontTx/>
                        <a:buNone/>
                        <a:tabLst/>
                        <a:defRPr/>
                      </a:pPr>
                      <a:endParaRPr kumimoji="1" lang="en-US" altLang="ja-JP" sz="900" spc="-50" baseline="0" dirty="0" smtClean="0"/>
                    </a:p>
                  </a:txBody>
                  <a:tcPr marL="36000" marR="36000" anchor="ctr">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9050" cap="flat" cmpd="sng" algn="ctr">
                      <a:solidFill>
                        <a:srgbClr val="B66D31"/>
                      </a:solidFill>
                      <a:prstDash val="solid"/>
                      <a:round/>
                      <a:headEnd type="none" w="med" len="med"/>
                      <a:tailEnd type="none" w="med" len="med"/>
                    </a:lnT>
                    <a:lnB w="19050" cap="flat" cmpd="sng" algn="ctr">
                      <a:solidFill>
                        <a:srgbClr val="B66D31"/>
                      </a:solidFill>
                      <a:prstDash val="solid"/>
                      <a:round/>
                      <a:headEnd type="none" w="med" len="med"/>
                      <a:tailEnd type="none" w="med" len="med"/>
                    </a:lnB>
                    <a:solidFill>
                      <a:schemeClr val="accent5">
                        <a:lumMod val="20000"/>
                        <a:lumOff val="80000"/>
                      </a:schemeClr>
                    </a:solidFill>
                  </a:tcPr>
                </a:tc>
              </a:tr>
              <a:tr h="141219">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spc="-100" baseline="0" dirty="0" smtClean="0"/>
                        <a:t>モニタリング、安全監視機能</a:t>
                      </a:r>
                      <a:endParaRPr kumimoji="1" lang="en-US" altLang="ja-JP" sz="900" spc="-100" baseline="0" dirty="0" smtClean="0"/>
                    </a:p>
                  </a:txBody>
                  <a:tcPr marL="54860" marR="54860" marT="10800" marB="10800" anchor="ctr">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905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r>
              <a:tr h="263224">
                <a:tc>
                  <a:txBody>
                    <a:bodyPr/>
                    <a:lstStyle/>
                    <a:p>
                      <a:pPr algn="ctr">
                        <a:lnSpc>
                          <a:spcPct val="100000"/>
                        </a:lnSpc>
                      </a:pPr>
                      <a:r>
                        <a:rPr kumimoji="1" lang="ja-JP" altLang="en-US" sz="900" spc="0" baseline="0" dirty="0" smtClean="0"/>
                        <a:t>場所</a:t>
                      </a:r>
                      <a:endParaRPr kumimoji="1" lang="ja-JP" altLang="en-US" sz="900" spc="0" baseline="0" dirty="0"/>
                    </a:p>
                  </a:txBody>
                  <a:tcPr marL="54860" marR="54860" marT="10800" marB="10800" anchor="ctr">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solidFill>
                      <a:srgbClr val="CCFF99"/>
                    </a:solidFill>
                  </a:tcPr>
                </a:tc>
                <a:tc>
                  <a:txBody>
                    <a:bodyPr/>
                    <a:lstStyle/>
                    <a:p>
                      <a:pPr>
                        <a:lnSpc>
                          <a:spcPct val="100000"/>
                        </a:lnSpc>
                        <a:spcBef>
                          <a:spcPts val="0"/>
                        </a:spcBef>
                      </a:pPr>
                      <a:r>
                        <a:rPr kumimoji="1" lang="ja-JP" altLang="en-US" sz="900" spc="0" baseline="0" dirty="0" smtClean="0"/>
                        <a:t>南相馬市（旧萱浜ニュースポーツ広場）</a:t>
                      </a:r>
                      <a:endParaRPr kumimoji="1" lang="ja-JP" altLang="en-US" sz="900" spc="0" baseline="0" dirty="0"/>
                    </a:p>
                  </a:txBody>
                  <a:tcPr marL="54860" marR="54860" marT="10800" marB="10800" anchor="ctr">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solidFill>
                      <a:schemeClr val="bg1"/>
                    </a:solidFill>
                  </a:tcPr>
                </a:tc>
              </a:tr>
              <a:tr h="265305">
                <a:tc>
                  <a:txBody>
                    <a:bodyPr/>
                    <a:lstStyle/>
                    <a:p>
                      <a:pPr algn="ctr">
                        <a:lnSpc>
                          <a:spcPct val="100000"/>
                        </a:lnSpc>
                      </a:pPr>
                      <a:r>
                        <a:rPr kumimoji="1" lang="ja-JP" altLang="en-US" sz="900" spc="0" baseline="0" dirty="0" smtClean="0">
                          <a:latin typeface="+mj-ea"/>
                          <a:ea typeface="+mj-ea"/>
                        </a:rPr>
                        <a:t>完成</a:t>
                      </a:r>
                      <a:endParaRPr kumimoji="1" lang="ja-JP" altLang="en-US" sz="900" spc="0" baseline="0" dirty="0">
                        <a:latin typeface="+mj-ea"/>
                        <a:ea typeface="+mj-ea"/>
                      </a:endParaRPr>
                    </a:p>
                  </a:txBody>
                  <a:tcPr marL="54860" marR="54860" marT="10800" marB="10800" anchor="ctr">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solidFill>
                      <a:srgbClr val="FFFFCC"/>
                    </a:solidFill>
                  </a:tcPr>
                </a:tc>
                <a:tc>
                  <a:txBody>
                    <a:bodyPr/>
                    <a:lstStyle/>
                    <a:p>
                      <a:pPr marL="0" marR="0" indent="0" algn="l" defTabSz="914400" rtl="0" eaLnBrk="1" fontAlgn="auto" latinLnBrk="0" hangingPunct="1">
                        <a:lnSpc>
                          <a:spcPts val="900"/>
                        </a:lnSpc>
                        <a:spcBef>
                          <a:spcPts val="0"/>
                        </a:spcBef>
                        <a:spcAft>
                          <a:spcPts val="0"/>
                        </a:spcAft>
                        <a:buClrTx/>
                        <a:buSzTx/>
                        <a:buFontTx/>
                        <a:buNone/>
                        <a:tabLst/>
                        <a:defRPr/>
                      </a:pPr>
                      <a:r>
                        <a:rPr kumimoji="1" lang="ja-JP" altLang="en-US" sz="900" kern="1200" spc="0" baseline="0" dirty="0" smtClean="0">
                          <a:solidFill>
                            <a:schemeClr val="tx1"/>
                          </a:solidFill>
                          <a:latin typeface="+mj-ea"/>
                          <a:ea typeface="+mn-ea"/>
                          <a:cs typeface="+mn-cs"/>
                        </a:rPr>
                        <a:t>平成</a:t>
                      </a:r>
                      <a:r>
                        <a:rPr kumimoji="1" lang="en-US" altLang="ja-JP" sz="900" kern="1200" spc="0" baseline="0" dirty="0" smtClean="0">
                          <a:solidFill>
                            <a:schemeClr val="tx1"/>
                          </a:solidFill>
                          <a:latin typeface="+mj-ea"/>
                          <a:ea typeface="+mn-ea"/>
                          <a:cs typeface="+mn-cs"/>
                        </a:rPr>
                        <a:t>27</a:t>
                      </a:r>
                      <a:r>
                        <a:rPr kumimoji="1" lang="ja-JP" altLang="en-US" sz="900" kern="1200" spc="0" baseline="0" dirty="0" smtClean="0">
                          <a:solidFill>
                            <a:schemeClr val="tx1"/>
                          </a:solidFill>
                          <a:latin typeface="+mj-ea"/>
                          <a:ea typeface="+mn-ea"/>
                          <a:cs typeface="+mn-cs"/>
                        </a:rPr>
                        <a:t>年度供用開始予定</a:t>
                      </a:r>
                      <a:endParaRPr kumimoji="1" lang="en-US" altLang="ja-JP" sz="900" dirty="0" smtClean="0">
                        <a:latin typeface="ＭＳ ゴシック" pitchFamily="49" charset="-128"/>
                        <a:ea typeface="ＭＳ ゴシック" pitchFamily="49" charset="-128"/>
                      </a:endParaRPr>
                    </a:p>
                  </a:txBody>
                  <a:tcPr marL="54860" marR="54860" marT="36000" marB="36000" anchor="ctr">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solidFill>
                      <a:schemeClr val="bg1"/>
                    </a:solidFill>
                  </a:tcPr>
                </a:tc>
              </a:tr>
            </a:tbl>
          </a:graphicData>
        </a:graphic>
      </p:graphicFrame>
      <p:sp>
        <p:nvSpPr>
          <p:cNvPr id="252" name="正方形/長方形 251"/>
          <p:cNvSpPr/>
          <p:nvPr/>
        </p:nvSpPr>
        <p:spPr>
          <a:xfrm>
            <a:off x="2791125" y="8155852"/>
            <a:ext cx="2795587" cy="90487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aphicFrame>
        <p:nvGraphicFramePr>
          <p:cNvPr id="16607" name="Group 223"/>
          <p:cNvGraphicFramePr>
            <a:graphicFrameLocks noGrp="1"/>
          </p:cNvGraphicFramePr>
          <p:nvPr>
            <p:extLst>
              <p:ext uri="{D42A27DB-BD31-4B8C-83A1-F6EECF244321}">
                <p14:modId xmlns:p14="http://schemas.microsoft.com/office/powerpoint/2010/main" val="3612319984"/>
              </p:ext>
            </p:extLst>
          </p:nvPr>
        </p:nvGraphicFramePr>
        <p:xfrm>
          <a:off x="2794300" y="7554189"/>
          <a:ext cx="4014787" cy="490680"/>
        </p:xfrm>
        <a:graphic>
          <a:graphicData uri="http://schemas.openxmlformats.org/drawingml/2006/table">
            <a:tbl>
              <a:tblPr/>
              <a:tblGrid>
                <a:gridCol w="381000"/>
                <a:gridCol w="1584325"/>
                <a:gridCol w="360362"/>
                <a:gridCol w="1689100"/>
              </a:tblGrid>
              <a:tr h="9683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smtClean="0">
                          <a:ln>
                            <a:noFill/>
                          </a:ln>
                          <a:solidFill>
                            <a:schemeClr val="bg1"/>
                          </a:solidFill>
                          <a:effectLst>
                            <a:outerShdw blurRad="38100" dist="38100" dir="2700000" algn="tl">
                              <a:srgbClr val="000000"/>
                            </a:outerShdw>
                          </a:effectLst>
                          <a:latin typeface="Calibri" pitchFamily="34" charset="0"/>
                          <a:ea typeface="ＭＳ Ｐゴシック" charset="-128"/>
                        </a:rPr>
                        <a:t>三春町施設</a:t>
                      </a:r>
                      <a:endParaRPr kumimoji="1" lang="en-US" altLang="ja-JP" sz="900" b="1" i="0" u="none" strike="noStrike" cap="none" normalizeH="0" baseline="0" dirty="0" smtClean="0">
                        <a:ln>
                          <a:noFill/>
                        </a:ln>
                        <a:solidFill>
                          <a:schemeClr val="bg1"/>
                        </a:solidFill>
                        <a:effectLst>
                          <a:outerShdw blurRad="38100" dist="38100" dir="2700000" algn="tl">
                            <a:srgbClr val="000000"/>
                          </a:outerShdw>
                        </a:effectLst>
                        <a:latin typeface="Calibri" pitchFamily="34" charset="0"/>
                        <a:ea typeface="ＭＳ Ｐゴシック" charset="-128"/>
                      </a:endParaRPr>
                    </a:p>
                  </a:txBody>
                  <a:tcPr marL="54833" marR="54833" marT="10800" marB="10800" anchor="ctr" horzOverflow="overflow">
                    <a:lnL w="28575"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9050" cap="flat" cmpd="sng" algn="ctr">
                      <a:solidFill>
                        <a:srgbClr val="B66D31"/>
                      </a:solidFill>
                      <a:prstDash val="solid"/>
                      <a:round/>
                      <a:headEnd type="none" w="med" len="med"/>
                      <a:tailEnd type="none" w="med" len="med"/>
                    </a:lnT>
                    <a:lnB w="19050" cap="flat" cmpd="sng" algn="ctr">
                      <a:solidFill>
                        <a:srgbClr val="B66D31"/>
                      </a:solidFill>
                      <a:prstDash val="solid"/>
                      <a:round/>
                      <a:headEnd type="none" w="med" len="med"/>
                      <a:tailEnd type="none" w="med" len="med"/>
                    </a:lnB>
                    <a:lnTlToBr>
                      <a:noFill/>
                    </a:lnTlToBr>
                    <a:lnBlToTr>
                      <a:noFill/>
                    </a:lnBlToTr>
                    <a:solidFill>
                      <a:srgbClr val="F79646"/>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0">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모니터링</a:t>
                      </a:r>
                      <a:r>
                        <a:rPr kumimoji="1" lang="en-US" altLang="ko-KR" sz="900" b="0" i="0" u="none" strike="noStrike" cap="none" normalizeH="0" baseline="0" smtClean="0">
                          <a:ln>
                            <a:noFill/>
                          </a:ln>
                          <a:solidFill>
                            <a:schemeClr val="tx1"/>
                          </a:solidFill>
                          <a:effectLst/>
                          <a:latin typeface="Calibri" pitchFamily="34" charset="0"/>
                          <a:ea typeface="Gulim" pitchFamily="34" charset="-127"/>
                        </a:rPr>
                        <a: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조사</a:t>
                      </a: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연구</a:t>
                      </a:r>
                      <a:r>
                        <a:rPr kumimoji="1" lang="en-US" altLang="ko-KR" sz="900" b="0" i="0" u="none" strike="noStrike" cap="none" normalizeH="0" baseline="0" smtClean="0">
                          <a:ln>
                            <a:noFill/>
                          </a:ln>
                          <a:solidFill>
                            <a:schemeClr val="tx1"/>
                          </a:solidFill>
                          <a:effectLst/>
                          <a:latin typeface="Calibri" pitchFamily="34" charset="0"/>
                          <a:ea typeface="Gulim" pitchFamily="34" charset="-127"/>
                        </a:rPr>
                        <a: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정보 수집</a:t>
                      </a: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발신</a:t>
                      </a:r>
                      <a:r>
                        <a:rPr kumimoji="1" lang="en-US" altLang="ko-KR" sz="900" b="0" i="0" u="none" strike="noStrike" cap="none" normalizeH="0" baseline="0" smtClean="0">
                          <a:ln>
                            <a:noFill/>
                          </a:ln>
                          <a:solidFill>
                            <a:schemeClr val="tx1"/>
                          </a:solidFill>
                          <a:effectLst/>
                          <a:latin typeface="Calibri" pitchFamily="34" charset="0"/>
                          <a:ea typeface="Gulim" pitchFamily="34" charset="-127"/>
                        </a:rPr>
                        <a: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교육</a:t>
                      </a: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연수</a:t>
                      </a:r>
                      <a:r>
                        <a:rPr kumimoji="1" lang="ja-JP" altLang="en-US" sz="900" b="0" i="0" u="none" strike="noStrike" cap="none" normalizeH="0" baseline="0" smtClean="0">
                          <a:ln>
                            <a:noFill/>
                          </a:ln>
                          <a:solidFill>
                            <a:schemeClr val="tx1"/>
                          </a:solidFill>
                          <a:effectLst/>
                          <a:latin typeface="Calibri" pitchFamily="34" charset="0"/>
                          <a:ea typeface="ＭＳ Ｐゴシック" charset="-128"/>
                        </a:rPr>
                        <a:t>・</a:t>
                      </a:r>
                      <a:r>
                        <a:rPr kumimoji="1" lang="ko-KR" altLang="en-US" sz="900" b="0" i="0" u="none" strike="noStrike" cap="none" normalizeH="0" baseline="0" smtClean="0">
                          <a:ln>
                            <a:noFill/>
                          </a:ln>
                          <a:solidFill>
                            <a:schemeClr val="tx1"/>
                          </a:solidFill>
                          <a:effectLst/>
                          <a:latin typeface="Calibri" pitchFamily="34" charset="0"/>
                          <a:ea typeface="Gulim" pitchFamily="34" charset="-127"/>
                        </a:rPr>
                        <a:t>교류 기능</a:t>
                      </a:r>
                      <a:endParaRPr kumimoji="1" lang="en-US" altLang="ko-KR" sz="900" b="0" i="0" u="none" strike="noStrike" cap="none" normalizeH="0" baseline="0" smtClean="0">
                        <a:ln>
                          <a:noFill/>
                        </a:ln>
                        <a:solidFill>
                          <a:schemeClr val="tx1"/>
                        </a:solidFill>
                        <a:effectLst/>
                        <a:latin typeface="Calibri" pitchFamily="34" charset="0"/>
                        <a:ea typeface="Gulim" pitchFamily="34" charset="-127"/>
                      </a:endParaRPr>
                    </a:p>
                  </a:txBody>
                  <a:tcPr marL="54833" marR="54833" marT="10800" marB="10800" anchor="ctr" horzOverflow="overflow">
                    <a:lnL w="28575"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905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DBEEF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장소</a:t>
                      </a:r>
                    </a:p>
                  </a:txBody>
                  <a:tcPr marL="54833" marR="54833" marT="18000" marB="18000" anchor="ctr" horzOverflow="overflow">
                    <a:lnL w="28575"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800" b="0" i="0" u="none" strike="noStrike" cap="none" normalizeH="0" baseline="0" dirty="0" smtClean="0">
                          <a:ln>
                            <a:noFill/>
                          </a:ln>
                          <a:solidFill>
                            <a:schemeClr val="tx1"/>
                          </a:solidFill>
                          <a:effectLst/>
                          <a:latin typeface="Calibri" pitchFamily="34" charset="0"/>
                          <a:ea typeface="Gulim" pitchFamily="34" charset="-127"/>
                        </a:rPr>
                        <a:t>미하루읍</a:t>
                      </a:r>
                      <a:r>
                        <a:rPr kumimoji="1" lang="ja-JP" altLang="en-US" sz="800" b="0" i="0" u="none" strike="noStrike" cap="none" normalizeH="0" baseline="0" dirty="0" smtClean="0">
                          <a:ln>
                            <a:noFill/>
                          </a:ln>
                          <a:solidFill>
                            <a:schemeClr val="tx1"/>
                          </a:solidFill>
                          <a:effectLst/>
                          <a:latin typeface="Calibri" pitchFamily="34" charset="0"/>
                          <a:ea typeface="ＭＳ Ｐゴシック" charset="-128"/>
                        </a:rPr>
                        <a:t>（</a:t>
                      </a:r>
                      <a:r>
                        <a:rPr kumimoji="1" lang="ko-KR" altLang="en-US" sz="800" b="0" i="0" u="none" strike="noStrike" cap="none" normalizeH="0" baseline="0" dirty="0" smtClean="0">
                          <a:ln>
                            <a:noFill/>
                          </a:ln>
                          <a:solidFill>
                            <a:schemeClr val="tx1"/>
                          </a:solidFill>
                          <a:effectLst/>
                          <a:latin typeface="Calibri" pitchFamily="34" charset="0"/>
                          <a:ea typeface="Gulim" pitchFamily="34" charset="-127"/>
                        </a:rPr>
                        <a:t>다무라 서부 공업단지</a:t>
                      </a:r>
                      <a:r>
                        <a:rPr kumimoji="1" lang="ja-JP" altLang="en-US" sz="800" b="0" i="0" u="none" strike="noStrike" cap="none" normalizeH="0" baseline="0" dirty="0" smtClean="0">
                          <a:ln>
                            <a:noFill/>
                          </a:ln>
                          <a:solidFill>
                            <a:schemeClr val="tx1"/>
                          </a:solidFill>
                          <a:effectLst/>
                          <a:latin typeface="Calibri" pitchFamily="34" charset="0"/>
                          <a:ea typeface="ＭＳ Ｐゴシック" charset="-128"/>
                        </a:rPr>
                        <a:t>）</a:t>
                      </a:r>
                    </a:p>
                  </a:txBody>
                  <a:tcPr marL="36000" marR="36000" marT="10800" marB="108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smtClean="0">
                          <a:ln>
                            <a:noFill/>
                          </a:ln>
                          <a:solidFill>
                            <a:schemeClr val="tx1"/>
                          </a:solidFill>
                          <a:effectLst/>
                          <a:latin typeface="Calibri" pitchFamily="34" charset="0"/>
                          <a:ea typeface="Gulim" pitchFamily="34" charset="-127"/>
                        </a:rPr>
                        <a:t>완성</a:t>
                      </a:r>
                    </a:p>
                  </a:txBody>
                  <a:tcPr marL="54833" marR="54833" marT="10800" marB="10800" anchor="ctr" horzOverflow="overflow">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FFF5D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ko-KR" sz="900" b="0" i="0" u="none" strike="noStrike" cap="none" normalizeH="0" baseline="0" dirty="0" smtClean="0">
                          <a:ln>
                            <a:noFill/>
                          </a:ln>
                          <a:solidFill>
                            <a:schemeClr val="tx1"/>
                          </a:solidFill>
                          <a:effectLst/>
                          <a:latin typeface="ＭＳ Ｐゴシック" charset="-128"/>
                          <a:ea typeface="ＭＳ Ｐゴシック" charset="-128"/>
                        </a:rPr>
                        <a:t>2015</a:t>
                      </a:r>
                      <a:r>
                        <a:rPr kumimoji="1" lang="ja-JP" altLang="en-US" sz="900" b="0" i="0" u="none" strike="noStrike" cap="none" normalizeH="0" baseline="0" dirty="0" smtClean="0">
                          <a:ln>
                            <a:noFill/>
                          </a:ln>
                          <a:solidFill>
                            <a:schemeClr val="tx1"/>
                          </a:solidFill>
                          <a:effectLst/>
                          <a:latin typeface="ＭＳ Ｐゴシック" charset="-128"/>
                          <a:ea typeface="ＭＳ Ｐゴシック" charset="-128"/>
                        </a:rPr>
                        <a:t>～</a:t>
                      </a:r>
                      <a:r>
                        <a:rPr kumimoji="1" lang="en-US" altLang="ko-KR" sz="900" b="0" i="0" u="none" strike="noStrike" cap="none" normalizeH="0" baseline="0" dirty="0" smtClean="0">
                          <a:ln>
                            <a:noFill/>
                          </a:ln>
                          <a:solidFill>
                            <a:schemeClr val="tx1"/>
                          </a:solidFill>
                          <a:effectLst/>
                          <a:latin typeface="ＭＳ Ｐゴシック" charset="-128"/>
                          <a:ea typeface="ＭＳ Ｐゴシック" charset="-128"/>
                        </a:rPr>
                        <a:t>16</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년도 공용 개시 예정</a:t>
                      </a:r>
                      <a:endParaRPr kumimoji="1" lang="ko-KR" altLang="en-US" sz="900" b="0" i="0" u="none" strike="noStrike" cap="none" normalizeH="0" baseline="0" dirty="0" smtClean="0">
                        <a:ln>
                          <a:noFill/>
                        </a:ln>
                        <a:solidFill>
                          <a:schemeClr val="tx1"/>
                        </a:solidFill>
                        <a:effectLst/>
                        <a:latin typeface="Calibri" pitchFamily="34" charset="0"/>
                        <a:ea typeface="Gulim" pitchFamily="34" charset="-127"/>
                      </a:endParaRPr>
                    </a:p>
                  </a:txBody>
                  <a:tcPr marL="36000" marR="36000" marT="10800" marB="10800" anchor="ctr" horzOverflow="overflow">
                    <a:lnL w="1905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bl>
          </a:graphicData>
        </a:graphic>
      </p:graphicFrame>
      <p:sp>
        <p:nvSpPr>
          <p:cNvPr id="255" name="角丸四角形 254"/>
          <p:cNvSpPr/>
          <p:nvPr/>
        </p:nvSpPr>
        <p:spPr>
          <a:xfrm>
            <a:off x="84111" y="7636738"/>
            <a:ext cx="2592387" cy="1419225"/>
          </a:xfrm>
          <a:prstGeom prst="roundRect">
            <a:avLst>
              <a:gd name="adj" fmla="val 7791"/>
            </a:avLst>
          </a:prstGeom>
          <a:solidFill>
            <a:srgbClr val="FFFF99"/>
          </a:solidFill>
          <a:ln w="1905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16542" name="グループ化 255"/>
          <p:cNvGrpSpPr>
            <a:grpSpLocks/>
          </p:cNvGrpSpPr>
          <p:nvPr/>
        </p:nvGrpSpPr>
        <p:grpSpPr bwMode="auto">
          <a:xfrm>
            <a:off x="275577" y="7613594"/>
            <a:ext cx="1132041" cy="281369"/>
            <a:chOff x="169311" y="4207197"/>
            <a:chExt cx="1132268" cy="199170"/>
          </a:xfrm>
        </p:grpSpPr>
        <p:sp>
          <p:nvSpPr>
            <p:cNvPr id="257" name="テキスト ボックス 256"/>
            <p:cNvSpPr txBox="1"/>
            <p:nvPr/>
          </p:nvSpPr>
          <p:spPr>
            <a:xfrm>
              <a:off x="186450" y="4207197"/>
              <a:ext cx="1080961" cy="196077"/>
            </a:xfrm>
            <a:prstGeom prst="rect">
              <a:avLst/>
            </a:prstGeom>
            <a:noFill/>
          </p:spPr>
          <p:txBody>
            <a:bodyPr wrap="none">
              <a:spAutoFit/>
            </a:bodyPr>
            <a:lstStyle/>
            <a:p>
              <a:pPr fontAlgn="auto">
                <a:spcBef>
                  <a:spcPts val="0"/>
                </a:spcBef>
                <a:spcAft>
                  <a:spcPts val="0"/>
                </a:spcAft>
                <a:defRPr/>
              </a:pPr>
              <a:r>
                <a:rPr lang="en-US" altLang="ja-JP" sz="1200" b="1" spc="-100" dirty="0">
                  <a:ln w="38100">
                    <a:solidFill>
                      <a:sysClr val="windowText" lastClr="000000"/>
                    </a:solidFill>
                  </a:ln>
                  <a:latin typeface="HG丸ｺﾞｼｯｸM-PRO" panose="020F0600000000000000" pitchFamily="50" charset="-128"/>
                  <a:ea typeface="HG丸ｺﾞｼｯｸM-PRO" panose="020F0600000000000000" pitchFamily="50" charset="-128"/>
                </a:rPr>
                <a:t>IAEA</a:t>
              </a:r>
              <a:r>
                <a:rPr lang="ja-JP" altLang="en-US" sz="1200" b="1" spc="-100" dirty="0">
                  <a:ln w="38100">
                    <a:solidFill>
                      <a:sysClr val="windowText" lastClr="000000"/>
                    </a:solidFill>
                  </a:ln>
                  <a:latin typeface="HG丸ｺﾞｼｯｸM-PRO" panose="020F0600000000000000" pitchFamily="50" charset="-128"/>
                  <a:ea typeface="HG丸ｺﾞｼｯｸM-PRO" panose="020F0600000000000000" pitchFamily="50" charset="-128"/>
                </a:rPr>
                <a:t>　</a:t>
              </a:r>
              <a:r>
                <a:rPr lang="ko-KR" altLang="en-US" sz="1200" b="1" spc="-100" dirty="0" smtClean="0">
                  <a:ln w="38100">
                    <a:solidFill>
                      <a:sysClr val="windowText" lastClr="000000"/>
                    </a:solidFill>
                  </a:ln>
                  <a:latin typeface="HG丸ｺﾞｼｯｸM-PRO" panose="020F0600000000000000" pitchFamily="50" charset="-128"/>
                  <a:ea typeface="HG丸ｺﾞｼｯｸM-PRO" panose="020F0600000000000000" pitchFamily="50" charset="-128"/>
                </a:rPr>
                <a:t>와연계</a:t>
              </a:r>
              <a:endParaRPr lang="ja-JP" altLang="en-US" sz="1200" b="1" spc="-100" dirty="0">
                <a:ln w="38100">
                  <a:solidFill>
                    <a:sysClr val="windowText" lastClr="000000"/>
                  </a:solidFill>
                </a:ln>
                <a:latin typeface="HG丸ｺﾞｼｯｸM-PRO" panose="020F0600000000000000" pitchFamily="50" charset="-128"/>
                <a:ea typeface="HG丸ｺﾞｼｯｸM-PRO" panose="020F0600000000000000" pitchFamily="50" charset="-128"/>
              </a:endParaRPr>
            </a:p>
          </p:txBody>
        </p:sp>
        <p:sp>
          <p:nvSpPr>
            <p:cNvPr id="16595" name="テキスト ボックス 257"/>
            <p:cNvSpPr txBox="1">
              <a:spLocks noChangeArrowheads="1"/>
            </p:cNvSpPr>
            <p:nvPr/>
          </p:nvSpPr>
          <p:spPr bwMode="auto">
            <a:xfrm>
              <a:off x="169311" y="4210290"/>
              <a:ext cx="1132268" cy="196077"/>
            </a:xfrm>
            <a:prstGeom prst="rect">
              <a:avLst/>
            </a:prstGeom>
            <a:noFill/>
            <a:ln w="9525">
              <a:noFill/>
              <a:miter lim="800000"/>
              <a:headEnd/>
              <a:tailEnd/>
            </a:ln>
          </p:spPr>
          <p:txBody>
            <a:bodyPr wrap="none">
              <a:spAutoFit/>
            </a:bodyPr>
            <a:lstStyle/>
            <a:p>
              <a:r>
                <a:rPr lang="en-US" altLang="ja-JP" sz="1200" b="1" dirty="0" smtClean="0">
                  <a:solidFill>
                    <a:srgbClr val="FFC000"/>
                  </a:solidFill>
                  <a:latin typeface="HG丸ｺﾞｼｯｸM-PRO" pitchFamily="50" charset="-128"/>
                  <a:ea typeface="HG丸ｺﾞｼｯｸM-PRO" pitchFamily="50" charset="-128"/>
                </a:rPr>
                <a:t>IAEA  </a:t>
              </a:r>
              <a:r>
                <a:rPr lang="ko-KR" altLang="en-US" sz="1200" b="1" dirty="0" smtClean="0">
                  <a:solidFill>
                    <a:srgbClr val="FFC000"/>
                  </a:solidFill>
                  <a:latin typeface="HG丸ｺﾞｼｯｸM-PRO" pitchFamily="50" charset="-128"/>
                  <a:ea typeface="HG丸ｺﾞｼｯｸM-PRO" pitchFamily="50" charset="-128"/>
                </a:rPr>
                <a:t>와연계</a:t>
              </a:r>
              <a:endParaRPr lang="ko-KR" altLang="en-US" sz="1200" b="1" dirty="0">
                <a:solidFill>
                  <a:srgbClr val="FFC000"/>
                </a:solidFill>
                <a:latin typeface="HG丸ｺﾞｼｯｸM-PRO" pitchFamily="50" charset="-128"/>
                <a:ea typeface="Gulim" pitchFamily="34" charset="-127"/>
              </a:endParaRPr>
            </a:p>
          </p:txBody>
        </p:sp>
      </p:grpSp>
      <p:sp>
        <p:nvSpPr>
          <p:cNvPr id="16543" name="テキスト ボックス 258"/>
          <p:cNvSpPr txBox="1">
            <a:spLocks noChangeArrowheads="1"/>
          </p:cNvSpPr>
          <p:nvPr/>
        </p:nvSpPr>
        <p:spPr bwMode="auto">
          <a:xfrm>
            <a:off x="176512" y="7882802"/>
            <a:ext cx="1408113" cy="1158875"/>
          </a:xfrm>
          <a:prstGeom prst="rect">
            <a:avLst/>
          </a:prstGeom>
          <a:noFill/>
          <a:ln w="9525">
            <a:noFill/>
            <a:miter lim="800000"/>
            <a:headEnd/>
            <a:tailEnd/>
          </a:ln>
        </p:spPr>
        <p:txBody>
          <a:bodyPr lIns="36000" rIns="36000">
            <a:spAutoFit/>
          </a:bodyPr>
          <a:lstStyle/>
          <a:p>
            <a:r>
              <a:rPr lang="ja-JP" altLang="en-US" sz="1000" dirty="0">
                <a:latin typeface="Calibri" pitchFamily="34" charset="0"/>
              </a:rPr>
              <a:t>ＩＡＥＡ（</a:t>
            </a:r>
            <a:r>
              <a:rPr lang="ko-KR" altLang="en-US" sz="1000" dirty="0">
                <a:latin typeface="Calibri" pitchFamily="34" charset="0"/>
                <a:ea typeface="Gulim" pitchFamily="34" charset="-127"/>
              </a:rPr>
              <a:t>국체 원자력 기관</a:t>
            </a:r>
            <a:r>
              <a:rPr lang="ja-JP" altLang="en-US" sz="1000" dirty="0">
                <a:latin typeface="Calibri" pitchFamily="34" charset="0"/>
              </a:rPr>
              <a:t>）</a:t>
            </a:r>
            <a:r>
              <a:rPr lang="ko-KR" altLang="en-US" sz="1000" dirty="0">
                <a:latin typeface="Calibri" pitchFamily="34" charset="0"/>
                <a:ea typeface="Gulim" pitchFamily="34" charset="-127"/>
              </a:rPr>
              <a:t>과 하천</a:t>
            </a:r>
            <a:r>
              <a:rPr lang="ja-JP" altLang="en-US" sz="1000" dirty="0">
                <a:latin typeface="Calibri" pitchFamily="34" charset="0"/>
              </a:rPr>
              <a:t>・</a:t>
            </a:r>
            <a:r>
              <a:rPr lang="ko-KR" altLang="en-US" sz="1000" dirty="0">
                <a:latin typeface="Calibri" pitchFamily="34" charset="0"/>
                <a:ea typeface="Gulim" pitchFamily="34" charset="-127"/>
              </a:rPr>
              <a:t>호수 늪 등의 제염 기술의 검토 및 야생 동물에 대한 방사성 물질 조사등 </a:t>
            </a:r>
            <a:r>
              <a:rPr lang="en-US" altLang="ko-KR" sz="1000" dirty="0">
                <a:latin typeface="Calibri" pitchFamily="34" charset="0"/>
                <a:ea typeface="Gulim" pitchFamily="34" charset="-127"/>
              </a:rPr>
              <a:t>9</a:t>
            </a:r>
            <a:r>
              <a:rPr lang="ko-KR" altLang="en-US" sz="1000" dirty="0">
                <a:latin typeface="Calibri" pitchFamily="34" charset="0"/>
                <a:ea typeface="Gulim" pitchFamily="34" charset="-127"/>
              </a:rPr>
              <a:t>가지의 협력 프로젝트</a:t>
            </a:r>
          </a:p>
          <a:p>
            <a:r>
              <a:rPr lang="ko-KR" altLang="en-US" sz="1000" dirty="0">
                <a:latin typeface="Calibri" pitchFamily="34" charset="0"/>
                <a:ea typeface="Gulim" pitchFamily="34" charset="-127"/>
              </a:rPr>
              <a:t>를 하고 있습니다</a:t>
            </a:r>
            <a:r>
              <a:rPr lang="en-US" altLang="ko-KR" sz="1000" dirty="0">
                <a:latin typeface="Calibri" pitchFamily="34" charset="0"/>
                <a:ea typeface="Gulim" pitchFamily="34" charset="-127"/>
              </a:rPr>
              <a:t>.</a:t>
            </a:r>
          </a:p>
        </p:txBody>
      </p:sp>
      <p:sp>
        <p:nvSpPr>
          <p:cNvPr id="16544" name="テキスト ボックス 261"/>
          <p:cNvSpPr txBox="1">
            <a:spLocks noChangeArrowheads="1"/>
          </p:cNvSpPr>
          <p:nvPr/>
        </p:nvSpPr>
        <p:spPr bwMode="auto">
          <a:xfrm>
            <a:off x="2907012" y="2722554"/>
            <a:ext cx="3873500" cy="207749"/>
          </a:xfrm>
          <a:prstGeom prst="rect">
            <a:avLst/>
          </a:prstGeom>
          <a:noFill/>
          <a:ln w="9525">
            <a:noFill/>
            <a:miter lim="800000"/>
            <a:headEnd/>
            <a:tailEnd/>
          </a:ln>
        </p:spPr>
        <p:txBody>
          <a:bodyPr lIns="0" rIns="0">
            <a:spAutoFit/>
          </a:bodyPr>
          <a:lstStyle/>
          <a:p>
            <a:pPr marL="85725" indent="-85725">
              <a:lnSpc>
                <a:spcPts val="900"/>
              </a:lnSpc>
            </a:pPr>
            <a:r>
              <a:rPr lang="ko-KR" altLang="ja-JP" sz="700" dirty="0" smtClean="0"/>
              <a:t>지진재해</a:t>
            </a:r>
            <a:r>
              <a:rPr lang="ko-KR" altLang="en-US" sz="700" dirty="0" smtClean="0">
                <a:latin typeface="ＭＳ Ｐゴシック" charset="-128"/>
                <a:ea typeface="Gulim" pitchFamily="34" charset="-127"/>
              </a:rPr>
              <a:t> 이후 오니를 반출 못하고 보관량이 증가</a:t>
            </a:r>
            <a:r>
              <a:rPr lang="en-US" altLang="ko-KR" sz="700" dirty="0" smtClean="0">
                <a:latin typeface="ＭＳ Ｐゴシック" charset="-128"/>
                <a:ea typeface="Gulim" pitchFamily="34" charset="-127"/>
              </a:rPr>
              <a:t>.</a:t>
            </a:r>
            <a:r>
              <a:rPr lang="ko-KR" altLang="en-US" sz="700" dirty="0" smtClean="0">
                <a:latin typeface="ＭＳ Ｐゴシック" charset="-128"/>
                <a:ea typeface="Gulim" pitchFamily="34" charset="-127"/>
              </a:rPr>
              <a:t>반룰처 확보와 오니를 줄이는 노력을 한다</a:t>
            </a:r>
            <a:r>
              <a:rPr lang="en-US" altLang="ko-KR" sz="700" dirty="0" smtClean="0">
                <a:latin typeface="ＭＳ Ｐゴシック" charset="-128"/>
                <a:ea typeface="Gulim" pitchFamily="34" charset="-127"/>
              </a:rPr>
              <a:t>.</a:t>
            </a:r>
            <a:endParaRPr lang="en-US" altLang="ko-KR" sz="700" dirty="0">
              <a:latin typeface="ＭＳ Ｐゴシック" charset="-128"/>
              <a:ea typeface="Gulim" pitchFamily="34" charset="-127"/>
            </a:endParaRPr>
          </a:p>
        </p:txBody>
      </p:sp>
      <p:sp>
        <p:nvSpPr>
          <p:cNvPr id="263" name="円/楕円 262"/>
          <p:cNvSpPr>
            <a:spLocks/>
          </p:cNvSpPr>
          <p:nvPr/>
        </p:nvSpPr>
        <p:spPr>
          <a:xfrm rot="21000000">
            <a:off x="2637396" y="8034102"/>
            <a:ext cx="864001" cy="576000"/>
          </a:xfrm>
          <a:prstGeom prst="ellipse">
            <a:avLst/>
          </a:prstGeom>
          <a:ln>
            <a:noFill/>
          </a:ln>
          <a:effectLst>
            <a:outerShdw blurRad="40000" dist="20000" dir="5400000" rotWithShape="0">
              <a:srgbClr val="000000">
                <a:alpha val="38000"/>
              </a:srgbClr>
            </a:outerShdw>
            <a:softEdge rad="114300"/>
          </a:effectLst>
        </p:spPr>
        <p:style>
          <a:lnRef idx="1">
            <a:schemeClr val="accent2"/>
          </a:lnRef>
          <a:fillRef idx="2">
            <a:schemeClr val="accent2"/>
          </a:fillRef>
          <a:effectRef idx="1">
            <a:schemeClr val="accent2"/>
          </a:effectRef>
          <a:fontRef idx="minor">
            <a:schemeClr val="dk1"/>
          </a:fontRef>
        </p:style>
        <p:txBody>
          <a:bodyPr lIns="0" rIns="0" anchor="ctr"/>
          <a:lstStyle/>
          <a:p>
            <a:pPr>
              <a:lnSpc>
                <a:spcPts val="1000"/>
              </a:lnSpc>
              <a:defRPr/>
            </a:pPr>
            <a:r>
              <a:rPr lang="ja-JP" altLang="en-US" sz="1000">
                <a:solidFill>
                  <a:srgbClr val="000000"/>
                </a:solidFill>
                <a:effectLst>
                  <a:outerShdw blurRad="38100" dist="38100" dir="2700000" algn="tl">
                    <a:srgbClr val="C0C0C0"/>
                  </a:outerShdw>
                </a:effectLst>
              </a:rPr>
              <a:t>　　 </a:t>
            </a:r>
            <a:r>
              <a:rPr lang="ko-KR" altLang="en-US" sz="1000">
                <a:solidFill>
                  <a:srgbClr val="000000"/>
                </a:solidFill>
                <a:effectLst>
                  <a:outerShdw blurRad="38100" dist="38100" dir="2700000" algn="tl">
                    <a:srgbClr val="C0C0C0"/>
                  </a:outerShdw>
                </a:effectLst>
                <a:ea typeface="Gulim" pitchFamily="34" charset="-127"/>
              </a:rPr>
              <a:t>착고</a:t>
            </a:r>
            <a:r>
              <a:rPr lang="ja-JP" altLang="en-US" sz="1000">
                <a:solidFill>
                  <a:srgbClr val="000000"/>
                </a:solidFill>
                <a:effectLst>
                  <a:outerShdw blurRad="38100" dist="38100" dir="2700000" algn="tl">
                    <a:srgbClr val="C0C0C0"/>
                  </a:outerShdw>
                </a:effectLst>
              </a:rPr>
              <a:t>！</a:t>
            </a:r>
            <a:endParaRPr lang="en-US" altLang="ja-JP" sz="1000">
              <a:solidFill>
                <a:srgbClr val="000000"/>
              </a:solidFill>
              <a:effectLst>
                <a:outerShdw blurRad="38100" dist="38100" dir="2700000" algn="tl">
                  <a:srgbClr val="C0C0C0"/>
                </a:outerShdw>
              </a:effectLst>
            </a:endParaRPr>
          </a:p>
          <a:p>
            <a:pPr algn="ctr">
              <a:lnSpc>
                <a:spcPts val="900"/>
              </a:lnSpc>
              <a:defRPr/>
            </a:pPr>
            <a:r>
              <a:rPr lang="ja-JP" altLang="en-US" sz="900">
                <a:solidFill>
                  <a:srgbClr val="000000"/>
                </a:solidFill>
                <a:effectLst>
                  <a:outerShdw blurRad="38100" dist="38100" dir="2700000" algn="tl">
                    <a:srgbClr val="C0C0C0"/>
                  </a:outerShdw>
                </a:effectLst>
              </a:rPr>
              <a:t>（</a:t>
            </a:r>
            <a:r>
              <a:rPr lang="en-US" altLang="ko-KR" sz="900">
                <a:solidFill>
                  <a:srgbClr val="000000"/>
                </a:solidFill>
                <a:effectLst>
                  <a:outerShdw blurRad="38100" dist="38100" dir="2700000" algn="tl">
                    <a:srgbClr val="C0C0C0"/>
                  </a:outerShdw>
                </a:effectLst>
                <a:ea typeface="ＭＳ Ｐゴシック" charset="-128"/>
              </a:rPr>
              <a:t>2014.3</a:t>
            </a:r>
            <a:r>
              <a:rPr lang="ja-JP" altLang="en-US" sz="900">
                <a:solidFill>
                  <a:srgbClr val="000000"/>
                </a:solidFill>
                <a:effectLst>
                  <a:outerShdw blurRad="38100" dist="38100" dir="2700000" algn="tl">
                    <a:srgbClr val="C0C0C0"/>
                  </a:outerShdw>
                </a:effectLst>
              </a:rPr>
              <a:t>）</a:t>
            </a:r>
          </a:p>
        </p:txBody>
      </p:sp>
      <p:sp>
        <p:nvSpPr>
          <p:cNvPr id="266" name="円/楕円 265"/>
          <p:cNvSpPr/>
          <p:nvPr/>
        </p:nvSpPr>
        <p:spPr>
          <a:xfrm rot="21257252">
            <a:off x="5102783" y="1330948"/>
            <a:ext cx="1152000" cy="600761"/>
          </a:xfrm>
          <a:prstGeom prst="ellipse">
            <a:avLst/>
          </a:prstGeom>
          <a:effectLst>
            <a:outerShdw blurRad="40000" dist="23000" dir="5400000" rotWithShape="0">
              <a:srgbClr val="000000">
                <a:alpha val="35000"/>
              </a:srgbClr>
            </a:outerShdw>
            <a:softEdge rad="101600"/>
          </a:effectLst>
        </p:spPr>
        <p:style>
          <a:lnRef idx="1">
            <a:schemeClr val="accent6"/>
          </a:lnRef>
          <a:fillRef idx="3">
            <a:schemeClr val="accent6"/>
          </a:fillRef>
          <a:effectRef idx="2">
            <a:schemeClr val="accent6"/>
          </a:effectRef>
          <a:fontRef idx="minor">
            <a:schemeClr val="lt1"/>
          </a:fontRef>
        </p:style>
        <p:txBody>
          <a:bodyPr lIns="0" tIns="36000" rIns="0" bIns="0" anchor="ctr"/>
          <a:lstStyle/>
          <a:p>
            <a:pPr algn="ctr">
              <a:defRPr/>
            </a:pPr>
            <a:r>
              <a:rPr lang="ko-KR" altLang="en-US" sz="1000" dirty="0">
                <a:solidFill>
                  <a:srgbClr val="FFFFFF"/>
                </a:solidFill>
                <a:effectLst>
                  <a:outerShdw blurRad="38100" dist="38100" dir="2700000" algn="tl">
                    <a:srgbClr val="C0C0C0"/>
                  </a:outerShdw>
                </a:effectLst>
                <a:ea typeface="Gulim" pitchFamily="34" charset="-127"/>
              </a:rPr>
              <a:t>처리의 가속화에 기대</a:t>
            </a:r>
          </a:p>
        </p:txBody>
      </p:sp>
      <p:sp>
        <p:nvSpPr>
          <p:cNvPr id="267" name="正方形/長方形 266"/>
          <p:cNvSpPr/>
          <p:nvPr/>
        </p:nvSpPr>
        <p:spPr>
          <a:xfrm>
            <a:off x="2791125" y="7144614"/>
            <a:ext cx="4022725" cy="91122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69" name="テキスト ボックス 268"/>
          <p:cNvSpPr txBox="1"/>
          <p:nvPr/>
        </p:nvSpPr>
        <p:spPr>
          <a:xfrm>
            <a:off x="3482113" y="8826233"/>
            <a:ext cx="439544" cy="215444"/>
          </a:xfrm>
          <a:prstGeom prst="rect">
            <a:avLst/>
          </a:prstGeom>
          <a:noFill/>
        </p:spPr>
        <p:txBody>
          <a:bodyPr wrap="none">
            <a:spAutoFit/>
          </a:bodyPr>
          <a:lstStyle/>
          <a:p>
            <a:pPr fontAlgn="auto">
              <a:spcBef>
                <a:spcPts val="0"/>
              </a:spcBef>
              <a:spcAft>
                <a:spcPts val="0"/>
              </a:spcAft>
              <a:defRPr/>
            </a:pPr>
            <a:r>
              <a:rPr lang="en-US" altLang="ja-JP" sz="800" dirty="0" smtClean="0">
                <a:ln w="3175">
                  <a:solidFill>
                    <a:schemeClr val="bg1"/>
                  </a:solidFill>
                </a:ln>
                <a:solidFill>
                  <a:schemeClr val="bg1"/>
                </a:solidFill>
                <a:effectLst>
                  <a:outerShdw blurRad="50800" dist="38100" dir="5400000" algn="t" rotWithShape="0">
                    <a:prstClr val="black">
                      <a:alpha val="40000"/>
                    </a:prstClr>
                  </a:outerShdw>
                </a:effectLst>
                <a:latin typeface="+mn-lt"/>
                <a:ea typeface="+mn-ea"/>
              </a:rPr>
              <a:t>image</a:t>
            </a:r>
            <a:endParaRPr lang="ja-JP" altLang="en-US" sz="800" dirty="0">
              <a:ln w="3175">
                <a:solidFill>
                  <a:schemeClr val="bg1"/>
                </a:solidFill>
              </a:ln>
              <a:solidFill>
                <a:schemeClr val="bg1"/>
              </a:solidFill>
              <a:effectLst>
                <a:outerShdw blurRad="50800" dist="38100" dir="5400000" algn="t" rotWithShape="0">
                  <a:prstClr val="black">
                    <a:alpha val="40000"/>
                  </a:prstClr>
                </a:outerShdw>
              </a:effectLst>
              <a:latin typeface="+mn-lt"/>
              <a:ea typeface="+mn-ea"/>
            </a:endParaRPr>
          </a:p>
        </p:txBody>
      </p:sp>
      <p:sp>
        <p:nvSpPr>
          <p:cNvPr id="210" name="正方形/長方形 209"/>
          <p:cNvSpPr/>
          <p:nvPr/>
        </p:nvSpPr>
        <p:spPr>
          <a:xfrm>
            <a:off x="2794300" y="6619152"/>
            <a:ext cx="828675" cy="142875"/>
          </a:xfrm>
          <a:prstGeom prst="rect">
            <a:avLst/>
          </a:prstGeom>
          <a:solidFill>
            <a:schemeClr val="tx2">
              <a:lumMod val="60000"/>
              <a:lumOff val="40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ts val="1400"/>
              </a:lnSpc>
              <a:defRPr/>
            </a:pPr>
            <a:r>
              <a:rPr lang="ko-KR" altLang="en-US" sz="800" b="1">
                <a:solidFill>
                  <a:schemeClr val="bg1"/>
                </a:solidFill>
                <a:latin typeface="ＭＳ Ｐゴシック" charset="-128"/>
                <a:ea typeface="Gulim" pitchFamily="34" charset="-127"/>
              </a:rPr>
              <a:t>정비 공사의 모습</a:t>
            </a:r>
            <a:endParaRPr lang="en-US" altLang="ko-KR" sz="800" b="1">
              <a:solidFill>
                <a:schemeClr val="bg1"/>
              </a:solidFill>
              <a:latin typeface="ＭＳ Ｐゴシック" charset="-128"/>
              <a:ea typeface="Gulim" pitchFamily="34" charset="-127"/>
            </a:endParaRPr>
          </a:p>
        </p:txBody>
      </p:sp>
      <p:pic>
        <p:nvPicPr>
          <p:cNvPr id="16554" name="図 5"/>
          <p:cNvPicPr>
            <a:picLocks noChangeAspect="1"/>
          </p:cNvPicPr>
          <p:nvPr/>
        </p:nvPicPr>
        <p:blipFill>
          <a:blip r:embed="rId11"/>
          <a:srcRect/>
          <a:stretch>
            <a:fillRect/>
          </a:stretch>
        </p:blipFill>
        <p:spPr bwMode="auto">
          <a:xfrm>
            <a:off x="2932633" y="1660525"/>
            <a:ext cx="1378863" cy="944563"/>
          </a:xfrm>
          <a:prstGeom prst="rect">
            <a:avLst/>
          </a:prstGeom>
          <a:noFill/>
          <a:ln w="9525">
            <a:noFill/>
            <a:miter lim="800000"/>
            <a:headEnd/>
            <a:tailEnd/>
          </a:ln>
        </p:spPr>
      </p:pic>
      <p:sp>
        <p:nvSpPr>
          <p:cNvPr id="236" name="正方形/長方形 235"/>
          <p:cNvSpPr/>
          <p:nvPr/>
        </p:nvSpPr>
        <p:spPr>
          <a:xfrm>
            <a:off x="2936160" y="2611652"/>
            <a:ext cx="1381839" cy="133761"/>
          </a:xfrm>
          <a:prstGeom prst="rect">
            <a:avLst/>
          </a:prstGeom>
          <a:solidFill>
            <a:schemeClr val="tx2">
              <a:lumMod val="60000"/>
              <a:lumOff val="40000"/>
              <a:alpha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ts val="1400"/>
              </a:lnSpc>
              <a:defRPr/>
            </a:pPr>
            <a:r>
              <a:rPr lang="ko-KR" altLang="en-US" sz="800" b="1" dirty="0">
                <a:solidFill>
                  <a:schemeClr val="bg1"/>
                </a:solidFill>
                <a:latin typeface="ＭＳ Ｐゴシック" charset="-128"/>
                <a:ea typeface="Gulim" pitchFamily="34" charset="-127"/>
              </a:rPr>
              <a:t>보관 오니의 상황</a:t>
            </a:r>
            <a:endParaRPr lang="en-US" altLang="ko-KR" sz="800" b="1" dirty="0">
              <a:solidFill>
                <a:schemeClr val="bg1"/>
              </a:solidFill>
              <a:latin typeface="ＭＳ Ｐゴシック" charset="-128"/>
              <a:ea typeface="Gulim" pitchFamily="34" charset="-127"/>
            </a:endParaRPr>
          </a:p>
        </p:txBody>
      </p:sp>
      <p:sp>
        <p:nvSpPr>
          <p:cNvPr id="16556" name="テキスト ボックス 236"/>
          <p:cNvSpPr txBox="1">
            <a:spLocks noChangeArrowheads="1"/>
          </p:cNvSpPr>
          <p:nvPr/>
        </p:nvSpPr>
        <p:spPr bwMode="auto">
          <a:xfrm>
            <a:off x="4502150" y="1682750"/>
            <a:ext cx="811213" cy="304800"/>
          </a:xfrm>
          <a:prstGeom prst="rect">
            <a:avLst/>
          </a:prstGeom>
          <a:noFill/>
          <a:ln w="9525">
            <a:noFill/>
            <a:miter lim="800000"/>
            <a:headEnd/>
            <a:tailEnd/>
          </a:ln>
        </p:spPr>
        <p:txBody>
          <a:bodyPr lIns="0" rIns="0">
            <a:spAutoFit/>
          </a:bodyPr>
          <a:lstStyle/>
          <a:p>
            <a:r>
              <a:rPr lang="ja-JP" altLang="en-US" sz="700" b="1">
                <a:latin typeface="ＭＳ Ｐゴシック" charset="-128"/>
              </a:rPr>
              <a:t>（</a:t>
            </a:r>
            <a:r>
              <a:rPr lang="en-US" altLang="ko-KR" sz="700" b="1">
                <a:latin typeface="ＭＳ Ｐゴシック" charset="-128"/>
              </a:rPr>
              <a:t>2013</a:t>
            </a:r>
            <a:r>
              <a:rPr lang="ko-KR" altLang="en-US" sz="700" b="1">
                <a:latin typeface="ＭＳ Ｐゴシック" charset="-128"/>
                <a:ea typeface="Gulim" pitchFamily="34" charset="-127"/>
              </a:rPr>
              <a:t>년</a:t>
            </a:r>
            <a:r>
              <a:rPr lang="en-US" altLang="ko-KR" sz="700" b="1">
                <a:latin typeface="ＭＳ Ｐゴシック" charset="-128"/>
                <a:ea typeface="Gulim" pitchFamily="34" charset="-127"/>
              </a:rPr>
              <a:t>9</a:t>
            </a:r>
            <a:r>
              <a:rPr lang="ko-KR" altLang="en-US" sz="700" b="1">
                <a:latin typeface="ＭＳ Ｐゴシック" charset="-128"/>
                <a:ea typeface="Gulim" pitchFamily="34" charset="-127"/>
              </a:rPr>
              <a:t>워에</a:t>
            </a:r>
            <a:br>
              <a:rPr lang="ko-KR" altLang="en-US" sz="700" b="1">
                <a:latin typeface="ＭＳ Ｐゴシック" charset="-128"/>
                <a:ea typeface="Gulim" pitchFamily="34" charset="-127"/>
              </a:rPr>
            </a:br>
            <a:r>
              <a:rPr lang="ko-KR" altLang="en-US" sz="700" b="1">
                <a:latin typeface="ＭＳ Ｐゴシック" charset="-128"/>
                <a:ea typeface="Gulim" pitchFamily="34" charset="-127"/>
              </a:rPr>
              <a:t> 가동</a:t>
            </a:r>
            <a:r>
              <a:rPr lang="ja-JP" altLang="en-US" sz="700" b="1">
                <a:latin typeface="ＭＳ Ｐゴシック" charset="-128"/>
              </a:rPr>
              <a:t>）</a:t>
            </a:r>
            <a:endParaRPr lang="ja-JP" altLang="en-US" sz="700">
              <a:latin typeface="Calibri" pitchFamily="34" charset="0"/>
            </a:endParaRPr>
          </a:p>
        </p:txBody>
      </p:sp>
      <p:pic>
        <p:nvPicPr>
          <p:cNvPr id="16557" name="Picture 4"/>
          <p:cNvPicPr>
            <a:picLocks noChangeAspect="1" noChangeArrowheads="1"/>
          </p:cNvPicPr>
          <p:nvPr/>
        </p:nvPicPr>
        <p:blipFill>
          <a:blip r:embed="rId12"/>
          <a:srcRect/>
          <a:stretch>
            <a:fillRect/>
          </a:stretch>
        </p:blipFill>
        <p:spPr bwMode="auto">
          <a:xfrm>
            <a:off x="2803825" y="7160489"/>
            <a:ext cx="4002087" cy="541338"/>
          </a:xfrm>
          <a:prstGeom prst="rect">
            <a:avLst/>
          </a:prstGeom>
          <a:noFill/>
          <a:ln w="9525">
            <a:noFill/>
            <a:miter lim="800000"/>
            <a:headEnd/>
            <a:tailEnd/>
          </a:ln>
        </p:spPr>
      </p:pic>
      <p:sp>
        <p:nvSpPr>
          <p:cNvPr id="268" name="テキスト ボックス 267"/>
          <p:cNvSpPr txBox="1"/>
          <p:nvPr/>
        </p:nvSpPr>
        <p:spPr>
          <a:xfrm>
            <a:off x="6303418" y="7505872"/>
            <a:ext cx="535724" cy="215444"/>
          </a:xfrm>
          <a:prstGeom prst="rect">
            <a:avLst/>
          </a:prstGeom>
          <a:noFill/>
        </p:spPr>
        <p:txBody>
          <a:bodyPr wrap="none">
            <a:spAutoFit/>
          </a:bodyPr>
          <a:lstStyle/>
          <a:p>
            <a:pPr fontAlgn="auto">
              <a:spcBef>
                <a:spcPts val="0"/>
              </a:spcBef>
              <a:spcAft>
                <a:spcPts val="0"/>
              </a:spcAft>
              <a:defRPr/>
            </a:pPr>
            <a:r>
              <a:rPr lang="ja-JP" altLang="en-US" sz="800" dirty="0">
                <a:ln w="3175">
                  <a:solidFill>
                    <a:schemeClr val="bg1"/>
                  </a:solidFill>
                </a:ln>
                <a:solidFill>
                  <a:schemeClr val="bg1"/>
                </a:solidFill>
                <a:effectLst>
                  <a:outerShdw blurRad="50800" dist="38100" dir="5400000" algn="t" rotWithShape="0">
                    <a:prstClr val="black">
                      <a:alpha val="40000"/>
                    </a:prstClr>
                  </a:outerShdw>
                </a:effectLst>
                <a:latin typeface="+mn-lt"/>
                <a:ea typeface="+mn-ea"/>
              </a:rPr>
              <a:t>イメージ</a:t>
            </a:r>
          </a:p>
        </p:txBody>
      </p:sp>
      <p:sp>
        <p:nvSpPr>
          <p:cNvPr id="211" name="片側の 2 つの角を丸めた四角形 210"/>
          <p:cNvSpPr/>
          <p:nvPr/>
        </p:nvSpPr>
        <p:spPr>
          <a:xfrm>
            <a:off x="2791125" y="6469927"/>
            <a:ext cx="4025900" cy="144462"/>
          </a:xfrm>
          <a:prstGeom prst="round2SameRect">
            <a:avLst/>
          </a:prstGeom>
          <a:ln>
            <a:solidFill>
              <a:schemeClr val="accent6">
                <a:lumMod val="75000"/>
              </a:schemeClr>
            </a:solidFill>
          </a:ln>
          <a:effectLst>
            <a:outerShdw dist="38100" dir="5400000" sx="80000" sy="8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ko-KR" altLang="en-US" sz="900" b="1">
                <a:solidFill>
                  <a:schemeClr val="bg1"/>
                </a:solidFill>
                <a:effectLst>
                  <a:outerShdw blurRad="38100" dist="38100" dir="2700000" algn="tl">
                    <a:srgbClr val="000000"/>
                  </a:outerShdw>
                </a:effectLst>
                <a:ea typeface="Gulim" pitchFamily="34" charset="-127"/>
              </a:rPr>
              <a:t>미하루 쵸</a:t>
            </a:r>
          </a:p>
        </p:txBody>
      </p:sp>
      <p:sp>
        <p:nvSpPr>
          <p:cNvPr id="4" name="正方形/長方形 3"/>
          <p:cNvSpPr/>
          <p:nvPr/>
        </p:nvSpPr>
        <p:spPr>
          <a:xfrm>
            <a:off x="-2656" y="6316142"/>
            <a:ext cx="6838950" cy="28278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6" name="図 15"/>
          <p:cNvPicPr>
            <a:picLocks noChangeAspect="1"/>
          </p:cNvPicPr>
          <p:nvPr/>
        </p:nvPicPr>
        <p:blipFill>
          <a:blip r:embed="rId13"/>
          <a:stretch>
            <a:fillRect/>
          </a:stretch>
        </p:blipFill>
        <p:spPr>
          <a:xfrm>
            <a:off x="1584625" y="8219352"/>
            <a:ext cx="1025525" cy="725487"/>
          </a:xfrm>
          <a:prstGeom prst="rect">
            <a:avLst/>
          </a:prstGeom>
          <a:ln w="19050">
            <a:solidFill>
              <a:schemeClr val="bg1"/>
            </a:solidFill>
          </a:ln>
          <a:effectLst>
            <a:outerShdw blurRad="50800" dist="38100" dir="2700000" algn="tl" rotWithShape="0">
              <a:prstClr val="black">
                <a:alpha val="40000"/>
              </a:prstClr>
            </a:outerShdw>
          </a:effectLst>
        </p:spPr>
      </p:pic>
      <p:pic>
        <p:nvPicPr>
          <p:cNvPr id="16582" name="Picture 1178" descr="C:\Users\159935\Desktop\いめーじ\連携.png"/>
          <p:cNvPicPr>
            <a:picLocks noChangeAspect="1" noChangeArrowheads="1"/>
          </p:cNvPicPr>
          <p:nvPr/>
        </p:nvPicPr>
        <p:blipFill>
          <a:blip r:embed="rId14"/>
          <a:srcRect/>
          <a:stretch>
            <a:fillRect/>
          </a:stretch>
        </p:blipFill>
        <p:spPr bwMode="auto">
          <a:xfrm>
            <a:off x="1751312" y="7712939"/>
            <a:ext cx="760413" cy="554038"/>
          </a:xfrm>
          <a:prstGeom prst="rect">
            <a:avLst/>
          </a:prstGeom>
          <a:noFill/>
          <a:ln w="9525">
            <a:noFill/>
            <a:miter lim="800000"/>
            <a:headEnd/>
            <a:tailEnd/>
          </a:ln>
        </p:spPr>
      </p:pic>
      <p:sp>
        <p:nvSpPr>
          <p:cNvPr id="13" name="正方形/長方形 12"/>
          <p:cNvSpPr/>
          <p:nvPr/>
        </p:nvSpPr>
        <p:spPr>
          <a:xfrm>
            <a:off x="2791125" y="6614389"/>
            <a:ext cx="4025900" cy="531813"/>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65" name="円/楕円 264"/>
          <p:cNvSpPr>
            <a:spLocks/>
          </p:cNvSpPr>
          <p:nvPr/>
        </p:nvSpPr>
        <p:spPr>
          <a:xfrm rot="21000000">
            <a:off x="6039959" y="6386784"/>
            <a:ext cx="864000" cy="576000"/>
          </a:xfrm>
          <a:prstGeom prst="ellipse">
            <a:avLst/>
          </a:prstGeom>
          <a:ln>
            <a:noFill/>
          </a:ln>
          <a:effectLst>
            <a:outerShdw blurRad="40000" dist="20000" dir="5400000" rotWithShape="0">
              <a:srgbClr val="000000">
                <a:alpha val="38000"/>
              </a:srgbClr>
            </a:outerShdw>
            <a:softEdge rad="114300"/>
          </a:effectLst>
        </p:spPr>
        <p:style>
          <a:lnRef idx="1">
            <a:schemeClr val="accent2"/>
          </a:lnRef>
          <a:fillRef idx="2">
            <a:schemeClr val="accent2"/>
          </a:fillRef>
          <a:effectRef idx="1">
            <a:schemeClr val="accent2"/>
          </a:effectRef>
          <a:fontRef idx="minor">
            <a:schemeClr val="dk1"/>
          </a:fontRef>
        </p:style>
        <p:txBody>
          <a:bodyPr lIns="0" rIns="0" anchor="ctr"/>
          <a:lstStyle/>
          <a:p>
            <a:pPr>
              <a:lnSpc>
                <a:spcPts val="1000"/>
              </a:lnSpc>
              <a:defRPr/>
            </a:pPr>
            <a:r>
              <a:rPr lang="ja-JP" altLang="en-US" sz="1000">
                <a:solidFill>
                  <a:srgbClr val="000000"/>
                </a:solidFill>
                <a:effectLst>
                  <a:outerShdw blurRad="38100" dist="38100" dir="2700000" algn="tl">
                    <a:srgbClr val="C0C0C0"/>
                  </a:outerShdw>
                </a:effectLst>
              </a:rPr>
              <a:t>　　 </a:t>
            </a:r>
            <a:r>
              <a:rPr lang="ko-KR" altLang="en-US" sz="1000">
                <a:solidFill>
                  <a:srgbClr val="000000"/>
                </a:solidFill>
                <a:effectLst>
                  <a:outerShdw blurRad="38100" dist="38100" dir="2700000" algn="tl">
                    <a:srgbClr val="C0C0C0"/>
                  </a:outerShdw>
                </a:effectLst>
                <a:ea typeface="Gulim" pitchFamily="34" charset="-127"/>
              </a:rPr>
              <a:t>착고</a:t>
            </a:r>
            <a:r>
              <a:rPr lang="ja-JP" altLang="en-US" sz="1000">
                <a:solidFill>
                  <a:srgbClr val="000000"/>
                </a:solidFill>
                <a:effectLst>
                  <a:outerShdw blurRad="38100" dist="38100" dir="2700000" algn="tl">
                    <a:srgbClr val="C0C0C0"/>
                  </a:outerShdw>
                </a:effectLst>
              </a:rPr>
              <a:t>！</a:t>
            </a:r>
            <a:endParaRPr lang="en-US" altLang="ja-JP" sz="1000">
              <a:solidFill>
                <a:srgbClr val="000000"/>
              </a:solidFill>
              <a:effectLst>
                <a:outerShdw blurRad="38100" dist="38100" dir="2700000" algn="tl">
                  <a:srgbClr val="C0C0C0"/>
                </a:outerShdw>
              </a:effectLst>
            </a:endParaRPr>
          </a:p>
          <a:p>
            <a:pPr algn="ctr">
              <a:lnSpc>
                <a:spcPts val="1000"/>
              </a:lnSpc>
              <a:defRPr/>
            </a:pPr>
            <a:r>
              <a:rPr lang="ja-JP" altLang="en-US" sz="900">
                <a:solidFill>
                  <a:srgbClr val="000000"/>
                </a:solidFill>
                <a:effectLst>
                  <a:outerShdw blurRad="38100" dist="38100" dir="2700000" algn="tl">
                    <a:srgbClr val="C0C0C0"/>
                  </a:outerShdw>
                </a:effectLst>
              </a:rPr>
              <a:t>（</a:t>
            </a:r>
            <a:r>
              <a:rPr lang="en-US" altLang="ko-KR" sz="900">
                <a:solidFill>
                  <a:srgbClr val="000000"/>
                </a:solidFill>
                <a:effectLst>
                  <a:outerShdw blurRad="38100" dist="38100" dir="2700000" algn="tl">
                    <a:srgbClr val="C0C0C0"/>
                  </a:outerShdw>
                </a:effectLst>
                <a:ea typeface="ＭＳ Ｐゴシック" charset="-128"/>
              </a:rPr>
              <a:t>2014.3</a:t>
            </a:r>
            <a:r>
              <a:rPr lang="ja-JP" altLang="en-US" sz="900">
                <a:solidFill>
                  <a:srgbClr val="000000"/>
                </a:solidFill>
                <a:effectLst>
                  <a:outerShdw blurRad="38100" dist="38100" dir="2700000" algn="tl">
                    <a:srgbClr val="C0C0C0"/>
                  </a:outerShdw>
                </a:effectLst>
              </a:rPr>
              <a:t>）</a:t>
            </a:r>
          </a:p>
        </p:txBody>
      </p:sp>
      <p:sp>
        <p:nvSpPr>
          <p:cNvPr id="5" name="下矢印 4"/>
          <p:cNvSpPr/>
          <p:nvPr/>
        </p:nvSpPr>
        <p:spPr>
          <a:xfrm>
            <a:off x="4699300" y="7066827"/>
            <a:ext cx="211137" cy="160337"/>
          </a:xfrm>
          <a:prstGeom prst="downArrow">
            <a:avLst/>
          </a:prstGeom>
          <a:ln w="19050"/>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16591" name="テキスト ボックス 216"/>
          <p:cNvSpPr txBox="1">
            <a:spLocks noChangeArrowheads="1"/>
          </p:cNvSpPr>
          <p:nvPr/>
        </p:nvSpPr>
        <p:spPr bwMode="auto">
          <a:xfrm>
            <a:off x="981075" y="2484438"/>
            <a:ext cx="1965325" cy="184150"/>
          </a:xfrm>
          <a:prstGeom prst="rect">
            <a:avLst/>
          </a:prstGeom>
          <a:noFill/>
          <a:ln w="9525">
            <a:noFill/>
            <a:miter lim="800000"/>
            <a:headEnd/>
            <a:tailEnd/>
          </a:ln>
        </p:spPr>
        <p:txBody>
          <a:bodyPr wrap="none">
            <a:spAutoFit/>
          </a:bodyPr>
          <a:lstStyle/>
          <a:p>
            <a:r>
              <a:rPr lang="en-US" altLang="ko-KR" sz="600">
                <a:latin typeface="Calibri" pitchFamily="34" charset="0"/>
              </a:rPr>
              <a:t>【</a:t>
            </a:r>
            <a:r>
              <a:rPr lang="ko-KR" altLang="en-US" sz="600">
                <a:latin typeface="Calibri" pitchFamily="34" charset="0"/>
                <a:ea typeface="Gulim" pitchFamily="34" charset="-127"/>
              </a:rPr>
              <a:t>정보 출전</a:t>
            </a:r>
            <a:r>
              <a:rPr lang="en-US" altLang="ko-KR" sz="600">
                <a:latin typeface="Calibri" pitchFamily="34" charset="0"/>
              </a:rPr>
              <a:t>】</a:t>
            </a:r>
            <a:r>
              <a:rPr lang="ko-KR" altLang="en-US" sz="600">
                <a:latin typeface="Calibri" pitchFamily="34" charset="0"/>
                <a:ea typeface="Gulim" pitchFamily="34" charset="-127"/>
              </a:rPr>
              <a:t>후쿠시마현 중간 저장 시설등 매책실 조사</a:t>
            </a:r>
          </a:p>
        </p:txBody>
      </p:sp>
      <p:sp>
        <p:nvSpPr>
          <p:cNvPr id="6" name="正方形/長方形 5"/>
          <p:cNvSpPr/>
          <p:nvPr/>
        </p:nvSpPr>
        <p:spPr>
          <a:xfrm>
            <a:off x="4016450" y="8159028"/>
            <a:ext cx="1570261" cy="1079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272410" y="8132039"/>
            <a:ext cx="1008112" cy="215444"/>
          </a:xfrm>
          <a:prstGeom prst="rect">
            <a:avLst/>
          </a:prstGeom>
          <a:noFill/>
        </p:spPr>
        <p:txBody>
          <a:bodyPr wrap="square" rtlCol="0">
            <a:spAutoFit/>
          </a:bodyPr>
          <a:lstStyle/>
          <a:p>
            <a:r>
              <a:rPr lang="ko-KR" altLang="ja-JP" sz="800" dirty="0"/>
              <a:t>미나미소마 시</a:t>
            </a:r>
            <a:endParaRPr lang="ja-JP" altLang="ja-JP" sz="800" dirty="0"/>
          </a:p>
        </p:txBody>
      </p:sp>
      <p:sp>
        <p:nvSpPr>
          <p:cNvPr id="8" name="正方形/長方形 7"/>
          <p:cNvSpPr/>
          <p:nvPr/>
        </p:nvSpPr>
        <p:spPr>
          <a:xfrm>
            <a:off x="4049036" y="8346351"/>
            <a:ext cx="1537675" cy="88901"/>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151612" y="8283079"/>
            <a:ext cx="1368152" cy="215444"/>
          </a:xfrm>
          <a:prstGeom prst="rect">
            <a:avLst/>
          </a:prstGeom>
          <a:noFill/>
        </p:spPr>
        <p:txBody>
          <a:bodyPr wrap="square" rtlCol="0">
            <a:spAutoFit/>
          </a:bodyPr>
          <a:lstStyle/>
          <a:p>
            <a:r>
              <a:rPr lang="ko-KR" altLang="ja-JP" sz="800" dirty="0"/>
              <a:t>모니터링</a:t>
            </a:r>
            <a:r>
              <a:rPr lang="en-US" altLang="ja-JP" sz="800" dirty="0"/>
              <a:t>, </a:t>
            </a:r>
            <a:r>
              <a:rPr lang="ko-KR" altLang="ja-JP" sz="800" dirty="0"/>
              <a:t>안전감시기능</a:t>
            </a:r>
            <a:endParaRPr lang="ja-JP" altLang="ja-JP" sz="800" dirty="0"/>
          </a:p>
        </p:txBody>
      </p:sp>
      <p:sp>
        <p:nvSpPr>
          <p:cNvPr id="14" name="正方形/長方形 13"/>
          <p:cNvSpPr/>
          <p:nvPr/>
        </p:nvSpPr>
        <p:spPr>
          <a:xfrm>
            <a:off x="4089700" y="8549552"/>
            <a:ext cx="255587" cy="131192"/>
          </a:xfrm>
          <a:prstGeom prst="rect">
            <a:avLst/>
          </a:prstGeom>
          <a:solidFill>
            <a:srgbClr val="CCFF99"/>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089700" y="8858361"/>
            <a:ext cx="255587" cy="118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391324" y="8506166"/>
            <a:ext cx="1128439" cy="217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444245" y="8793273"/>
            <a:ext cx="1081608" cy="248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4287698" y="8445871"/>
            <a:ext cx="1367016" cy="338554"/>
          </a:xfrm>
          <a:prstGeom prst="rect">
            <a:avLst/>
          </a:prstGeom>
          <a:noFill/>
        </p:spPr>
        <p:txBody>
          <a:bodyPr wrap="square" rtlCol="0">
            <a:spAutoFit/>
          </a:bodyPr>
          <a:lstStyle/>
          <a:p>
            <a:r>
              <a:rPr lang="ko-KR" altLang="en-US" sz="800" dirty="0"/>
              <a:t>미나미 소마시 （가이바마 뉴 스포츠 광장</a:t>
            </a:r>
            <a:r>
              <a:rPr lang="ko-KR" altLang="en-US" sz="800" dirty="0" smtClean="0"/>
              <a:t>）</a:t>
            </a:r>
            <a:endParaRPr lang="ja-JP" altLang="ja-JP" sz="800" dirty="0"/>
          </a:p>
        </p:txBody>
      </p:sp>
      <p:sp>
        <p:nvSpPr>
          <p:cNvPr id="24" name="テキスト ボックス 23"/>
          <p:cNvSpPr txBox="1"/>
          <p:nvPr/>
        </p:nvSpPr>
        <p:spPr>
          <a:xfrm>
            <a:off x="3990362" y="8506166"/>
            <a:ext cx="389850" cy="215444"/>
          </a:xfrm>
          <a:prstGeom prst="rect">
            <a:avLst/>
          </a:prstGeom>
          <a:noFill/>
        </p:spPr>
        <p:txBody>
          <a:bodyPr wrap="none" rtlCol="0">
            <a:spAutoFit/>
          </a:bodyPr>
          <a:lstStyle/>
          <a:p>
            <a:r>
              <a:rPr lang="ko-KR" altLang="ja-JP" sz="800" dirty="0"/>
              <a:t>장소</a:t>
            </a:r>
            <a:endParaRPr kumimoji="1" lang="ja-JP" altLang="en-US" sz="800" dirty="0"/>
          </a:p>
        </p:txBody>
      </p:sp>
      <p:sp>
        <p:nvSpPr>
          <p:cNvPr id="116" name="テキスト ボックス 115"/>
          <p:cNvSpPr txBox="1"/>
          <p:nvPr/>
        </p:nvSpPr>
        <p:spPr>
          <a:xfrm>
            <a:off x="3979863" y="8824646"/>
            <a:ext cx="418704" cy="215444"/>
          </a:xfrm>
          <a:prstGeom prst="rect">
            <a:avLst/>
          </a:prstGeom>
          <a:noFill/>
        </p:spPr>
        <p:txBody>
          <a:bodyPr wrap="none" rtlCol="0">
            <a:spAutoFit/>
          </a:bodyPr>
          <a:lstStyle/>
          <a:p>
            <a:r>
              <a:rPr lang="ko-KR" altLang="ja-JP" sz="800" dirty="0" smtClean="0"/>
              <a:t>완성 </a:t>
            </a:r>
            <a:endParaRPr kumimoji="1" lang="ja-JP" altLang="en-US" sz="800" dirty="0"/>
          </a:p>
        </p:txBody>
      </p:sp>
      <p:sp>
        <p:nvSpPr>
          <p:cNvPr id="28" name="テキスト ボックス 27"/>
          <p:cNvSpPr txBox="1"/>
          <p:nvPr/>
        </p:nvSpPr>
        <p:spPr>
          <a:xfrm>
            <a:off x="4304560" y="8826233"/>
            <a:ext cx="1293944" cy="215444"/>
          </a:xfrm>
          <a:prstGeom prst="rect">
            <a:avLst/>
          </a:prstGeom>
          <a:noFill/>
        </p:spPr>
        <p:txBody>
          <a:bodyPr wrap="none" rtlCol="0">
            <a:spAutoFit/>
          </a:bodyPr>
          <a:lstStyle/>
          <a:p>
            <a:r>
              <a:rPr lang="en-US" altLang="ja-JP" sz="800" dirty="0"/>
              <a:t>2015</a:t>
            </a:r>
            <a:r>
              <a:rPr lang="ko-KR" altLang="ja-JP" sz="800" dirty="0"/>
              <a:t>년도 공용개시 예정</a:t>
            </a:r>
            <a:endParaRPr kumimoji="1" lang="ja-JP" altLang="en-US" sz="800" dirty="0"/>
          </a:p>
        </p:txBody>
      </p:sp>
      <p:sp>
        <p:nvSpPr>
          <p:cNvPr id="118" name="正方形/長方形 117"/>
          <p:cNvSpPr/>
          <p:nvPr/>
        </p:nvSpPr>
        <p:spPr>
          <a:xfrm>
            <a:off x="2902264" y="5777812"/>
            <a:ext cx="1058774" cy="177164"/>
          </a:xfrm>
          <a:prstGeom prst="rect">
            <a:avLst/>
          </a:prstGeom>
        </p:spPr>
        <p:txBody>
          <a:bodyPr wrap="square">
            <a:spAutoFit/>
          </a:bodyPr>
          <a:lstStyle/>
          <a:p>
            <a:pPr algn="ctr">
              <a:lnSpc>
                <a:spcPts val="600"/>
              </a:lnSpc>
            </a:pPr>
            <a:r>
              <a:rPr lang="en-US" altLang="ja-JP" sz="800" dirty="0" smtClean="0"/>
              <a:t>Construction  Status</a:t>
            </a:r>
            <a:endParaRPr lang="ja-JP" altLang="en-US" sz="800" dirty="0"/>
          </a:p>
        </p:txBody>
      </p:sp>
      <p:sp>
        <p:nvSpPr>
          <p:cNvPr id="119" name="正方形/長方形 118"/>
          <p:cNvSpPr/>
          <p:nvPr/>
        </p:nvSpPr>
        <p:spPr>
          <a:xfrm>
            <a:off x="10643" y="2858157"/>
            <a:ext cx="1522882"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ko-KR" altLang="en-US" sz="1200" b="1" dirty="0" smtClean="0">
                <a:solidFill>
                  <a:schemeClr val="bg1"/>
                </a:solidFill>
                <a:latin typeface="HG丸ｺﾞｼｯｸM-PRO" pitchFamily="50" charset="-128"/>
                <a:ea typeface="HG丸ｺﾞｼｯｸM-PRO" pitchFamily="50" charset="-128"/>
              </a:rPr>
              <a:t>중간 </a:t>
            </a:r>
            <a:r>
              <a:rPr lang="ko-KR" altLang="en-US" sz="1200" b="1" dirty="0">
                <a:solidFill>
                  <a:schemeClr val="bg1"/>
                </a:solidFill>
                <a:latin typeface="HG丸ｺﾞｼｯｸM-PRO" pitchFamily="50" charset="-128"/>
                <a:ea typeface="HG丸ｺﾞｼｯｸM-PRO" pitchFamily="50" charset="-128"/>
              </a:rPr>
              <a:t>저장 </a:t>
            </a:r>
            <a:r>
              <a:rPr lang="ko-KR" altLang="en-US" sz="1200" b="1" dirty="0" smtClean="0">
                <a:solidFill>
                  <a:schemeClr val="bg1"/>
                </a:solidFill>
                <a:latin typeface="HG丸ｺﾞｼｯｸM-PRO" pitchFamily="50" charset="-128"/>
                <a:ea typeface="HG丸ｺﾞｼｯｸM-PRO" pitchFamily="50" charset="-128"/>
              </a:rPr>
              <a:t>시설</a:t>
            </a:r>
            <a:endParaRPr lang="en-US" altLang="ja-JP" sz="1200" b="1" dirty="0">
              <a:solidFill>
                <a:schemeClr val="bg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4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4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a:p>
            <a:pPr fontAlgn="auto">
              <a:spcBef>
                <a:spcPts val="0"/>
              </a:spcBef>
              <a:spcAft>
                <a:spcPts val="0"/>
              </a:spcAft>
              <a:defRPr/>
            </a:pPr>
            <a:endParaRPr lang="en-US" altLang="ja-JP" sz="1200" b="1" dirty="0">
              <a:solidFill>
                <a:schemeClr val="tx1"/>
              </a:solidFill>
              <a:latin typeface="HG丸ｺﾞｼｯｸM-PRO" pitchFamily="50" charset="-128"/>
              <a:ea typeface="HG丸ｺﾞｼｯｸM-PRO" pitchFamily="50" charset="-128"/>
            </a:endParaRPr>
          </a:p>
        </p:txBody>
      </p:sp>
      <p:sp>
        <p:nvSpPr>
          <p:cNvPr id="120" name="正方形/長方形 119"/>
          <p:cNvSpPr/>
          <p:nvPr/>
        </p:nvSpPr>
        <p:spPr>
          <a:xfrm>
            <a:off x="916" y="3100797"/>
            <a:ext cx="6647986" cy="26352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100" dirty="0" smtClean="0">
                <a:solidFill>
                  <a:schemeClr val="tx1"/>
                </a:solidFill>
                <a:latin typeface="+mn-ea"/>
              </a:rPr>
              <a:t>◆</a:t>
            </a:r>
            <a:r>
              <a:rPr lang="ko-KR" altLang="en-US" sz="1100" dirty="0">
                <a:solidFill>
                  <a:schemeClr val="tx1"/>
                </a:solidFill>
                <a:latin typeface="+mn-ea"/>
              </a:rPr>
              <a:t>중간 저장 시설에의 제거 토양등의 반입 개시</a:t>
            </a:r>
            <a:r>
              <a:rPr lang="en-US" altLang="ko-KR" sz="1100" dirty="0">
                <a:solidFill>
                  <a:schemeClr val="tx1"/>
                </a:solidFill>
                <a:latin typeface="+mn-ea"/>
              </a:rPr>
              <a:t>(2015</a:t>
            </a:r>
            <a:r>
              <a:rPr lang="ko-KR" altLang="en-US" sz="1100" dirty="0">
                <a:solidFill>
                  <a:schemeClr val="tx1"/>
                </a:solidFill>
                <a:latin typeface="+mn-ea"/>
              </a:rPr>
              <a:t>년 </a:t>
            </a:r>
            <a:r>
              <a:rPr lang="en-US" altLang="ko-KR" sz="1100" dirty="0">
                <a:solidFill>
                  <a:schemeClr val="tx1"/>
                </a:solidFill>
                <a:latin typeface="+mn-ea"/>
              </a:rPr>
              <a:t>3</a:t>
            </a:r>
            <a:r>
              <a:rPr lang="ko-KR" altLang="en-US" sz="1100" dirty="0">
                <a:solidFill>
                  <a:schemeClr val="tx1"/>
                </a:solidFill>
                <a:latin typeface="+mn-ea"/>
              </a:rPr>
              <a:t>월 </a:t>
            </a:r>
            <a:r>
              <a:rPr lang="en-US" altLang="ko-KR" sz="1100" dirty="0">
                <a:solidFill>
                  <a:schemeClr val="tx1"/>
                </a:solidFill>
                <a:latin typeface="+mn-ea"/>
              </a:rPr>
              <a:t>13</a:t>
            </a:r>
            <a:r>
              <a:rPr lang="ko-KR" altLang="en-US" sz="1100" dirty="0">
                <a:solidFill>
                  <a:schemeClr val="tx1"/>
                </a:solidFill>
                <a:latin typeface="+mn-ea"/>
              </a:rPr>
              <a:t>일</a:t>
            </a:r>
            <a:r>
              <a:rPr lang="en-US" altLang="ko-KR" sz="1100" dirty="0" smtClean="0">
                <a:solidFill>
                  <a:schemeClr val="tx1"/>
                </a:solidFill>
                <a:latin typeface="+mn-ea"/>
              </a:rPr>
              <a:t>)</a:t>
            </a:r>
            <a:endParaRPr lang="ja-JP" altLang="en-US" sz="1100" dirty="0">
              <a:solidFill>
                <a:schemeClr val="tx1"/>
              </a:solidFill>
              <a:latin typeface="+mn-ea"/>
            </a:endParaRPr>
          </a:p>
        </p:txBody>
      </p:sp>
      <p:sp>
        <p:nvSpPr>
          <p:cNvPr id="121" name="AutoShape 24"/>
          <p:cNvSpPr>
            <a:spLocks noChangeArrowheads="1"/>
          </p:cNvSpPr>
          <p:nvPr/>
        </p:nvSpPr>
        <p:spPr bwMode="auto">
          <a:xfrm>
            <a:off x="79974" y="3364369"/>
            <a:ext cx="6742739" cy="952416"/>
          </a:xfrm>
          <a:prstGeom prst="rect">
            <a:avLst/>
          </a:prstGeom>
          <a:solidFill>
            <a:schemeClr val="accent5">
              <a:lumMod val="20000"/>
              <a:lumOff val="80000"/>
            </a:schemeClr>
          </a:solidFill>
          <a:ln w="6350">
            <a:solidFill>
              <a:schemeClr val="accent5">
                <a:lumMod val="20000"/>
                <a:lumOff val="80000"/>
              </a:schemeClr>
            </a:solidFill>
            <a:round/>
            <a:headEnd/>
            <a:tailEnd/>
          </a:ln>
        </p:spPr>
        <p:txBody>
          <a:bodyPr anchor="ctr"/>
          <a:lstStyle/>
          <a:p>
            <a:r>
              <a:rPr lang="ja-JP" altLang="en-US" sz="1100" dirty="0">
                <a:latin typeface="ＭＳ Ｐゴシック" charset="-128"/>
              </a:rPr>
              <a:t>　</a:t>
            </a:r>
            <a:r>
              <a:rPr lang="ko-KR" altLang="en-US" sz="1000" dirty="0"/>
              <a:t>중간 저장 시설로의 제거 토양등의 파일럿 수송이 시작되었습니다</a:t>
            </a:r>
            <a:r>
              <a:rPr lang="en-US" altLang="ko-KR" sz="1000" dirty="0"/>
              <a:t>.</a:t>
            </a:r>
            <a:r>
              <a:rPr lang="ko-KR" altLang="en-US" sz="1000" dirty="0"/>
              <a:t>　</a:t>
            </a:r>
            <a:endParaRPr lang="en-US" altLang="ko-KR" sz="1000" dirty="0" smtClean="0"/>
          </a:p>
          <a:p>
            <a:r>
              <a:rPr lang="ko-KR" altLang="en-US" sz="1000" dirty="0" smtClean="0"/>
              <a:t>  후쿠시마현에 </a:t>
            </a:r>
            <a:r>
              <a:rPr lang="ko-KR" altLang="en-US" sz="1000" dirty="0"/>
              <a:t>있어서 제염으로 인해 발생한 대량의 토양이나 폐기물등을 가설보관소나 주택부지</a:t>
            </a:r>
            <a:r>
              <a:rPr lang="en-US" altLang="ko-KR" sz="1000" dirty="0"/>
              <a:t>, </a:t>
            </a:r>
            <a:r>
              <a:rPr lang="ko-KR" altLang="en-US" sz="1000" dirty="0"/>
              <a:t>그리고 학교의 교정등에 보관되고 있고</a:t>
            </a:r>
            <a:r>
              <a:rPr lang="en-US" altLang="ko-KR" sz="1000" dirty="0"/>
              <a:t>, </a:t>
            </a:r>
            <a:r>
              <a:rPr lang="ko-KR" altLang="en-US" sz="1000" dirty="0"/>
              <a:t>이를 조기 반출하는 것이 후쿠시마의 복구・부흥을 향한 큰 과제가 되고 있습니다</a:t>
            </a:r>
            <a:r>
              <a:rPr lang="en-US" altLang="ko-KR" sz="1000" dirty="0" smtClean="0"/>
              <a:t>.</a:t>
            </a:r>
          </a:p>
          <a:p>
            <a:r>
              <a:rPr lang="ja-JP" altLang="en-US" sz="1000" dirty="0" smtClean="0"/>
              <a:t>　</a:t>
            </a:r>
            <a:r>
              <a:rPr lang="ko-KR" altLang="en-US" sz="1000" dirty="0" smtClean="0"/>
              <a:t>파일럿 </a:t>
            </a:r>
            <a:r>
              <a:rPr lang="ko-KR" altLang="en-US" sz="1000" dirty="0"/>
              <a:t>수송은</a:t>
            </a:r>
            <a:r>
              <a:rPr lang="en-US" altLang="ko-KR" sz="1000" dirty="0"/>
              <a:t>, </a:t>
            </a:r>
            <a:r>
              <a:rPr lang="ko-KR" altLang="en-US" sz="1000" dirty="0"/>
              <a:t>대량의 제거 토양등을 수송하는 본격 수송에 앞서</a:t>
            </a:r>
            <a:r>
              <a:rPr lang="en-US" altLang="ko-KR" sz="1000" dirty="0"/>
              <a:t>, </a:t>
            </a:r>
            <a:r>
              <a:rPr lang="ko-KR" altLang="en-US" sz="1000" dirty="0"/>
              <a:t>안전하고 확실한 수송을 향해서 반출～수송～방출과 관련되는 각 공정등을 확인・검증하면서</a:t>
            </a:r>
            <a:r>
              <a:rPr lang="en-US" altLang="ko-KR" sz="1000" dirty="0"/>
              <a:t>, </a:t>
            </a:r>
            <a:r>
              <a:rPr lang="ko-KR" altLang="en-US" sz="1000" dirty="0"/>
              <a:t>대개 </a:t>
            </a:r>
            <a:r>
              <a:rPr lang="en-US" altLang="ko-KR" sz="1000" dirty="0"/>
              <a:t>1</a:t>
            </a:r>
            <a:r>
              <a:rPr lang="ko-KR" altLang="en-US" sz="1000" dirty="0"/>
              <a:t>년간 실시됩니다</a:t>
            </a:r>
            <a:r>
              <a:rPr lang="en-US" altLang="ko-KR" sz="1000" dirty="0"/>
              <a:t>.</a:t>
            </a:r>
            <a:endParaRPr lang="en-US" altLang="ko-KR" sz="1000" dirty="0" smtClean="0"/>
          </a:p>
        </p:txBody>
      </p:sp>
      <p:grpSp>
        <p:nvGrpSpPr>
          <p:cNvPr id="122" name="グループ化 121"/>
          <p:cNvGrpSpPr/>
          <p:nvPr/>
        </p:nvGrpSpPr>
        <p:grpSpPr>
          <a:xfrm>
            <a:off x="3998280" y="4401468"/>
            <a:ext cx="2812395" cy="1585141"/>
            <a:chOff x="177340" y="4551476"/>
            <a:chExt cx="2771729" cy="1508744"/>
          </a:xfrm>
        </p:grpSpPr>
        <p:pic>
          <p:nvPicPr>
            <p:cNvPr id="123" name="Picture 2" descr="\\KIKAKU-1\disk1\総合計画課共有フォルダ\06パソコンアップデート\01計画・調整\02復興計画\●復興ビジョン共有から移動●\101★★復興計画★★\⇒⇒⇒≪復興計画（第１次）進行管理≫\(0927)復興のあゆみ（仮）\第11版作成\13_部局照会(Ｈ27.4.6）\部局回答\生活環境部\中間貯蔵施設\中貯画像1.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4989" b="11"/>
            <a:stretch/>
          </p:blipFill>
          <p:spPr bwMode="auto">
            <a:xfrm>
              <a:off x="177340" y="4728220"/>
              <a:ext cx="2771729" cy="1332000"/>
            </a:xfrm>
            <a:prstGeom prst="rect">
              <a:avLst/>
            </a:prstGeom>
            <a:noFill/>
            <a:extLst>
              <a:ext uri="{909E8E84-426E-40DD-AFC4-6F175D3DCCD1}">
                <a14:hiddenFill xmlns:a14="http://schemas.microsoft.com/office/drawing/2010/main">
                  <a:solidFill>
                    <a:srgbClr val="FFFFFF"/>
                  </a:solidFill>
                </a14:hiddenFill>
              </a:ext>
            </a:extLst>
          </p:spPr>
        </p:pic>
        <p:sp>
          <p:nvSpPr>
            <p:cNvPr id="124" name="正方形/長方形 123"/>
            <p:cNvSpPr/>
            <p:nvPr/>
          </p:nvSpPr>
          <p:spPr>
            <a:xfrm>
              <a:off x="177340" y="4551476"/>
              <a:ext cx="2771729" cy="176882"/>
            </a:xfrm>
            <a:prstGeom prst="rect">
              <a:avLst/>
            </a:prstGeom>
            <a:solidFill>
              <a:schemeClr val="tx2">
                <a:lumMod val="60000"/>
                <a:lumOff val="40000"/>
                <a:alpha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lnSpc>
                  <a:spcPts val="1400"/>
                </a:lnSpc>
                <a:spcBef>
                  <a:spcPts val="0"/>
                </a:spcBef>
                <a:spcAft>
                  <a:spcPts val="0"/>
                </a:spcAft>
                <a:defRPr/>
              </a:pPr>
              <a:r>
                <a:rPr lang="ko-KR" altLang="en-US" sz="900" b="1" dirty="0" smtClean="0">
                  <a:solidFill>
                    <a:schemeClr val="bg1"/>
                  </a:solidFill>
                  <a:latin typeface="+mj-ea"/>
                  <a:ea typeface="+mj-ea"/>
                </a:rPr>
                <a:t>짐내</a:t>
              </a:r>
              <a:r>
                <a:rPr lang="ja-JP" altLang="en-US" sz="900" b="1" dirty="0">
                  <a:solidFill>
                    <a:schemeClr val="bg1"/>
                  </a:solidFill>
                  <a:latin typeface="+mj-ea"/>
                  <a:ea typeface="+mj-ea"/>
                </a:rPr>
                <a:t>　</a:t>
              </a:r>
              <a:r>
                <a:rPr lang="ko-KR" altLang="en-US" sz="900" b="1" dirty="0" smtClean="0">
                  <a:solidFill>
                    <a:schemeClr val="bg1"/>
                  </a:solidFill>
                  <a:latin typeface="+mj-ea"/>
                  <a:ea typeface="+mj-ea"/>
                </a:rPr>
                <a:t>리는 </a:t>
              </a:r>
              <a:r>
                <a:rPr lang="ko-KR" altLang="en-US" sz="900" b="1" dirty="0">
                  <a:solidFill>
                    <a:schemeClr val="bg1"/>
                  </a:solidFill>
                  <a:latin typeface="+mj-ea"/>
                  <a:ea typeface="+mj-ea"/>
                </a:rPr>
                <a:t>작업 </a:t>
              </a:r>
              <a:endParaRPr lang="en-US" altLang="ja-JP" sz="900" b="1" dirty="0" smtClean="0">
                <a:solidFill>
                  <a:schemeClr val="bg1"/>
                </a:solidFill>
                <a:latin typeface="+mj-ea"/>
                <a:ea typeface="+mj-ea"/>
              </a:endParaRPr>
            </a:p>
          </p:txBody>
        </p:sp>
      </p:grpSp>
      <p:grpSp>
        <p:nvGrpSpPr>
          <p:cNvPr id="125" name="グループ化 124"/>
          <p:cNvGrpSpPr/>
          <p:nvPr/>
        </p:nvGrpSpPr>
        <p:grpSpPr>
          <a:xfrm>
            <a:off x="2151013" y="4401468"/>
            <a:ext cx="1816506" cy="1573076"/>
            <a:chOff x="2982199" y="4550927"/>
            <a:chExt cx="1776000" cy="1509293"/>
          </a:xfrm>
        </p:grpSpPr>
        <p:pic>
          <p:nvPicPr>
            <p:cNvPr id="126" name="Picture 3" descr="\\KIKAKU-1\disk1\総合計画課共有フォルダ\06パソコンアップデート\01計画・調整\02復興計画\●復興ビジョン共有から移動●\101★★復興計画★★\⇒⇒⇒≪復興計画（第１次）進行管理≫\(0927)復興のあゆみ（仮）\第11版作成\13_部局照会(Ｈ27.4.6）\部局回答\生活環境部\中間貯蔵施設\中貯画像2.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82199" y="4728220"/>
              <a:ext cx="1776000" cy="1332000"/>
            </a:xfrm>
            <a:prstGeom prst="rect">
              <a:avLst/>
            </a:prstGeom>
            <a:noFill/>
            <a:extLst>
              <a:ext uri="{909E8E84-426E-40DD-AFC4-6F175D3DCCD1}">
                <a14:hiddenFill xmlns:a14="http://schemas.microsoft.com/office/drawing/2010/main">
                  <a:solidFill>
                    <a:srgbClr val="FFFFFF"/>
                  </a:solidFill>
                </a14:hiddenFill>
              </a:ext>
            </a:extLst>
          </p:spPr>
        </p:pic>
        <p:sp>
          <p:nvSpPr>
            <p:cNvPr id="127" name="正方形/長方形 126"/>
            <p:cNvSpPr/>
            <p:nvPr/>
          </p:nvSpPr>
          <p:spPr>
            <a:xfrm>
              <a:off x="2982547" y="4550927"/>
              <a:ext cx="1775652" cy="177294"/>
            </a:xfrm>
            <a:prstGeom prst="rect">
              <a:avLst/>
            </a:prstGeom>
            <a:solidFill>
              <a:schemeClr val="tx2">
                <a:lumMod val="60000"/>
                <a:lumOff val="40000"/>
                <a:alpha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lnSpc>
                  <a:spcPts val="1400"/>
                </a:lnSpc>
                <a:spcBef>
                  <a:spcPts val="0"/>
                </a:spcBef>
                <a:spcAft>
                  <a:spcPts val="0"/>
                </a:spcAft>
                <a:defRPr/>
              </a:pPr>
              <a:r>
                <a:rPr lang="ko-KR" altLang="en-US" sz="900" b="1" dirty="0">
                  <a:solidFill>
                    <a:schemeClr val="bg1"/>
                  </a:solidFill>
                  <a:latin typeface="+mj-ea"/>
                  <a:ea typeface="+mj-ea"/>
                </a:rPr>
                <a:t>옮겨 </a:t>
              </a:r>
              <a:r>
                <a:rPr lang="ko-KR" altLang="en-US" sz="900" b="1" dirty="0" smtClean="0">
                  <a:solidFill>
                    <a:schemeClr val="bg1"/>
                  </a:solidFill>
                  <a:latin typeface="+mj-ea"/>
                  <a:ea typeface="+mj-ea"/>
                </a:rPr>
                <a:t>싣는 </a:t>
              </a:r>
              <a:r>
                <a:rPr lang="ko-KR" altLang="en-US" sz="900" b="1" dirty="0">
                  <a:solidFill>
                    <a:schemeClr val="bg1"/>
                  </a:solidFill>
                  <a:latin typeface="+mj-ea"/>
                  <a:ea typeface="+mj-ea"/>
                </a:rPr>
                <a:t>작업 </a:t>
              </a:r>
              <a:endParaRPr lang="en-US" altLang="ja-JP" sz="900" b="1" dirty="0" smtClean="0">
                <a:solidFill>
                  <a:schemeClr val="bg1"/>
                </a:solidFill>
                <a:latin typeface="+mj-ea"/>
                <a:ea typeface="+mj-ea"/>
              </a:endParaRPr>
            </a:p>
          </p:txBody>
        </p:sp>
      </p:grpSp>
      <p:grpSp>
        <p:nvGrpSpPr>
          <p:cNvPr id="128" name="グループ化 127"/>
          <p:cNvGrpSpPr/>
          <p:nvPr/>
        </p:nvGrpSpPr>
        <p:grpSpPr>
          <a:xfrm>
            <a:off x="79974" y="4401468"/>
            <a:ext cx="2002247" cy="1573077"/>
            <a:chOff x="4738666" y="4485974"/>
            <a:chExt cx="1994229" cy="1562827"/>
          </a:xfrm>
        </p:grpSpPr>
        <p:pic>
          <p:nvPicPr>
            <p:cNvPr id="129" name="Picture 5" descr="\\KIKAKU-1\disk1\総合計画課共有フォルダ\06パソコンアップデート\01計画・調整\02復興計画\●復興ビジョン共有から移動●\101★★復興計画★★\⇒⇒⇒≪復興計画（第１次）進行管理≫\(0927)復興のあゆみ（仮）\第11版作成\13_部局照会(Ｈ27.4.6）\部局回答\生活環境部\中間貯蔵施設\中貯画像3.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38666" y="4689304"/>
              <a:ext cx="1994229" cy="1359497"/>
            </a:xfrm>
            <a:prstGeom prst="rect">
              <a:avLst/>
            </a:prstGeom>
            <a:noFill/>
            <a:extLst>
              <a:ext uri="{909E8E84-426E-40DD-AFC4-6F175D3DCCD1}">
                <a14:hiddenFill xmlns:a14="http://schemas.microsoft.com/office/drawing/2010/main">
                  <a:solidFill>
                    <a:srgbClr val="FFFFFF"/>
                  </a:solidFill>
                </a14:hiddenFill>
              </a:ext>
            </a:extLst>
          </p:spPr>
        </p:pic>
        <p:sp>
          <p:nvSpPr>
            <p:cNvPr id="130" name="正方形/長方形 129"/>
            <p:cNvSpPr/>
            <p:nvPr/>
          </p:nvSpPr>
          <p:spPr>
            <a:xfrm>
              <a:off x="4738983" y="4485974"/>
              <a:ext cx="1993912" cy="216202"/>
            </a:xfrm>
            <a:prstGeom prst="rect">
              <a:avLst/>
            </a:prstGeom>
            <a:solidFill>
              <a:schemeClr val="tx2">
                <a:lumMod val="60000"/>
                <a:lumOff val="40000"/>
                <a:alpha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fontAlgn="auto">
                <a:lnSpc>
                  <a:spcPts val="1400"/>
                </a:lnSpc>
                <a:spcBef>
                  <a:spcPts val="0"/>
                </a:spcBef>
                <a:spcAft>
                  <a:spcPts val="0"/>
                </a:spcAft>
                <a:defRPr/>
              </a:pPr>
              <a:r>
                <a:rPr lang="ko-KR" altLang="en-US" sz="900" b="1" dirty="0" smtClean="0"/>
                <a:t>    보관소에 </a:t>
              </a:r>
              <a:r>
                <a:rPr lang="ko-KR" altLang="en-US" sz="900" b="1" dirty="0"/>
                <a:t>제거 토양 수락 확인 작업</a:t>
              </a:r>
              <a:endParaRPr lang="en-US" altLang="ja-JP" sz="900" b="1" dirty="0" smtClean="0">
                <a:solidFill>
                  <a:schemeClr val="bg1"/>
                </a:solidFill>
                <a:latin typeface="+mj-ea"/>
                <a:ea typeface="+mj-ea"/>
              </a:endParaRPr>
            </a:p>
          </p:txBody>
        </p:sp>
      </p:grpSp>
      <p:sp>
        <p:nvSpPr>
          <p:cNvPr id="31" name="正方形/長方形 30"/>
          <p:cNvSpPr/>
          <p:nvPr/>
        </p:nvSpPr>
        <p:spPr>
          <a:xfrm>
            <a:off x="7245424" y="1450480"/>
            <a:ext cx="3429000" cy="2862322"/>
          </a:xfrm>
          <a:prstGeom prst="rect">
            <a:avLst/>
          </a:prstGeom>
        </p:spPr>
        <p:txBody>
          <a:bodyPr>
            <a:spAutoFit/>
          </a:bodyPr>
          <a:lstStyle/>
          <a:p>
            <a:r>
              <a:rPr lang="ja-JP" altLang="en-US" sz="1000" dirty="0">
                <a:latin typeface="ＭＳ Ｐゴシック" charset="-128"/>
              </a:rPr>
              <a:t>中間貯蔵施設への除去土壌等のパイロット輸送が開始されました。</a:t>
            </a:r>
          </a:p>
          <a:p>
            <a:r>
              <a:rPr lang="ja-JP" altLang="en-US" sz="1000" dirty="0">
                <a:latin typeface="ＭＳ Ｐゴシック" charset="-128"/>
              </a:rPr>
              <a:t>　</a:t>
            </a:r>
            <a:r>
              <a:rPr lang="ja-JP" altLang="en-US" sz="1000" dirty="0"/>
              <a:t>福島県において、除染に伴い発生した大量の土壌や廃棄物等が仮置場や住宅の敷地内、学校の校庭等に保管されており、その早期の搬出が福島の復旧・復興に向けた大きな課題となっています。</a:t>
            </a:r>
            <a:br>
              <a:rPr lang="ja-JP" altLang="en-US" sz="1000" dirty="0"/>
            </a:br>
            <a:r>
              <a:rPr lang="ja-JP" altLang="en-US" sz="1000" dirty="0"/>
              <a:t>　パイロット輸送は、大量の除去土壌等を輸送する本格輸送に先立ち、安全かつ確実な輸送に向け、搬出～輸送～荷下ろしに係る各工程等を確認・検証しながら、おおむね１年間実施されます。</a:t>
            </a:r>
            <a:endParaRPr lang="en-US" altLang="ja-JP" sz="1000" dirty="0"/>
          </a:p>
          <a:p>
            <a:r>
              <a:rPr lang="ja-JP" altLang="en-US" sz="1000" b="1" dirty="0">
                <a:latin typeface="+mj-ea"/>
              </a:rPr>
              <a:t>保管場への除去土壌の受け入れ確認作業</a:t>
            </a:r>
            <a:endParaRPr lang="en-US" altLang="ja-JP" sz="1000" b="1" dirty="0">
              <a:latin typeface="+mj-ea"/>
            </a:endParaRPr>
          </a:p>
          <a:p>
            <a:endParaRPr lang="en-US" altLang="ja-JP" sz="1000" dirty="0"/>
          </a:p>
          <a:p>
            <a:r>
              <a:rPr lang="en-US" altLang="ja-JP" sz="1000" dirty="0"/>
              <a:t/>
            </a:r>
            <a:br>
              <a:rPr lang="en-US" altLang="ja-JP" sz="1000" dirty="0"/>
            </a:br>
            <a:r>
              <a:rPr lang="ja-JP" altLang="en-US" sz="1000" b="1" dirty="0">
                <a:solidFill>
                  <a:schemeClr val="bg1"/>
                </a:solidFill>
                <a:latin typeface="+mj-ea"/>
              </a:rPr>
              <a:t>積替作業</a:t>
            </a:r>
            <a:endParaRPr lang="en-US" altLang="ja-JP" sz="1000" b="1" dirty="0">
              <a:solidFill>
                <a:schemeClr val="bg1"/>
              </a:solidFill>
              <a:latin typeface="+mj-ea"/>
            </a:endParaRPr>
          </a:p>
          <a:p>
            <a:r>
              <a:rPr lang="en-US" altLang="ja-JP" sz="1000" b="1" dirty="0">
                <a:solidFill>
                  <a:schemeClr val="bg1"/>
                </a:solidFill>
                <a:latin typeface="+mj-ea"/>
              </a:rPr>
              <a:t>Transshipping </a:t>
            </a:r>
          </a:p>
          <a:p>
            <a:r>
              <a:rPr lang="ja-JP" altLang="en-US" sz="1000" b="1" dirty="0">
                <a:solidFill>
                  <a:schemeClr val="bg1"/>
                </a:solidFill>
                <a:latin typeface="+mj-ea"/>
              </a:rPr>
              <a:t>荷おろし作業</a:t>
            </a:r>
            <a:endParaRPr lang="en-US" altLang="ja-JP" sz="1000" b="1" dirty="0">
              <a:solidFill>
                <a:schemeClr val="bg1"/>
              </a:solidFill>
              <a:latin typeface="+mj-ea"/>
            </a:endParaRPr>
          </a:p>
          <a:p>
            <a:r>
              <a:rPr lang="en-US" altLang="ja-JP" sz="1000" b="1" dirty="0">
                <a:solidFill>
                  <a:schemeClr val="bg1"/>
                </a:solidFill>
                <a:latin typeface="+mj-ea"/>
              </a:rPr>
              <a:t>Discharging</a:t>
            </a:r>
          </a:p>
          <a:p>
            <a:endParaRPr lang="en-US" altLang="ja-JP" sz="1000" b="1" dirty="0">
              <a:solidFill>
                <a:schemeClr val="bg1"/>
              </a:solidFill>
              <a:latin typeface="+mj-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22" descr="C:\Users\159935\Desktop\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043" y="1776898"/>
            <a:ext cx="5866599" cy="46714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544" name="Object 256"/>
          <p:cNvGraphicFramePr>
            <a:graphicFrameLocks noChangeAspect="1"/>
          </p:cNvGraphicFramePr>
          <p:nvPr>
            <p:extLst>
              <p:ext uri="{D42A27DB-BD31-4B8C-83A1-F6EECF244321}">
                <p14:modId xmlns:p14="http://schemas.microsoft.com/office/powerpoint/2010/main" val="4097392592"/>
              </p:ext>
            </p:extLst>
          </p:nvPr>
        </p:nvGraphicFramePr>
        <p:xfrm>
          <a:off x="316640" y="7546209"/>
          <a:ext cx="6215062" cy="1547037"/>
        </p:xfrm>
        <a:graphic>
          <a:graphicData uri="http://schemas.openxmlformats.org/presentationml/2006/ole">
            <mc:AlternateContent xmlns:mc="http://schemas.openxmlformats.org/markup-compatibility/2006">
              <mc:Choice xmlns:v="urn:schemas-microsoft-com:vml" Requires="v">
                <p:oleObj spid="_x0000_s36130" name="ワークシート" r:id="rId5" imgW="7105654" imgH="1876308" progId="Excel.Sheet.12">
                  <p:embed/>
                </p:oleObj>
              </mc:Choice>
              <mc:Fallback>
                <p:oleObj name="ワークシート" r:id="rId5" imgW="7105654" imgH="1876308" progId="Excel.Sheet.12">
                  <p:embed/>
                  <p:pic>
                    <p:nvPicPr>
                      <p:cNvPr id="0" name=""/>
                      <p:cNvPicPr>
                        <a:picLocks noChangeAspect="1" noChangeArrowheads="1"/>
                      </p:cNvPicPr>
                      <p:nvPr/>
                    </p:nvPicPr>
                    <p:blipFill>
                      <a:blip r:embed="rId6"/>
                      <a:srcRect/>
                      <a:stretch>
                        <a:fillRect/>
                      </a:stretch>
                    </p:blipFill>
                    <p:spPr bwMode="auto">
                      <a:xfrm>
                        <a:off x="316640" y="7546209"/>
                        <a:ext cx="6215062" cy="1547037"/>
                      </a:xfrm>
                      <a:prstGeom prst="rect">
                        <a:avLst/>
                      </a:prstGeom>
                      <a:noFill/>
                      <a:extLst/>
                    </p:spPr>
                  </p:pic>
                </p:oleObj>
              </mc:Fallback>
            </mc:AlternateContent>
          </a:graphicData>
        </a:graphic>
      </p:graphicFrame>
      <p:sp>
        <p:nvSpPr>
          <p:cNvPr id="6" name="正方形/長方形 5"/>
          <p:cNvSpPr/>
          <p:nvPr/>
        </p:nvSpPr>
        <p:spPr>
          <a:xfrm>
            <a:off x="7088131" y="7826126"/>
            <a:ext cx="510072" cy="169771"/>
          </a:xfrm>
          <a:prstGeom prst="rect">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545" name="Picture 2"/>
          <p:cNvPicPr>
            <a:picLocks noChangeAspect="1" noChangeArrowheads="1"/>
          </p:cNvPicPr>
          <p:nvPr/>
        </p:nvPicPr>
        <p:blipFill>
          <a:blip r:embed="rId7"/>
          <a:srcRect/>
          <a:stretch>
            <a:fillRect/>
          </a:stretch>
        </p:blipFill>
        <p:spPr bwMode="auto">
          <a:xfrm>
            <a:off x="-5895975" y="11231563"/>
            <a:ext cx="1328737" cy="993775"/>
          </a:xfrm>
          <a:prstGeom prst="rect">
            <a:avLst/>
          </a:prstGeom>
          <a:noFill/>
          <a:ln w="9525">
            <a:noFill/>
            <a:miter lim="800000"/>
            <a:headEnd/>
            <a:tailEnd/>
          </a:ln>
        </p:spPr>
      </p:pic>
      <p:sp>
        <p:nvSpPr>
          <p:cNvPr id="3" name="正方形/長方形 2"/>
          <p:cNvSpPr/>
          <p:nvPr/>
        </p:nvSpPr>
        <p:spPr>
          <a:xfrm>
            <a:off x="-5895975" y="11106150"/>
            <a:ext cx="1328737" cy="180975"/>
          </a:xfrm>
          <a:prstGeom prst="rect">
            <a:avLst/>
          </a:prstGeom>
          <a:solidFill>
            <a:schemeClr val="tx2">
              <a:lumMod val="60000"/>
              <a:lumOff val="40000"/>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900" b="1" dirty="0">
                <a:solidFill>
                  <a:schemeClr val="bg1"/>
                </a:solidFill>
              </a:rPr>
              <a:t>全量全袋検査の様子</a:t>
            </a:r>
          </a:p>
        </p:txBody>
      </p:sp>
      <p:sp>
        <p:nvSpPr>
          <p:cNvPr id="93" name="正方形/長方形 92"/>
          <p:cNvSpPr/>
          <p:nvPr/>
        </p:nvSpPr>
        <p:spPr>
          <a:xfrm>
            <a:off x="7719068" y="-540568"/>
            <a:ext cx="2484437" cy="28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a:solidFill>
                  <a:schemeClr val="bg1"/>
                </a:solidFill>
                <a:latin typeface="HG丸ｺﾞｼｯｸM-PRO" pitchFamily="50" charset="-128"/>
                <a:ea typeface="Gulim" pitchFamily="34" charset="-127"/>
              </a:rPr>
              <a:t>농림수산업 시설 등의 복구 상황</a:t>
            </a:r>
          </a:p>
        </p:txBody>
      </p:sp>
      <p:sp>
        <p:nvSpPr>
          <p:cNvPr id="254" name="角丸四角形 253"/>
          <p:cNvSpPr/>
          <p:nvPr/>
        </p:nvSpPr>
        <p:spPr>
          <a:xfrm>
            <a:off x="8665" y="5816551"/>
            <a:ext cx="3602136" cy="1395646"/>
          </a:xfrm>
          <a:prstGeom prst="roundRect">
            <a:avLst>
              <a:gd name="adj" fmla="val 2509"/>
            </a:avLst>
          </a:prstGeom>
          <a:solidFill>
            <a:schemeClr val="accent4">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72000" tIns="36000" rIns="0" rtlCol="0" anchor="t" anchorCtr="0"/>
          <a:lstStyle/>
          <a:p>
            <a:endParaRPr lang="en-US" altLang="ja-JP" sz="1000" b="1" spc="-50" dirty="0" smtClean="0">
              <a:effectLst>
                <a:outerShdw blurRad="38100" dist="38100" dir="2700000" algn="tl">
                  <a:srgbClr val="000000">
                    <a:alpha val="43137"/>
                  </a:srgbClr>
                </a:outerShdw>
              </a:effectLst>
            </a:endParaRPr>
          </a:p>
        </p:txBody>
      </p:sp>
      <p:sp>
        <p:nvSpPr>
          <p:cNvPr id="122" name="正方形/長方形 121"/>
          <p:cNvSpPr/>
          <p:nvPr/>
        </p:nvSpPr>
        <p:spPr>
          <a:xfrm>
            <a:off x="-603448" y="2524374"/>
            <a:ext cx="4299279" cy="3292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 name="正方形/長方形 10"/>
          <p:cNvSpPr/>
          <p:nvPr/>
        </p:nvSpPr>
        <p:spPr>
          <a:xfrm>
            <a:off x="-14288" y="-38100"/>
            <a:ext cx="6872287" cy="91821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2562" name="Picture 169" descr="C:\Users\159935\Desktop\いめーじ\★あゆみ用\farm02\farm02.wmf"/>
          <p:cNvPicPr>
            <a:picLocks noChangeAspect="1" noChangeArrowheads="1"/>
          </p:cNvPicPr>
          <p:nvPr/>
        </p:nvPicPr>
        <p:blipFill>
          <a:blip r:embed="rId8"/>
          <a:srcRect/>
          <a:stretch>
            <a:fillRect/>
          </a:stretch>
        </p:blipFill>
        <p:spPr bwMode="auto">
          <a:xfrm>
            <a:off x="3899186" y="7557035"/>
            <a:ext cx="361950" cy="270545"/>
          </a:xfrm>
          <a:prstGeom prst="rect">
            <a:avLst/>
          </a:prstGeom>
          <a:noFill/>
          <a:ln w="9525">
            <a:noFill/>
            <a:miter lim="800000"/>
            <a:headEnd/>
            <a:tailEnd/>
          </a:ln>
        </p:spPr>
      </p:pic>
      <p:pic>
        <p:nvPicPr>
          <p:cNvPr id="12563" name="Picture 170" descr="C:\Users\159935\Desktop\いめーじ\★あゆみ用\farm14\farm14.wmf"/>
          <p:cNvPicPr>
            <a:picLocks noChangeAspect="1" noChangeArrowheads="1"/>
          </p:cNvPicPr>
          <p:nvPr/>
        </p:nvPicPr>
        <p:blipFill>
          <a:blip r:embed="rId9"/>
          <a:srcRect/>
          <a:stretch>
            <a:fillRect/>
          </a:stretch>
        </p:blipFill>
        <p:spPr bwMode="auto">
          <a:xfrm>
            <a:off x="2445989" y="7577731"/>
            <a:ext cx="414338" cy="237661"/>
          </a:xfrm>
          <a:prstGeom prst="rect">
            <a:avLst/>
          </a:prstGeom>
          <a:noFill/>
          <a:ln w="9525">
            <a:noFill/>
            <a:miter lim="800000"/>
            <a:headEnd/>
            <a:tailEnd/>
          </a:ln>
        </p:spPr>
      </p:pic>
      <p:pic>
        <p:nvPicPr>
          <p:cNvPr id="12564" name="Picture 171" descr="C:\Users\159935\Desktop\いめーじ\★あゆみ用\farm28\farm28.wmf"/>
          <p:cNvPicPr>
            <a:picLocks noChangeAspect="1" noChangeArrowheads="1"/>
          </p:cNvPicPr>
          <p:nvPr/>
        </p:nvPicPr>
        <p:blipFill>
          <a:blip r:embed="rId10"/>
          <a:srcRect/>
          <a:stretch>
            <a:fillRect/>
          </a:stretch>
        </p:blipFill>
        <p:spPr bwMode="auto">
          <a:xfrm>
            <a:off x="1033580" y="7577731"/>
            <a:ext cx="403225" cy="286986"/>
          </a:xfrm>
          <a:prstGeom prst="rect">
            <a:avLst/>
          </a:prstGeom>
          <a:noFill/>
          <a:ln w="9525">
            <a:solidFill>
              <a:schemeClr val="bg1"/>
            </a:solidFill>
            <a:miter lim="800000"/>
            <a:headEnd/>
            <a:tailEnd/>
          </a:ln>
        </p:spPr>
      </p:pic>
      <p:pic>
        <p:nvPicPr>
          <p:cNvPr id="12565" name="Picture 172" descr="C:\Users\159935\Desktop\いめーじ\★あゆみ用\build19\build19.wmf"/>
          <p:cNvPicPr>
            <a:picLocks noChangeAspect="1" noChangeArrowheads="1"/>
          </p:cNvPicPr>
          <p:nvPr/>
        </p:nvPicPr>
        <p:blipFill>
          <a:blip r:embed="rId11"/>
          <a:srcRect/>
          <a:stretch>
            <a:fillRect/>
          </a:stretch>
        </p:blipFill>
        <p:spPr bwMode="auto">
          <a:xfrm>
            <a:off x="5169749" y="7604996"/>
            <a:ext cx="403225" cy="218229"/>
          </a:xfrm>
          <a:prstGeom prst="rect">
            <a:avLst/>
          </a:prstGeom>
          <a:noFill/>
          <a:ln w="9525">
            <a:noFill/>
            <a:miter lim="800000"/>
            <a:headEnd/>
            <a:tailEnd/>
          </a:ln>
        </p:spPr>
      </p:pic>
      <p:sp>
        <p:nvSpPr>
          <p:cNvPr id="12566" name="テキスト ボックス 127"/>
          <p:cNvSpPr txBox="1">
            <a:spLocks noChangeArrowheads="1"/>
          </p:cNvSpPr>
          <p:nvPr/>
        </p:nvSpPr>
        <p:spPr bwMode="auto">
          <a:xfrm>
            <a:off x="1436805" y="7524471"/>
            <a:ext cx="966787" cy="338138"/>
          </a:xfrm>
          <a:prstGeom prst="rect">
            <a:avLst/>
          </a:prstGeom>
          <a:noFill/>
          <a:ln w="9525">
            <a:noFill/>
            <a:miter lim="800000"/>
            <a:headEnd/>
            <a:tailEnd/>
          </a:ln>
        </p:spPr>
        <p:txBody>
          <a:bodyPr lIns="0" rIns="0">
            <a:spAutoFit/>
          </a:bodyPr>
          <a:lstStyle/>
          <a:p>
            <a:pPr algn="ctr"/>
            <a:r>
              <a:rPr lang="ko-KR" altLang="en-US" sz="1000" dirty="0">
                <a:solidFill>
                  <a:schemeClr val="bg1"/>
                </a:solidFill>
                <a:latin typeface="Calibri" pitchFamily="34" charset="0"/>
                <a:ea typeface="Gulim" pitchFamily="34" charset="-127"/>
              </a:rPr>
              <a:t>농  지</a:t>
            </a:r>
          </a:p>
          <a:p>
            <a:pPr algn="ctr"/>
            <a:r>
              <a:rPr lang="ja-JP" altLang="en-US" sz="600" dirty="0">
                <a:solidFill>
                  <a:schemeClr val="bg1"/>
                </a:solidFill>
                <a:latin typeface="Calibri" pitchFamily="34" charset="0"/>
              </a:rPr>
              <a:t>（</a:t>
            </a:r>
            <a:r>
              <a:rPr lang="ko-KR" altLang="en-US" sz="600" dirty="0">
                <a:solidFill>
                  <a:schemeClr val="bg1"/>
                </a:solidFill>
                <a:latin typeface="Calibri" pitchFamily="34" charset="0"/>
                <a:ea typeface="Gulim" pitchFamily="34" charset="-127"/>
              </a:rPr>
              <a:t>영농 재개 가능 면적 비율</a:t>
            </a:r>
            <a:r>
              <a:rPr lang="en-US" altLang="ko-KR" sz="600" dirty="0">
                <a:solidFill>
                  <a:schemeClr val="bg1"/>
                </a:solidFill>
                <a:latin typeface="Calibri" pitchFamily="34" charset="0"/>
                <a:ea typeface="Gulim" pitchFamily="34" charset="-127"/>
              </a:rPr>
              <a:t>)</a:t>
            </a:r>
            <a:endParaRPr lang="en-US" altLang="ja-JP" sz="600" dirty="0">
              <a:solidFill>
                <a:schemeClr val="bg1"/>
              </a:solidFill>
              <a:latin typeface="Calibri" pitchFamily="34" charset="0"/>
            </a:endParaRPr>
          </a:p>
        </p:txBody>
      </p:sp>
      <p:sp>
        <p:nvSpPr>
          <p:cNvPr id="12567" name="テキスト ボックス 128"/>
          <p:cNvSpPr txBox="1">
            <a:spLocks noChangeArrowheads="1"/>
          </p:cNvSpPr>
          <p:nvPr/>
        </p:nvSpPr>
        <p:spPr bwMode="auto">
          <a:xfrm>
            <a:off x="2699782" y="7534329"/>
            <a:ext cx="966788" cy="338137"/>
          </a:xfrm>
          <a:prstGeom prst="rect">
            <a:avLst/>
          </a:prstGeom>
          <a:noFill/>
          <a:ln w="9525">
            <a:noFill/>
            <a:miter lim="800000"/>
            <a:headEnd/>
            <a:tailEnd/>
          </a:ln>
        </p:spPr>
        <p:txBody>
          <a:bodyPr lIns="0" rIns="0">
            <a:spAutoFit/>
          </a:bodyPr>
          <a:lstStyle/>
          <a:p>
            <a:r>
              <a:rPr lang="ja-JP" altLang="en-US" sz="1000" dirty="0">
                <a:solidFill>
                  <a:schemeClr val="bg1"/>
                </a:solidFill>
                <a:latin typeface="Calibri" pitchFamily="34" charset="0"/>
              </a:rPr>
              <a:t>　　</a:t>
            </a:r>
            <a:r>
              <a:rPr lang="ko-KR" altLang="en-US" sz="1000" dirty="0">
                <a:solidFill>
                  <a:schemeClr val="bg1"/>
                </a:solidFill>
                <a:latin typeface="Calibri" pitchFamily="34" charset="0"/>
                <a:ea typeface="Gulim" pitchFamily="34" charset="-127"/>
              </a:rPr>
              <a:t>농업 경영체</a:t>
            </a:r>
            <a:endParaRPr lang="en-US" altLang="ko-KR" sz="1000" dirty="0">
              <a:solidFill>
                <a:schemeClr val="bg1"/>
              </a:solidFill>
              <a:latin typeface="Calibri" pitchFamily="34" charset="0"/>
              <a:ea typeface="Gulim" pitchFamily="34" charset="-127"/>
            </a:endParaRPr>
          </a:p>
          <a:p>
            <a:pPr algn="ctr"/>
            <a:r>
              <a:rPr lang="ja-JP" altLang="en-US" sz="600" dirty="0">
                <a:solidFill>
                  <a:schemeClr val="bg1"/>
                </a:solidFill>
                <a:latin typeface="Calibri" pitchFamily="34" charset="0"/>
              </a:rPr>
              <a:t>  （</a:t>
            </a:r>
            <a:r>
              <a:rPr lang="ko-KR" altLang="en-US" sz="600" dirty="0">
                <a:solidFill>
                  <a:schemeClr val="bg1"/>
                </a:solidFill>
                <a:latin typeface="Calibri" pitchFamily="34" charset="0"/>
                <a:ea typeface="Gulim" pitchFamily="34" charset="-127"/>
              </a:rPr>
              <a:t>경영 재개 상황</a:t>
            </a:r>
            <a:r>
              <a:rPr lang="ja-JP" altLang="en-US" sz="600" dirty="0">
                <a:solidFill>
                  <a:schemeClr val="bg1"/>
                </a:solidFill>
                <a:latin typeface="Calibri" pitchFamily="34" charset="0"/>
              </a:rPr>
              <a:t>）</a:t>
            </a:r>
          </a:p>
        </p:txBody>
      </p:sp>
      <p:sp>
        <p:nvSpPr>
          <p:cNvPr id="12568" name="テキスト ボックス 129"/>
          <p:cNvSpPr txBox="1">
            <a:spLocks noChangeArrowheads="1"/>
          </p:cNvSpPr>
          <p:nvPr/>
        </p:nvSpPr>
        <p:spPr bwMode="auto">
          <a:xfrm>
            <a:off x="4155498" y="7551815"/>
            <a:ext cx="1154112" cy="338138"/>
          </a:xfrm>
          <a:prstGeom prst="rect">
            <a:avLst/>
          </a:prstGeom>
          <a:noFill/>
          <a:ln w="9525">
            <a:noFill/>
            <a:miter lim="800000"/>
            <a:headEnd/>
            <a:tailEnd/>
          </a:ln>
        </p:spPr>
        <p:txBody>
          <a:bodyPr lIns="0" rIns="0">
            <a:spAutoFit/>
          </a:bodyPr>
          <a:lstStyle/>
          <a:p>
            <a:r>
              <a:rPr lang="ja-JP" altLang="en-US" sz="1000" dirty="0">
                <a:solidFill>
                  <a:schemeClr val="bg1"/>
                </a:solidFill>
                <a:latin typeface="Calibri" pitchFamily="34" charset="0"/>
              </a:rPr>
              <a:t>　　</a:t>
            </a:r>
            <a:r>
              <a:rPr lang="ko-KR" altLang="en-US" sz="1000" dirty="0">
                <a:solidFill>
                  <a:schemeClr val="bg1"/>
                </a:solidFill>
                <a:latin typeface="Calibri" pitchFamily="34" charset="0"/>
                <a:ea typeface="Gulim" pitchFamily="34" charset="-127"/>
              </a:rPr>
              <a:t>어업 경영체</a:t>
            </a:r>
            <a:endParaRPr lang="en-US" altLang="ko-KR" sz="1000" dirty="0">
              <a:solidFill>
                <a:schemeClr val="bg1"/>
              </a:solidFill>
              <a:latin typeface="Calibri" pitchFamily="34" charset="0"/>
              <a:ea typeface="Gulim" pitchFamily="34" charset="-127"/>
            </a:endParaRPr>
          </a:p>
          <a:p>
            <a:pPr algn="ctr"/>
            <a:r>
              <a:rPr lang="ja-JP" altLang="en-US" sz="600" dirty="0">
                <a:solidFill>
                  <a:schemeClr val="bg1"/>
                </a:solidFill>
                <a:latin typeface="Calibri" pitchFamily="34" charset="0"/>
              </a:rPr>
              <a:t>  （</a:t>
            </a:r>
            <a:r>
              <a:rPr lang="ko-KR" altLang="en-US" sz="600" dirty="0">
                <a:solidFill>
                  <a:schemeClr val="bg1"/>
                </a:solidFill>
                <a:latin typeface="Calibri" pitchFamily="34" charset="0"/>
                <a:ea typeface="Gulim" pitchFamily="34" charset="-127"/>
              </a:rPr>
              <a:t>조업 재개 상황</a:t>
            </a:r>
            <a:r>
              <a:rPr lang="ja-JP" altLang="en-US" sz="600" dirty="0">
                <a:solidFill>
                  <a:schemeClr val="bg1"/>
                </a:solidFill>
                <a:latin typeface="Calibri" pitchFamily="34" charset="0"/>
              </a:rPr>
              <a:t>）</a:t>
            </a:r>
          </a:p>
        </p:txBody>
      </p:sp>
      <p:sp>
        <p:nvSpPr>
          <p:cNvPr id="12569" name="テキスト ボックス 130"/>
          <p:cNvSpPr txBox="1">
            <a:spLocks noChangeArrowheads="1"/>
          </p:cNvSpPr>
          <p:nvPr/>
        </p:nvSpPr>
        <p:spPr bwMode="auto">
          <a:xfrm>
            <a:off x="5564044" y="7536978"/>
            <a:ext cx="966787" cy="371475"/>
          </a:xfrm>
          <a:prstGeom prst="rect">
            <a:avLst/>
          </a:prstGeom>
          <a:noFill/>
          <a:ln w="9525">
            <a:noFill/>
            <a:miter lim="800000"/>
            <a:headEnd/>
            <a:tailEnd/>
          </a:ln>
        </p:spPr>
        <p:txBody>
          <a:bodyPr lIns="0" rIns="0">
            <a:spAutoFit/>
          </a:bodyPr>
          <a:lstStyle/>
          <a:p>
            <a:pPr>
              <a:lnSpc>
                <a:spcPts val="1100"/>
              </a:lnSpc>
            </a:pPr>
            <a:r>
              <a:rPr lang="ja-JP" altLang="en-US" sz="900" dirty="0">
                <a:solidFill>
                  <a:schemeClr val="bg1"/>
                </a:solidFill>
                <a:latin typeface="Calibri" pitchFamily="34" charset="0"/>
              </a:rPr>
              <a:t>　</a:t>
            </a:r>
            <a:r>
              <a:rPr lang="ko-KR" altLang="en-US" sz="900" dirty="0">
                <a:solidFill>
                  <a:schemeClr val="bg1"/>
                </a:solidFill>
                <a:latin typeface="Calibri" pitchFamily="34" charset="0"/>
                <a:ea typeface="Gulim" pitchFamily="34" charset="-127"/>
              </a:rPr>
              <a:t>농지</a:t>
            </a:r>
            <a:r>
              <a:rPr lang="ja-JP" altLang="en-US" sz="900" dirty="0">
                <a:solidFill>
                  <a:schemeClr val="bg1"/>
                </a:solidFill>
                <a:latin typeface="Calibri" pitchFamily="34" charset="0"/>
              </a:rPr>
              <a:t>・</a:t>
            </a:r>
            <a:r>
              <a:rPr lang="ko-KR" altLang="en-US" sz="900" dirty="0">
                <a:solidFill>
                  <a:schemeClr val="bg1"/>
                </a:solidFill>
                <a:latin typeface="Calibri" pitchFamily="34" charset="0"/>
                <a:ea typeface="Gulim" pitchFamily="34" charset="-127"/>
              </a:rPr>
              <a:t>농업용시</a:t>
            </a:r>
          </a:p>
          <a:p>
            <a:pPr>
              <a:lnSpc>
                <a:spcPts val="1100"/>
              </a:lnSpc>
            </a:pPr>
            <a:r>
              <a:rPr lang="ko-KR" altLang="en-US" sz="900" dirty="0">
                <a:solidFill>
                  <a:schemeClr val="bg1"/>
                </a:solidFill>
                <a:latin typeface="Calibri" pitchFamily="34" charset="0"/>
                <a:ea typeface="Gulim" pitchFamily="34" charset="-127"/>
              </a:rPr>
              <a:t>설등 복구 공사</a:t>
            </a:r>
          </a:p>
        </p:txBody>
      </p:sp>
      <p:sp>
        <p:nvSpPr>
          <p:cNvPr id="5" name="正方形/長方形 4"/>
          <p:cNvSpPr/>
          <p:nvPr/>
        </p:nvSpPr>
        <p:spPr>
          <a:xfrm>
            <a:off x="7062004" y="8150115"/>
            <a:ext cx="510071" cy="271198"/>
          </a:xfrm>
          <a:prstGeom prst="rect">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ja-JP" sz="700" dirty="0">
                <a:solidFill>
                  <a:schemeClr val="tx1"/>
                </a:solidFill>
              </a:rPr>
              <a:t>복구</a:t>
            </a:r>
            <a:r>
              <a:rPr lang="ja-JP" altLang="ja-JP" sz="700" dirty="0">
                <a:solidFill>
                  <a:schemeClr val="tx1"/>
                </a:solidFill>
              </a:rPr>
              <a:t>・</a:t>
            </a:r>
            <a:r>
              <a:rPr lang="ko-KR" altLang="ja-JP" sz="700" dirty="0">
                <a:solidFill>
                  <a:schemeClr val="tx1"/>
                </a:solidFill>
              </a:rPr>
              <a:t>부흥 상황</a:t>
            </a:r>
            <a:endParaRPr lang="ja-JP" altLang="ja-JP" sz="700" dirty="0">
              <a:solidFill>
                <a:schemeClr val="tx1"/>
              </a:solidFill>
            </a:endParaRPr>
          </a:p>
        </p:txBody>
      </p:sp>
      <p:sp>
        <p:nvSpPr>
          <p:cNvPr id="4" name="テキスト ボックス 3"/>
          <p:cNvSpPr txBox="1"/>
          <p:nvPr/>
        </p:nvSpPr>
        <p:spPr>
          <a:xfrm>
            <a:off x="7006487" y="7808559"/>
            <a:ext cx="591716" cy="215444"/>
          </a:xfrm>
          <a:prstGeom prst="rect">
            <a:avLst/>
          </a:prstGeom>
          <a:noFill/>
          <a:ln>
            <a:solidFill>
              <a:srgbClr val="CCFF66"/>
            </a:solidFill>
          </a:ln>
        </p:spPr>
        <p:txBody>
          <a:bodyPr wrap="square" rtlCol="0">
            <a:spAutoFit/>
          </a:bodyPr>
          <a:lstStyle/>
          <a:p>
            <a:r>
              <a:rPr lang="ko-KR" altLang="ja-JP" sz="800" dirty="0"/>
              <a:t>피해상황</a:t>
            </a:r>
            <a:endParaRPr lang="ja-JP" altLang="ja-JP" sz="800" dirty="0"/>
          </a:p>
        </p:txBody>
      </p:sp>
      <p:sp>
        <p:nvSpPr>
          <p:cNvPr id="9" name="正方形/長方形 8"/>
          <p:cNvSpPr/>
          <p:nvPr/>
        </p:nvSpPr>
        <p:spPr>
          <a:xfrm>
            <a:off x="10527970" y="7608193"/>
            <a:ext cx="1080120" cy="349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2094014" y="7669822"/>
            <a:ext cx="738212" cy="288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0527970" y="8043207"/>
            <a:ext cx="1080120" cy="357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1981301" y="8043207"/>
            <a:ext cx="922933"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10527969" y="8472289"/>
            <a:ext cx="757213" cy="93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2038450" y="8472289"/>
            <a:ext cx="622301" cy="93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7017464" y="8600373"/>
            <a:ext cx="432048" cy="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7071586" y="7449611"/>
            <a:ext cx="424197" cy="7048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976734" y="7398867"/>
            <a:ext cx="680613" cy="215444"/>
          </a:xfrm>
          <a:prstGeom prst="rect">
            <a:avLst/>
          </a:prstGeom>
          <a:noFill/>
        </p:spPr>
        <p:txBody>
          <a:bodyPr wrap="square" rtlCol="0">
            <a:spAutoFit/>
          </a:bodyPr>
          <a:lstStyle/>
          <a:p>
            <a:r>
              <a:rPr lang="ko-KR" altLang="ja-JP" sz="800" b="1" dirty="0">
                <a:solidFill>
                  <a:schemeClr val="bg1"/>
                </a:solidFill>
              </a:rPr>
              <a:t>진척률</a:t>
            </a:r>
            <a:endParaRPr kumimoji="1" lang="ja-JP" altLang="en-US" sz="800" b="1" dirty="0">
              <a:solidFill>
                <a:schemeClr val="bg1"/>
              </a:solidFill>
            </a:endParaRPr>
          </a:p>
        </p:txBody>
      </p:sp>
      <p:sp>
        <p:nvSpPr>
          <p:cNvPr id="30" name="テキスト ボックス 29"/>
          <p:cNvSpPr txBox="1"/>
          <p:nvPr/>
        </p:nvSpPr>
        <p:spPr>
          <a:xfrm>
            <a:off x="10427139" y="7594374"/>
            <a:ext cx="1453132" cy="415498"/>
          </a:xfrm>
          <a:prstGeom prst="rect">
            <a:avLst/>
          </a:prstGeom>
          <a:noFill/>
        </p:spPr>
        <p:txBody>
          <a:bodyPr wrap="square" rtlCol="0">
            <a:spAutoFit/>
          </a:bodyPr>
          <a:lstStyle/>
          <a:p>
            <a:r>
              <a:rPr lang="en-US" altLang="ko-KR" sz="700" dirty="0"/>
              <a:t>740</a:t>
            </a:r>
            <a:r>
              <a:rPr lang="ko-KR" altLang="en-US" sz="700" dirty="0"/>
              <a:t>경영체</a:t>
            </a:r>
          </a:p>
          <a:p>
            <a:r>
              <a:rPr lang="ko-KR" altLang="en-US" sz="700" dirty="0"/>
              <a:t>동일본대지진 재해에 의해 피해를 당한 경영체</a:t>
            </a:r>
          </a:p>
        </p:txBody>
      </p:sp>
      <p:sp>
        <p:nvSpPr>
          <p:cNvPr id="12546" name="テキスト ボックス 12545"/>
          <p:cNvSpPr txBox="1"/>
          <p:nvPr/>
        </p:nvSpPr>
        <p:spPr>
          <a:xfrm>
            <a:off x="10416027" y="7991688"/>
            <a:ext cx="1043876" cy="415498"/>
          </a:xfrm>
          <a:prstGeom prst="rect">
            <a:avLst/>
          </a:prstGeom>
          <a:noFill/>
        </p:spPr>
        <p:txBody>
          <a:bodyPr wrap="none" rtlCol="0">
            <a:spAutoFit/>
          </a:bodyPr>
          <a:lstStyle/>
          <a:p>
            <a:r>
              <a:rPr lang="en-US" altLang="ko-KR" sz="700" dirty="0"/>
              <a:t>181</a:t>
            </a:r>
            <a:r>
              <a:rPr lang="ko-KR" altLang="en-US" sz="700" dirty="0"/>
              <a:t>경영체 </a:t>
            </a:r>
          </a:p>
          <a:p>
            <a:r>
              <a:rPr lang="ko-KR" altLang="en-US" sz="700" dirty="0"/>
              <a:t>조업을 재개한 경영체</a:t>
            </a:r>
          </a:p>
          <a:p>
            <a:r>
              <a:rPr lang="en-US" altLang="ko-KR" sz="700" dirty="0"/>
              <a:t>(※</a:t>
            </a:r>
            <a:r>
              <a:rPr lang="ko-KR" altLang="en-US" sz="700" dirty="0"/>
              <a:t>시험조업을 포함</a:t>
            </a:r>
            <a:r>
              <a:rPr lang="en-US" altLang="ko-KR" sz="700" dirty="0"/>
              <a:t>)</a:t>
            </a:r>
          </a:p>
        </p:txBody>
      </p:sp>
      <p:sp>
        <p:nvSpPr>
          <p:cNvPr id="12547" name="テキスト ボックス 12546"/>
          <p:cNvSpPr txBox="1"/>
          <p:nvPr/>
        </p:nvSpPr>
        <p:spPr>
          <a:xfrm>
            <a:off x="7777198" y="6117083"/>
            <a:ext cx="2052638" cy="307777"/>
          </a:xfrm>
          <a:prstGeom prst="rect">
            <a:avLst/>
          </a:prstGeom>
          <a:noFill/>
        </p:spPr>
        <p:txBody>
          <a:bodyPr wrap="square" rtlCol="0">
            <a:spAutoFit/>
          </a:bodyPr>
          <a:lstStyle/>
          <a:p>
            <a:r>
              <a:rPr lang="en-US" altLang="ko-KR" sz="700" dirty="0"/>
              <a:t>2,958</a:t>
            </a:r>
            <a:r>
              <a:rPr lang="ko-KR" altLang="en-US" sz="700" dirty="0"/>
              <a:t>지구</a:t>
            </a:r>
          </a:p>
          <a:p>
            <a:r>
              <a:rPr lang="ko-KR" altLang="en-US" sz="700" dirty="0"/>
              <a:t>사정완료 지구</a:t>
            </a:r>
          </a:p>
        </p:txBody>
      </p:sp>
      <p:sp>
        <p:nvSpPr>
          <p:cNvPr id="12548" name="テキスト ボックス 12547"/>
          <p:cNvSpPr txBox="1"/>
          <p:nvPr/>
        </p:nvSpPr>
        <p:spPr>
          <a:xfrm>
            <a:off x="7864914" y="6369017"/>
            <a:ext cx="1492101" cy="307777"/>
          </a:xfrm>
          <a:prstGeom prst="rect">
            <a:avLst/>
          </a:prstGeom>
          <a:noFill/>
        </p:spPr>
        <p:txBody>
          <a:bodyPr wrap="square" rtlCol="0">
            <a:spAutoFit/>
          </a:bodyPr>
          <a:lstStyle/>
          <a:p>
            <a:r>
              <a:rPr lang="en-US" altLang="ko-KR" sz="700" dirty="0"/>
              <a:t>2,432</a:t>
            </a:r>
            <a:r>
              <a:rPr lang="ko-KR" altLang="en-US" sz="700" dirty="0"/>
              <a:t>지구</a:t>
            </a:r>
          </a:p>
          <a:p>
            <a:r>
              <a:rPr lang="ko-KR" altLang="en-US" sz="700" dirty="0"/>
              <a:t>착수완료 지구</a:t>
            </a:r>
          </a:p>
        </p:txBody>
      </p:sp>
      <p:sp>
        <p:nvSpPr>
          <p:cNvPr id="12552" name="テキスト ボックス 12551"/>
          <p:cNvSpPr txBox="1"/>
          <p:nvPr/>
        </p:nvSpPr>
        <p:spPr>
          <a:xfrm>
            <a:off x="10714982" y="8426668"/>
            <a:ext cx="548570" cy="492443"/>
          </a:xfrm>
          <a:prstGeom prst="rect">
            <a:avLst/>
          </a:prstGeom>
          <a:noFill/>
        </p:spPr>
        <p:txBody>
          <a:bodyPr wrap="square" rtlCol="0">
            <a:spAutoFit/>
          </a:bodyPr>
          <a:lstStyle/>
          <a:p>
            <a:r>
              <a:rPr kumimoji="1" lang="en-US" altLang="ja-JP" sz="800" dirty="0" smtClean="0"/>
              <a:t>2014.3</a:t>
            </a:r>
          </a:p>
          <a:p>
            <a:endParaRPr kumimoji="1" lang="ja-JP" altLang="en-US" dirty="0"/>
          </a:p>
        </p:txBody>
      </p:sp>
      <p:sp>
        <p:nvSpPr>
          <p:cNvPr id="12553" name="テキスト ボックス 12552"/>
          <p:cNvSpPr txBox="1"/>
          <p:nvPr/>
        </p:nvSpPr>
        <p:spPr>
          <a:xfrm>
            <a:off x="12143227" y="8426288"/>
            <a:ext cx="713604" cy="215444"/>
          </a:xfrm>
          <a:prstGeom prst="rect">
            <a:avLst/>
          </a:prstGeom>
          <a:noFill/>
        </p:spPr>
        <p:txBody>
          <a:bodyPr wrap="square" rtlCol="0">
            <a:spAutoFit/>
          </a:bodyPr>
          <a:lstStyle/>
          <a:p>
            <a:r>
              <a:rPr kumimoji="1" lang="en-US" altLang="ja-JP" sz="800" dirty="0" smtClean="0"/>
              <a:t>2014.12</a:t>
            </a:r>
            <a:endParaRPr kumimoji="1" lang="ja-JP" altLang="en-US" sz="800" dirty="0"/>
          </a:p>
        </p:txBody>
      </p:sp>
      <p:sp>
        <p:nvSpPr>
          <p:cNvPr id="12554" name="テキスト ボックス 12553"/>
          <p:cNvSpPr txBox="1"/>
          <p:nvPr/>
        </p:nvSpPr>
        <p:spPr>
          <a:xfrm>
            <a:off x="-1683568" y="5834200"/>
            <a:ext cx="786730" cy="215444"/>
          </a:xfrm>
          <a:prstGeom prst="rect">
            <a:avLst/>
          </a:prstGeom>
          <a:noFill/>
        </p:spPr>
        <p:txBody>
          <a:bodyPr wrap="square" rtlCol="0">
            <a:spAutoFit/>
          </a:bodyPr>
          <a:lstStyle/>
          <a:p>
            <a:r>
              <a:rPr lang="ko-KR" altLang="en-US" sz="800" dirty="0"/>
              <a:t>집계 연월</a:t>
            </a:r>
            <a:endParaRPr kumimoji="1" lang="ja-JP" altLang="en-US" sz="800" dirty="0"/>
          </a:p>
        </p:txBody>
      </p:sp>
      <p:sp>
        <p:nvSpPr>
          <p:cNvPr id="12571" name="正方形/長方形 12570"/>
          <p:cNvSpPr/>
          <p:nvPr/>
        </p:nvSpPr>
        <p:spPr>
          <a:xfrm>
            <a:off x="9405185" y="9185913"/>
            <a:ext cx="2444313" cy="306604"/>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72" name="正方形/長方形 12571"/>
          <p:cNvSpPr/>
          <p:nvPr/>
        </p:nvSpPr>
        <p:spPr>
          <a:xfrm>
            <a:off x="9405185" y="9594350"/>
            <a:ext cx="2484000" cy="3600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73" name="正方形/長方形 12572"/>
          <p:cNvSpPr/>
          <p:nvPr/>
        </p:nvSpPr>
        <p:spPr>
          <a:xfrm>
            <a:off x="9400132" y="9995985"/>
            <a:ext cx="2484000" cy="3600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74" name="正方形/長方形 12573"/>
          <p:cNvSpPr/>
          <p:nvPr/>
        </p:nvSpPr>
        <p:spPr>
          <a:xfrm>
            <a:off x="9391782" y="10463562"/>
            <a:ext cx="2500699" cy="334582"/>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75" name="正方形/長方形 12574"/>
          <p:cNvSpPr/>
          <p:nvPr/>
        </p:nvSpPr>
        <p:spPr>
          <a:xfrm>
            <a:off x="11934459" y="9186567"/>
            <a:ext cx="2047705" cy="339713"/>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p>
        </p:txBody>
      </p:sp>
      <p:sp>
        <p:nvSpPr>
          <p:cNvPr id="64" name="正方形/長方形 63"/>
          <p:cNvSpPr/>
          <p:nvPr/>
        </p:nvSpPr>
        <p:spPr>
          <a:xfrm>
            <a:off x="11932048" y="9584280"/>
            <a:ext cx="1979066" cy="35949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11934459" y="9999661"/>
            <a:ext cx="2063408" cy="368332"/>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11934459" y="10486397"/>
            <a:ext cx="2058272" cy="338554"/>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9411589" y="9171601"/>
            <a:ext cx="1872208" cy="338554"/>
          </a:xfrm>
          <a:prstGeom prst="rect">
            <a:avLst/>
          </a:prstGeom>
          <a:noFill/>
        </p:spPr>
        <p:txBody>
          <a:bodyPr wrap="square" rtlCol="0">
            <a:spAutoFit/>
          </a:bodyPr>
          <a:lstStyle/>
          <a:p>
            <a:r>
              <a:rPr lang="ko-KR" altLang="en-US" sz="800" dirty="0"/>
              <a:t>재개한 병원 </a:t>
            </a:r>
            <a:r>
              <a:rPr lang="en-US" altLang="ko-KR" sz="800" dirty="0"/>
              <a:t>1</a:t>
            </a:r>
            <a:r>
              <a:rPr lang="ko-KR" altLang="en-US" sz="800" dirty="0"/>
              <a:t>시설</a:t>
            </a:r>
            <a:r>
              <a:rPr lang="en-US" altLang="ko-KR" sz="800" dirty="0"/>
              <a:t>/</a:t>
            </a:r>
            <a:r>
              <a:rPr lang="ko-KR" altLang="en-US" sz="800" dirty="0"/>
              <a:t>지진피해후 휴업한 병원 </a:t>
            </a:r>
            <a:r>
              <a:rPr lang="en-US" altLang="ko-KR" sz="800" dirty="0"/>
              <a:t>7</a:t>
            </a:r>
            <a:r>
              <a:rPr lang="ko-KR" altLang="en-US" sz="800" dirty="0"/>
              <a:t>개소</a:t>
            </a:r>
            <a:endParaRPr kumimoji="1" lang="ja-JP" altLang="en-US" sz="800" dirty="0"/>
          </a:p>
        </p:txBody>
      </p:sp>
      <p:sp>
        <p:nvSpPr>
          <p:cNvPr id="76" name="テキスト ボックス 75"/>
          <p:cNvSpPr txBox="1"/>
          <p:nvPr/>
        </p:nvSpPr>
        <p:spPr>
          <a:xfrm>
            <a:off x="9400567" y="9543518"/>
            <a:ext cx="1962034" cy="461665"/>
          </a:xfrm>
          <a:prstGeom prst="rect">
            <a:avLst/>
          </a:prstGeom>
          <a:noFill/>
        </p:spPr>
        <p:txBody>
          <a:bodyPr wrap="square" rtlCol="0">
            <a:spAutoFit/>
          </a:bodyPr>
          <a:lstStyle/>
          <a:p>
            <a:r>
              <a:rPr lang="ko-KR" altLang="en-US" sz="800" dirty="0"/>
              <a:t>재개시설 </a:t>
            </a:r>
            <a:r>
              <a:rPr lang="en-US" altLang="ko-KR" sz="800" dirty="0"/>
              <a:t>24</a:t>
            </a:r>
            <a:r>
              <a:rPr lang="ko-KR" altLang="en-US" sz="800" dirty="0"/>
              <a:t>시설</a:t>
            </a:r>
            <a:r>
              <a:rPr lang="en-US" altLang="ko-KR" sz="800" dirty="0"/>
              <a:t>(</a:t>
            </a:r>
            <a:r>
              <a:rPr lang="ko-KR" altLang="en-US" sz="800" dirty="0"/>
              <a:t>가설 시설 등으로 재개한 </a:t>
            </a:r>
            <a:r>
              <a:rPr lang="en-US" altLang="ko-KR" sz="800" dirty="0"/>
              <a:t>9</a:t>
            </a:r>
            <a:r>
              <a:rPr lang="ko-KR" altLang="en-US" sz="800" dirty="0"/>
              <a:t>시설 포함</a:t>
            </a:r>
            <a:r>
              <a:rPr lang="en-US" altLang="ko-KR" sz="800" dirty="0"/>
              <a:t>)/</a:t>
            </a:r>
            <a:r>
              <a:rPr lang="ko-KR" altLang="en-US" sz="800" dirty="0"/>
              <a:t>지진피해후 휴업한 시설 </a:t>
            </a:r>
            <a:r>
              <a:rPr lang="en-US" altLang="ko-KR" sz="800" dirty="0"/>
              <a:t>35</a:t>
            </a:r>
            <a:r>
              <a:rPr lang="ko-KR" altLang="en-US" sz="800" dirty="0"/>
              <a:t>시설</a:t>
            </a:r>
            <a:endParaRPr kumimoji="1" lang="ja-JP" altLang="en-US" sz="800" dirty="0"/>
          </a:p>
        </p:txBody>
      </p:sp>
      <p:sp>
        <p:nvSpPr>
          <p:cNvPr id="77" name="テキスト ボックス 76"/>
          <p:cNvSpPr txBox="1"/>
          <p:nvPr/>
        </p:nvSpPr>
        <p:spPr>
          <a:xfrm>
            <a:off x="9421278" y="9999772"/>
            <a:ext cx="1990288" cy="461665"/>
          </a:xfrm>
          <a:prstGeom prst="rect">
            <a:avLst/>
          </a:prstGeom>
          <a:noFill/>
        </p:spPr>
        <p:txBody>
          <a:bodyPr wrap="square" rtlCol="0">
            <a:spAutoFit/>
          </a:bodyPr>
          <a:lstStyle/>
          <a:p>
            <a:r>
              <a:rPr lang="ko-KR" altLang="en-US" sz="800" dirty="0"/>
              <a:t>재개시설</a:t>
            </a:r>
            <a:r>
              <a:rPr lang="en-US" altLang="ko-KR" sz="800" dirty="0"/>
              <a:t>14</a:t>
            </a:r>
            <a:r>
              <a:rPr lang="ko-KR" altLang="en-US" sz="800" dirty="0"/>
              <a:t>시설</a:t>
            </a:r>
            <a:r>
              <a:rPr lang="en-US" altLang="ko-KR" sz="800" dirty="0"/>
              <a:t>(</a:t>
            </a:r>
            <a:r>
              <a:rPr lang="ko-KR" altLang="en-US" sz="800" dirty="0"/>
              <a:t>다른 장소에서 재개한 </a:t>
            </a:r>
            <a:r>
              <a:rPr lang="en-US" altLang="ko-KR" sz="800" dirty="0"/>
              <a:t>4</a:t>
            </a:r>
            <a:r>
              <a:rPr lang="ko-KR" altLang="en-US" sz="800" dirty="0"/>
              <a:t>시설 포함</a:t>
            </a:r>
            <a:r>
              <a:rPr lang="en-US" altLang="ko-KR" sz="800" dirty="0"/>
              <a:t>)/</a:t>
            </a:r>
            <a:r>
              <a:rPr lang="ko-KR" altLang="en-US" sz="800" dirty="0"/>
              <a:t>지진재해 후 휴업한 시설 </a:t>
            </a:r>
            <a:r>
              <a:rPr lang="en-US" altLang="ko-KR" sz="800" dirty="0"/>
              <a:t>25</a:t>
            </a:r>
            <a:r>
              <a:rPr lang="ko-KR" altLang="en-US" sz="800" dirty="0"/>
              <a:t>시설</a:t>
            </a:r>
            <a:endParaRPr kumimoji="1" lang="ja-JP" altLang="en-US" sz="800" dirty="0"/>
          </a:p>
        </p:txBody>
      </p:sp>
      <p:sp>
        <p:nvSpPr>
          <p:cNvPr id="80" name="テキスト ボックス 79"/>
          <p:cNvSpPr txBox="1"/>
          <p:nvPr/>
        </p:nvSpPr>
        <p:spPr>
          <a:xfrm>
            <a:off x="9388533" y="10459590"/>
            <a:ext cx="1944216" cy="338554"/>
          </a:xfrm>
          <a:prstGeom prst="rect">
            <a:avLst/>
          </a:prstGeom>
          <a:noFill/>
        </p:spPr>
        <p:txBody>
          <a:bodyPr wrap="square" rtlCol="0">
            <a:spAutoFit/>
          </a:bodyPr>
          <a:lstStyle/>
          <a:p>
            <a:r>
              <a:rPr lang="ko-KR" altLang="en-US" sz="800" dirty="0"/>
              <a:t>완료수 </a:t>
            </a:r>
            <a:r>
              <a:rPr lang="en-US" altLang="ko-KR" sz="800" dirty="0"/>
              <a:t>957</a:t>
            </a:r>
            <a:r>
              <a:rPr lang="ko-KR" altLang="en-US" sz="800" dirty="0"/>
              <a:t>건</a:t>
            </a:r>
            <a:r>
              <a:rPr lang="en-US" altLang="ko-KR" sz="800" dirty="0"/>
              <a:t>/</a:t>
            </a:r>
            <a:r>
              <a:rPr lang="ko-KR" altLang="en-US" sz="800" dirty="0"/>
              <a:t>피해시설 수 </a:t>
            </a:r>
            <a:r>
              <a:rPr lang="en-US" altLang="ko-KR" sz="800" dirty="0"/>
              <a:t>985</a:t>
            </a:r>
            <a:r>
              <a:rPr lang="ko-KR" altLang="en-US" sz="800" dirty="0"/>
              <a:t>건</a:t>
            </a:r>
            <a:r>
              <a:rPr lang="en-US" altLang="ko-KR" sz="800" dirty="0"/>
              <a:t>(94</a:t>
            </a:r>
            <a:r>
              <a:rPr lang="ko-KR" altLang="en-US" sz="800" dirty="0"/>
              <a:t>교</a:t>
            </a:r>
            <a:r>
              <a:rPr lang="en-US" altLang="ko-KR" sz="800" dirty="0"/>
              <a:t>)(2014</a:t>
            </a:r>
            <a:r>
              <a:rPr lang="ko-KR" altLang="en-US" sz="800" dirty="0"/>
              <a:t>년 </a:t>
            </a:r>
            <a:r>
              <a:rPr lang="en-US" altLang="ko-KR" sz="800" dirty="0"/>
              <a:t>11.30</a:t>
            </a:r>
            <a:r>
              <a:rPr lang="ko-KR" altLang="en-US" sz="800" dirty="0"/>
              <a:t>현재</a:t>
            </a:r>
            <a:r>
              <a:rPr lang="en-US" altLang="ko-KR" sz="800" dirty="0"/>
              <a:t>)</a:t>
            </a:r>
            <a:endParaRPr kumimoji="1" lang="ja-JP" altLang="en-US" sz="800" dirty="0"/>
          </a:p>
        </p:txBody>
      </p:sp>
      <p:sp>
        <p:nvSpPr>
          <p:cNvPr id="82" name="テキスト ボックス 81"/>
          <p:cNvSpPr txBox="1"/>
          <p:nvPr/>
        </p:nvSpPr>
        <p:spPr>
          <a:xfrm>
            <a:off x="11843293" y="9145632"/>
            <a:ext cx="1787669" cy="415498"/>
          </a:xfrm>
          <a:prstGeom prst="rect">
            <a:avLst/>
          </a:prstGeom>
          <a:noFill/>
        </p:spPr>
        <p:txBody>
          <a:bodyPr wrap="none" rtlCol="0">
            <a:spAutoFit/>
          </a:bodyPr>
          <a:lstStyle/>
          <a:p>
            <a:r>
              <a:rPr lang="ko-KR" altLang="ja-JP" sz="700" dirty="0" smtClean="0"/>
              <a:t>･귀</a:t>
            </a:r>
            <a:r>
              <a:rPr lang="ko-KR" altLang="en-US" sz="700" dirty="0" smtClean="0"/>
              <a:t>환</a:t>
            </a:r>
            <a:r>
              <a:rPr lang="ko-KR" altLang="ja-JP" sz="700" dirty="0" smtClean="0"/>
              <a:t>곤난구역내 병원</a:t>
            </a:r>
            <a:r>
              <a:rPr lang="en-US" altLang="ja-JP" sz="700" dirty="0" smtClean="0"/>
              <a:t> 3</a:t>
            </a:r>
            <a:r>
              <a:rPr lang="ko-KR" altLang="ja-JP" sz="700" dirty="0" smtClean="0"/>
              <a:t>시설</a:t>
            </a:r>
            <a:endParaRPr lang="ja-JP" altLang="ja-JP" sz="700" dirty="0"/>
          </a:p>
          <a:p>
            <a:r>
              <a:rPr lang="ko-KR" altLang="ja-JP" sz="700" dirty="0"/>
              <a:t>･피난지시해제준비 구역내의 병원</a:t>
            </a:r>
            <a:r>
              <a:rPr lang="en-US" altLang="ja-JP" sz="700" dirty="0"/>
              <a:t> 3</a:t>
            </a:r>
            <a:r>
              <a:rPr lang="ko-KR" altLang="ja-JP" sz="700" dirty="0"/>
              <a:t>시설</a:t>
            </a:r>
            <a:endParaRPr lang="ja-JP" altLang="ja-JP" sz="700" dirty="0"/>
          </a:p>
          <a:p>
            <a:r>
              <a:rPr lang="ko-KR" altLang="ja-JP" sz="700" dirty="0"/>
              <a:t>･주거제한구역의 병원</a:t>
            </a:r>
            <a:r>
              <a:rPr lang="en-US" altLang="ja-JP" sz="700" dirty="0"/>
              <a:t>1</a:t>
            </a:r>
            <a:r>
              <a:rPr lang="ko-KR" altLang="ja-JP" sz="700" dirty="0"/>
              <a:t>시설</a:t>
            </a:r>
            <a:endParaRPr kumimoji="1" lang="ja-JP" altLang="en-US" sz="700" dirty="0"/>
          </a:p>
        </p:txBody>
      </p:sp>
      <p:sp>
        <p:nvSpPr>
          <p:cNvPr id="83" name="テキスト ボックス 82"/>
          <p:cNvSpPr txBox="1"/>
          <p:nvPr/>
        </p:nvSpPr>
        <p:spPr>
          <a:xfrm>
            <a:off x="11842309" y="9552813"/>
            <a:ext cx="2376078" cy="461665"/>
          </a:xfrm>
          <a:prstGeom prst="rect">
            <a:avLst/>
          </a:prstGeom>
          <a:noFill/>
        </p:spPr>
        <p:txBody>
          <a:bodyPr wrap="square" rtlCol="0">
            <a:spAutoFit/>
          </a:bodyPr>
          <a:lstStyle/>
          <a:p>
            <a:r>
              <a:rPr lang="ko-KR" altLang="en-US" sz="600" i="1" dirty="0"/>
              <a:t>피난지시구역내 시읍면시설로서 다른 장소에서 재개한 시설 수</a:t>
            </a:r>
          </a:p>
          <a:p>
            <a:r>
              <a:rPr lang="ko-KR" altLang="en-US" sz="600" dirty="0"/>
              <a:t>･귀환곤난구역 </a:t>
            </a:r>
            <a:r>
              <a:rPr lang="en-US" altLang="ko-KR" sz="600" dirty="0"/>
              <a:t>4 </a:t>
            </a:r>
            <a:r>
              <a:rPr lang="ko-KR" altLang="en-US" sz="600" dirty="0"/>
              <a:t>시설</a:t>
            </a:r>
          </a:p>
          <a:p>
            <a:r>
              <a:rPr lang="ko-KR" altLang="en-US" sz="600" dirty="0"/>
              <a:t>･피난지시해제준비 구역내의  </a:t>
            </a:r>
            <a:r>
              <a:rPr lang="en-US" altLang="ko-KR" sz="600" dirty="0" smtClean="0"/>
              <a:t>3</a:t>
            </a:r>
            <a:r>
              <a:rPr lang="ko-KR" altLang="en-US" sz="600" dirty="0"/>
              <a:t>시설</a:t>
            </a:r>
          </a:p>
          <a:p>
            <a:r>
              <a:rPr lang="ko-KR" altLang="en-US" sz="600" dirty="0"/>
              <a:t>･주거제한구역의</a:t>
            </a:r>
            <a:r>
              <a:rPr lang="en-US" altLang="ko-KR" sz="600" dirty="0" smtClean="0"/>
              <a:t>2</a:t>
            </a:r>
            <a:r>
              <a:rPr lang="ko-KR" altLang="en-US" sz="600" dirty="0"/>
              <a:t>시설</a:t>
            </a:r>
          </a:p>
        </p:txBody>
      </p:sp>
      <p:sp>
        <p:nvSpPr>
          <p:cNvPr id="84" name="テキスト ボックス 83"/>
          <p:cNvSpPr txBox="1"/>
          <p:nvPr/>
        </p:nvSpPr>
        <p:spPr>
          <a:xfrm>
            <a:off x="11813910" y="9977761"/>
            <a:ext cx="2356309" cy="461665"/>
          </a:xfrm>
          <a:prstGeom prst="rect">
            <a:avLst/>
          </a:prstGeom>
          <a:noFill/>
        </p:spPr>
        <p:txBody>
          <a:bodyPr wrap="square" rtlCol="0">
            <a:spAutoFit/>
          </a:bodyPr>
          <a:lstStyle/>
          <a:p>
            <a:r>
              <a:rPr lang="ko-KR" altLang="en-US" sz="600" i="1" dirty="0"/>
              <a:t>피난지시구역내 시정촌 시설로서 다른 장소에서 재개한 시설 수</a:t>
            </a:r>
          </a:p>
          <a:p>
            <a:r>
              <a:rPr lang="ko-KR" altLang="en-US" sz="600" dirty="0"/>
              <a:t>･귀환곤난구역 </a:t>
            </a:r>
            <a:r>
              <a:rPr lang="en-US" altLang="ko-KR" sz="600" dirty="0"/>
              <a:t>1</a:t>
            </a:r>
            <a:r>
              <a:rPr lang="ko-KR" altLang="en-US" sz="600" dirty="0"/>
              <a:t>시설</a:t>
            </a:r>
          </a:p>
          <a:p>
            <a:r>
              <a:rPr lang="ko-KR" altLang="en-US" sz="600" dirty="0"/>
              <a:t>･피난지시해제준비 구역내의 </a:t>
            </a:r>
            <a:r>
              <a:rPr lang="en-US" altLang="ko-KR" sz="600" dirty="0" smtClean="0"/>
              <a:t>1</a:t>
            </a:r>
            <a:r>
              <a:rPr lang="ko-KR" altLang="en-US" sz="600" dirty="0"/>
              <a:t>시설</a:t>
            </a:r>
          </a:p>
          <a:p>
            <a:r>
              <a:rPr lang="ko-KR" altLang="en-US" sz="600" dirty="0"/>
              <a:t>･주거제한구역의</a:t>
            </a:r>
            <a:r>
              <a:rPr lang="en-US" altLang="ko-KR" sz="600" dirty="0" smtClean="0"/>
              <a:t>2</a:t>
            </a:r>
            <a:r>
              <a:rPr lang="ko-KR" altLang="en-US" sz="600" dirty="0"/>
              <a:t>시설</a:t>
            </a:r>
          </a:p>
        </p:txBody>
      </p:sp>
      <p:sp>
        <p:nvSpPr>
          <p:cNvPr id="85" name="テキスト ボックス 84"/>
          <p:cNvSpPr txBox="1"/>
          <p:nvPr/>
        </p:nvSpPr>
        <p:spPr>
          <a:xfrm>
            <a:off x="11856377" y="10517173"/>
            <a:ext cx="2160240" cy="276999"/>
          </a:xfrm>
          <a:prstGeom prst="rect">
            <a:avLst/>
          </a:prstGeom>
          <a:noFill/>
          <a:ln>
            <a:noFill/>
          </a:ln>
        </p:spPr>
        <p:txBody>
          <a:bodyPr wrap="square" rtlCol="0">
            <a:spAutoFit/>
          </a:bodyPr>
          <a:lstStyle/>
          <a:p>
            <a:r>
              <a:rPr lang="ko-KR" altLang="en-US" sz="600" dirty="0"/>
              <a:t>원자력발전 사고로 인해 피난지시구역에 있는 </a:t>
            </a:r>
            <a:r>
              <a:rPr lang="en-US" altLang="ko-KR" sz="600" dirty="0"/>
              <a:t>7</a:t>
            </a:r>
            <a:r>
              <a:rPr lang="ko-KR" altLang="en-US" sz="600" dirty="0"/>
              <a:t>개 학교</a:t>
            </a:r>
            <a:r>
              <a:rPr lang="en-US" altLang="ko-KR" sz="600" dirty="0"/>
              <a:t>(</a:t>
            </a:r>
            <a:r>
              <a:rPr lang="ko-KR" altLang="en-US" sz="600" dirty="0"/>
              <a:t>피난조사 미완료</a:t>
            </a:r>
            <a:r>
              <a:rPr lang="en-US" altLang="ko-KR" sz="600" dirty="0"/>
              <a:t>)</a:t>
            </a:r>
            <a:r>
              <a:rPr lang="ko-KR" altLang="en-US" sz="600" dirty="0"/>
              <a:t>를 제외</a:t>
            </a:r>
            <a:r>
              <a:rPr lang="en-US" altLang="ko-KR" sz="600" dirty="0"/>
              <a:t>.</a:t>
            </a:r>
            <a:endParaRPr kumimoji="1" lang="ja-JP" altLang="en-US" sz="600" dirty="0"/>
          </a:p>
        </p:txBody>
      </p:sp>
      <p:graphicFrame>
        <p:nvGraphicFramePr>
          <p:cNvPr id="100" name="グラフ 7"/>
          <p:cNvGraphicFramePr>
            <a:graphicFrameLocks/>
          </p:cNvGraphicFramePr>
          <p:nvPr>
            <p:extLst>
              <p:ext uri="{D42A27DB-BD31-4B8C-83A1-F6EECF244321}">
                <p14:modId xmlns:p14="http://schemas.microsoft.com/office/powerpoint/2010/main" val="209267499"/>
              </p:ext>
            </p:extLst>
          </p:nvPr>
        </p:nvGraphicFramePr>
        <p:xfrm>
          <a:off x="315774" y="3296695"/>
          <a:ext cx="3762375" cy="2211387"/>
        </p:xfrm>
        <a:graphic>
          <a:graphicData uri="http://schemas.openxmlformats.org/presentationml/2006/ole">
            <mc:AlternateContent xmlns:mc="http://schemas.openxmlformats.org/markup-compatibility/2006">
              <mc:Choice xmlns:v="urn:schemas-microsoft-com:vml" Requires="v">
                <p:oleObj spid="_x0000_s36131" name="ワークシート" r:id="rId12" imgW="3785944" imgH="2213040" progId="Excel.Sheet.8">
                  <p:embed/>
                </p:oleObj>
              </mc:Choice>
              <mc:Fallback>
                <p:oleObj name="ワークシート" r:id="rId12" imgW="3785944" imgH="2213040" progId="Excel.Sheet.8">
                  <p:embed/>
                  <p:pic>
                    <p:nvPicPr>
                      <p:cNvPr id="0" name=""/>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5774" y="3296695"/>
                        <a:ext cx="3762375" cy="2211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1" name="正方形/長方形 100"/>
          <p:cNvSpPr/>
          <p:nvPr/>
        </p:nvSpPr>
        <p:spPr>
          <a:xfrm>
            <a:off x="876956" y="4202829"/>
            <a:ext cx="2640013" cy="1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800"/>
              </a:lnSpc>
              <a:spcBef>
                <a:spcPts val="0"/>
              </a:spcBef>
              <a:spcAft>
                <a:spcPts val="0"/>
              </a:spcAft>
              <a:defRPr/>
            </a:pPr>
            <a:r>
              <a:rPr lang="en-US" altLang="ja-JP" sz="800" dirty="0">
                <a:solidFill>
                  <a:schemeClr val="tx1"/>
                </a:solidFill>
              </a:rPr>
              <a:t> 0%</a:t>
            </a:r>
            <a:r>
              <a:rPr lang="ja-JP" altLang="en-US" sz="800" dirty="0">
                <a:solidFill>
                  <a:schemeClr val="tx1"/>
                </a:solidFill>
              </a:rPr>
              <a:t>　　　　　　　　　　　　　　　　　　　　　　　　　　　　　</a:t>
            </a:r>
            <a:r>
              <a:rPr lang="en-US" altLang="ja-JP" sz="800" dirty="0">
                <a:solidFill>
                  <a:schemeClr val="tx1"/>
                </a:solidFill>
              </a:rPr>
              <a:t>100%</a:t>
            </a:r>
          </a:p>
        </p:txBody>
      </p:sp>
      <p:graphicFrame>
        <p:nvGraphicFramePr>
          <p:cNvPr id="104" name="Group 229"/>
          <p:cNvGraphicFramePr>
            <a:graphicFrameLocks noGrp="1"/>
          </p:cNvGraphicFramePr>
          <p:nvPr>
            <p:extLst>
              <p:ext uri="{D42A27DB-BD31-4B8C-83A1-F6EECF244321}">
                <p14:modId xmlns:p14="http://schemas.microsoft.com/office/powerpoint/2010/main" val="1466326391"/>
              </p:ext>
            </p:extLst>
          </p:nvPr>
        </p:nvGraphicFramePr>
        <p:xfrm>
          <a:off x="183802" y="5115700"/>
          <a:ext cx="2792413" cy="681800"/>
        </p:xfrm>
        <a:graphic>
          <a:graphicData uri="http://schemas.openxmlformats.org/drawingml/2006/table">
            <a:tbl>
              <a:tblPr/>
              <a:tblGrid>
                <a:gridCol w="658813"/>
                <a:gridCol w="549275"/>
                <a:gridCol w="274637"/>
                <a:gridCol w="469900"/>
                <a:gridCol w="371475"/>
                <a:gridCol w="468313"/>
              </a:tblGrid>
              <a:tr h="131763">
                <a:tc rowSpan="2">
                  <a:txBody>
                    <a:bodyPr/>
                    <a:lstStyle/>
                    <a:p>
                      <a:pPr marL="0" marR="0" lvl="0" indent="0" algn="ctr" defTabSz="914400" rtl="0" eaLnBrk="1" fontAlgn="ctr" latinLnBrk="0" hangingPunct="1">
                        <a:lnSpc>
                          <a:spcPts val="1000"/>
                        </a:lnSpc>
                        <a:spcBef>
                          <a:spcPct val="0"/>
                        </a:spcBef>
                        <a:spcAft>
                          <a:spcPct val="0"/>
                        </a:spcAft>
                        <a:buClrTx/>
                        <a:buSzTx/>
                        <a:buFontTx/>
                        <a:buNone/>
                        <a:tabLst/>
                      </a:pPr>
                      <a:r>
                        <a:rPr kumimoji="0" lang="ko-KR" altLang="en-US" sz="900" b="0" i="0" u="none" strike="noStrike" cap="none" normalizeH="0" baseline="0" dirty="0" smtClean="0">
                          <a:ln>
                            <a:noFill/>
                          </a:ln>
                          <a:solidFill>
                            <a:srgbClr val="000000"/>
                          </a:solidFill>
                          <a:effectLst/>
                          <a:latin typeface="ＭＳ Ｐゴシック" charset="-128"/>
                          <a:ea typeface="Gulim" pitchFamily="34" charset="-127"/>
                        </a:rPr>
                        <a:t>구역</a:t>
                      </a:r>
                      <a:r>
                        <a:rPr kumimoji="0" lang="ja-JP" altLang="en-US" sz="900" b="0" i="0" u="none" strike="noStrike" cap="none" normalizeH="0" baseline="0" dirty="0" smtClean="0">
                          <a:ln>
                            <a:noFill/>
                          </a:ln>
                          <a:solidFill>
                            <a:srgbClr val="000000"/>
                          </a:solidFill>
                          <a:effectLst/>
                          <a:latin typeface="ＭＳ Ｐゴシック" charset="-128"/>
                          <a:ea typeface="ＭＳ Ｐゴシック" charset="-128"/>
                        </a:rPr>
                        <a:t>　</a:t>
                      </a:r>
                    </a:p>
                  </a:txBody>
                  <a:tcPr marL="9525" marR="9525"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rowSpan="2">
                  <a:txBody>
                    <a:bodyPr/>
                    <a:lstStyle/>
                    <a:p>
                      <a:pPr marL="0" marR="0" lvl="0" indent="0" algn="ctr" defTabSz="914400" rtl="0" eaLnBrk="1" fontAlgn="ctr" latinLnBrk="0" hangingPunct="1">
                        <a:lnSpc>
                          <a:spcPts val="1000"/>
                        </a:lnSpc>
                        <a:spcBef>
                          <a:spcPct val="0"/>
                        </a:spcBef>
                        <a:spcAft>
                          <a:spcPct val="0"/>
                        </a:spcAft>
                        <a:buClrTx/>
                        <a:buSzTx/>
                        <a:buFontTx/>
                        <a:buNone/>
                        <a:tabLst/>
                      </a:pPr>
                      <a:r>
                        <a:rPr kumimoji="0" lang="ko-KR" altLang="en-US" sz="900" b="0" i="0" u="none" strike="noStrike" cap="none" normalizeH="0" baseline="0" dirty="0" smtClean="0">
                          <a:ln>
                            <a:noFill/>
                          </a:ln>
                          <a:solidFill>
                            <a:srgbClr val="000000"/>
                          </a:solidFill>
                          <a:effectLst/>
                          <a:latin typeface="ＭＳ Ｐゴシック" charset="-128"/>
                          <a:ea typeface="Gulim" pitchFamily="34" charset="-127"/>
                        </a:rPr>
                        <a:t>사정</a:t>
                      </a:r>
                    </a:p>
                    <a:p>
                      <a:pPr marL="0" marR="0" lvl="0" indent="0" algn="ctr" defTabSz="914400" rtl="0" eaLnBrk="1" fontAlgn="ctr" latinLnBrk="0" hangingPunct="1">
                        <a:lnSpc>
                          <a:spcPts val="1000"/>
                        </a:lnSpc>
                        <a:spcBef>
                          <a:spcPct val="0"/>
                        </a:spcBef>
                        <a:spcAft>
                          <a:spcPct val="0"/>
                        </a:spcAft>
                        <a:buClrTx/>
                        <a:buSzTx/>
                        <a:buFontTx/>
                        <a:buNone/>
                        <a:tabLst/>
                      </a:pPr>
                      <a:r>
                        <a:rPr kumimoji="0" lang="ko-KR" altLang="en-US" sz="900" b="0" i="0" u="none" strike="noStrike" cap="none" normalizeH="0" baseline="0" dirty="0" smtClean="0">
                          <a:ln>
                            <a:noFill/>
                          </a:ln>
                          <a:solidFill>
                            <a:srgbClr val="000000"/>
                          </a:solidFill>
                          <a:effectLst/>
                          <a:latin typeface="ＭＳ Ｐゴシック" charset="-128"/>
                          <a:ea typeface="Gulim" pitchFamily="34" charset="-127"/>
                        </a:rPr>
                        <a:t>결정수</a:t>
                      </a:r>
                    </a:p>
                    <a:p>
                      <a:pPr marL="0" marR="0" lvl="0" indent="0" algn="ctr" defTabSz="914400" rtl="0" eaLnBrk="1" fontAlgn="ctr" latinLnBrk="0" hangingPunct="1">
                        <a:lnSpc>
                          <a:spcPts val="1000"/>
                        </a:lnSpc>
                        <a:spcBef>
                          <a:spcPct val="0"/>
                        </a:spcBef>
                        <a:spcAft>
                          <a:spcPct val="0"/>
                        </a:spcAft>
                        <a:buClrTx/>
                        <a:buSzTx/>
                        <a:buFontTx/>
                        <a:buNone/>
                        <a:tabLst/>
                      </a:pPr>
                      <a:r>
                        <a:rPr kumimoji="0" lang="ja-JP" altLang="en-US" sz="800" b="0" i="0" u="none" strike="noStrike" cap="none" normalizeH="0" baseline="0" dirty="0" smtClean="0">
                          <a:ln>
                            <a:noFill/>
                          </a:ln>
                          <a:solidFill>
                            <a:srgbClr val="000000"/>
                          </a:solidFill>
                          <a:effectLst/>
                          <a:latin typeface="ＭＳ Ｐゴシック" charset="-128"/>
                          <a:ea typeface="ＭＳ Ｐゴシック" charset="-128"/>
                        </a:rPr>
                        <a:t>（</a:t>
                      </a:r>
                      <a:r>
                        <a:rPr kumimoji="0" lang="ko-KR" altLang="en-US" sz="800" b="0" i="0" u="none" strike="noStrike" cap="none" normalizeH="0" baseline="0" dirty="0" smtClean="0">
                          <a:ln>
                            <a:noFill/>
                          </a:ln>
                          <a:solidFill>
                            <a:srgbClr val="000000"/>
                          </a:solidFill>
                          <a:effectLst/>
                          <a:latin typeface="ＭＳ Ｐゴシック" charset="-128"/>
                          <a:ea typeface="Gulim" pitchFamily="34" charset="-127"/>
                        </a:rPr>
                        <a:t>군데 수</a:t>
                      </a:r>
                      <a:r>
                        <a:rPr kumimoji="0" lang="ja-JP" altLang="en-US" sz="800" b="0" i="0" u="none" strike="noStrike" cap="none" normalizeH="0" baseline="0" dirty="0" smtClean="0">
                          <a:ln>
                            <a:noFill/>
                          </a:ln>
                          <a:solidFill>
                            <a:srgbClr val="000000"/>
                          </a:solidFill>
                          <a:effectLst/>
                          <a:latin typeface="ＭＳ Ｐゴシック" charset="-128"/>
                          <a:ea typeface="ＭＳ Ｐゴシック" charset="-128"/>
                        </a:rPr>
                        <a:t>）</a:t>
                      </a:r>
                      <a:r>
                        <a:rPr kumimoji="0" lang="ja-JP" altLang="en-US" sz="900" b="0" i="0" u="none" strike="noStrike" cap="none" normalizeH="0" baseline="0" dirty="0" smtClean="0">
                          <a:ln>
                            <a:noFill/>
                          </a:ln>
                          <a:solidFill>
                            <a:srgbClr val="000000"/>
                          </a:solidFill>
                          <a:effectLst/>
                          <a:latin typeface="ＭＳ Ｐゴシック" charset="-128"/>
                          <a:ea typeface="ＭＳ Ｐゴシック" charset="-128"/>
                        </a:rPr>
                        <a:t>　</a:t>
                      </a:r>
                    </a:p>
                  </a:txBody>
                  <a:tcPr marL="0" marR="0" marT="18000" marB="720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gridSpan="2">
                  <a:txBody>
                    <a:bodyPr/>
                    <a:lstStyle/>
                    <a:p>
                      <a:pPr marL="0" marR="0" lvl="0" indent="0" algn="ctr" defTabSz="914400" rtl="0" eaLnBrk="1" fontAlgn="ctr" latinLnBrk="0" hangingPunct="1">
                        <a:lnSpc>
                          <a:spcPts val="1000"/>
                        </a:lnSpc>
                        <a:spcBef>
                          <a:spcPct val="0"/>
                        </a:spcBef>
                        <a:spcAft>
                          <a:spcPct val="0"/>
                        </a:spcAft>
                        <a:buClrTx/>
                        <a:buSzTx/>
                        <a:buFontTx/>
                        <a:buNone/>
                        <a:tabLst/>
                      </a:pPr>
                      <a:r>
                        <a:rPr kumimoji="0" lang="ko-KR" altLang="en-US" sz="900" b="0" i="0" u="none" strike="noStrike" cap="none" normalizeH="0" baseline="0" smtClean="0">
                          <a:ln>
                            <a:noFill/>
                          </a:ln>
                          <a:solidFill>
                            <a:srgbClr val="000000"/>
                          </a:solidFill>
                          <a:effectLst/>
                          <a:latin typeface="ＭＳ Ｐゴシック" charset="-128"/>
                          <a:ea typeface="Gulim" pitchFamily="34" charset="-127"/>
                        </a:rPr>
                        <a:t>착고 건수</a:t>
                      </a:r>
                    </a:p>
                  </a:txBody>
                  <a:tcPr marL="9525" marR="9525" marT="18000" marB="720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FFC000"/>
                    </a:solidFill>
                  </a:tcPr>
                </a:tc>
                <a:tc hMerge="1">
                  <a:txBody>
                    <a:bodyPr/>
                    <a:lstStyle/>
                    <a:p>
                      <a:endParaRPr kumimoji="1" lang="ja-JP" altLang="en-US"/>
                    </a:p>
                  </a:txBody>
                  <a:tcPr/>
                </a:tc>
                <a:tc gridSpan="2">
                  <a:txBody>
                    <a:bodyPr/>
                    <a:lstStyle/>
                    <a:p>
                      <a:pPr marL="0" marR="0" lvl="0" indent="0" algn="ctr" defTabSz="914400" rtl="0" eaLnBrk="1" fontAlgn="ctr" latinLnBrk="0" hangingPunct="1">
                        <a:lnSpc>
                          <a:spcPts val="1000"/>
                        </a:lnSpc>
                        <a:spcBef>
                          <a:spcPct val="0"/>
                        </a:spcBef>
                        <a:spcAft>
                          <a:spcPct val="0"/>
                        </a:spcAft>
                        <a:buClrTx/>
                        <a:buSzTx/>
                        <a:buFontTx/>
                        <a:buNone/>
                        <a:tabLst/>
                      </a:pPr>
                      <a:r>
                        <a:rPr kumimoji="0" lang="ko-KR" altLang="en-US" sz="900" b="0" i="0" u="none" strike="noStrike" cap="none" normalizeH="0" baseline="0" smtClean="0">
                          <a:ln>
                            <a:noFill/>
                          </a:ln>
                          <a:solidFill>
                            <a:srgbClr val="000000"/>
                          </a:solidFill>
                          <a:effectLst/>
                          <a:latin typeface="ＭＳ Ｐゴシック" charset="-128"/>
                          <a:ea typeface="Gulim" pitchFamily="34" charset="-127"/>
                        </a:rPr>
                        <a:t>완료 건수</a:t>
                      </a:r>
                    </a:p>
                  </a:txBody>
                  <a:tcPr marL="9525" marR="9525" marT="18000" marB="720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FFC000"/>
                    </a:solidFill>
                  </a:tcPr>
                </a:tc>
                <a:tc hMerge="1">
                  <a:txBody>
                    <a:bodyPr/>
                    <a:lstStyle/>
                    <a:p>
                      <a:endParaRPr kumimoji="1" lang="ja-JP" altLang="en-US"/>
                    </a:p>
                  </a:txBody>
                  <a:tcPr/>
                </a:tc>
              </a:tr>
              <a:tr h="176213">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ctr" latinLnBrk="0" hangingPunct="1">
                        <a:lnSpc>
                          <a:spcPts val="1000"/>
                        </a:lnSpc>
                        <a:spcBef>
                          <a:spcPct val="0"/>
                        </a:spcBef>
                        <a:spcAft>
                          <a:spcPct val="0"/>
                        </a:spcAft>
                        <a:buClrTx/>
                        <a:buSzTx/>
                        <a:buFontTx/>
                        <a:buNone/>
                        <a:tabLst/>
                      </a:pPr>
                      <a:r>
                        <a:rPr kumimoji="0" lang="ja-JP" altLang="en-US" sz="900" b="0" i="0" u="none" strike="noStrike" cap="none" normalizeH="0" baseline="0" smtClean="0">
                          <a:ln>
                            <a:noFill/>
                          </a:ln>
                          <a:solidFill>
                            <a:srgbClr val="000000"/>
                          </a:solidFill>
                          <a:effectLst/>
                          <a:latin typeface="ＭＳ Ｐゴシック" charset="-128"/>
                          <a:ea typeface="ＭＳ Ｐゴシック" charset="-128"/>
                        </a:rPr>
                        <a:t>　</a:t>
                      </a:r>
                    </a:p>
                  </a:txBody>
                  <a:tcPr marL="9525" marR="9525" marT="18000" marB="720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ctr" latinLnBrk="0" hangingPunct="1">
                        <a:lnSpc>
                          <a:spcPts val="1000"/>
                        </a:lnSpc>
                        <a:spcBef>
                          <a:spcPct val="0"/>
                        </a:spcBef>
                        <a:spcAft>
                          <a:spcPct val="0"/>
                        </a:spcAft>
                        <a:buClrTx/>
                        <a:buSzTx/>
                        <a:buFontTx/>
                        <a:buNone/>
                        <a:tabLst/>
                      </a:pPr>
                      <a:r>
                        <a:rPr kumimoji="0" lang="ko-KR" altLang="en-US" sz="900" b="0" i="0" u="none" strike="noStrike" cap="none" normalizeH="0" baseline="0" smtClean="0">
                          <a:ln>
                            <a:noFill/>
                          </a:ln>
                          <a:solidFill>
                            <a:srgbClr val="000000"/>
                          </a:solidFill>
                          <a:effectLst/>
                          <a:latin typeface="ＭＳ Ｐゴシック" charset="-128"/>
                          <a:ea typeface="Gulim" pitchFamily="34" charset="-127"/>
                        </a:rPr>
                        <a:t>착고율</a:t>
                      </a:r>
                    </a:p>
                    <a:p>
                      <a:pPr marL="0" marR="0" lvl="0" indent="0" algn="ctr" defTabSz="914400" rtl="0" eaLnBrk="1" fontAlgn="ctr" latinLnBrk="0" hangingPunct="1">
                        <a:lnSpc>
                          <a:spcPts val="700"/>
                        </a:lnSpc>
                        <a:spcBef>
                          <a:spcPct val="0"/>
                        </a:spcBef>
                        <a:spcAft>
                          <a:spcPct val="0"/>
                        </a:spcAft>
                        <a:buClrTx/>
                        <a:buSzTx/>
                        <a:buFontTx/>
                        <a:buNone/>
                        <a:tabLst/>
                      </a:pPr>
                      <a:r>
                        <a:rPr kumimoji="0" lang="ja-JP" altLang="en-US" sz="700" b="0" i="0" u="none" strike="noStrike" cap="none" normalizeH="0" baseline="0" smtClean="0">
                          <a:ln>
                            <a:noFill/>
                          </a:ln>
                          <a:solidFill>
                            <a:srgbClr val="000000"/>
                          </a:solidFill>
                          <a:effectLst/>
                          <a:latin typeface="ＭＳ Ｐゴシック" charset="-128"/>
                          <a:ea typeface="ＭＳ Ｐゴシック" charset="-128"/>
                        </a:rPr>
                        <a:t>（％）</a:t>
                      </a:r>
                      <a:r>
                        <a:rPr kumimoji="0" lang="ja-JP" altLang="en-US" sz="900" b="0" i="0" u="none" strike="noStrike" cap="none" normalizeH="0" baseline="0" smtClean="0">
                          <a:ln>
                            <a:noFill/>
                          </a:ln>
                          <a:solidFill>
                            <a:srgbClr val="000000"/>
                          </a:solidFill>
                          <a:effectLst/>
                          <a:latin typeface="ＭＳ Ｐゴシック" charset="-128"/>
                          <a:ea typeface="ＭＳ Ｐゴシック" charset="-128"/>
                        </a:rPr>
                        <a:t>　</a:t>
                      </a:r>
                    </a:p>
                  </a:txBody>
                  <a:tcPr marL="9525" marR="9525" marT="18000" marB="720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ctr" latinLnBrk="0" hangingPunct="1">
                        <a:lnSpc>
                          <a:spcPts val="1000"/>
                        </a:lnSpc>
                        <a:spcBef>
                          <a:spcPct val="0"/>
                        </a:spcBef>
                        <a:spcAft>
                          <a:spcPct val="0"/>
                        </a:spcAft>
                        <a:buClrTx/>
                        <a:buSzTx/>
                        <a:buFontTx/>
                        <a:buNone/>
                        <a:tabLst/>
                      </a:pPr>
                      <a:r>
                        <a:rPr kumimoji="0" lang="ja-JP" altLang="en-US" sz="900" b="0" i="0" u="none" strike="noStrike" cap="none" normalizeH="0" baseline="0" smtClean="0">
                          <a:ln>
                            <a:noFill/>
                          </a:ln>
                          <a:solidFill>
                            <a:srgbClr val="000000"/>
                          </a:solidFill>
                          <a:effectLst/>
                          <a:latin typeface="ＭＳ Ｐゴシック" charset="-128"/>
                          <a:ea typeface="ＭＳ Ｐゴシック" charset="-128"/>
                        </a:rPr>
                        <a:t>　</a:t>
                      </a:r>
                    </a:p>
                  </a:txBody>
                  <a:tcPr marL="9525" marR="9525" marT="18000" marB="720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ctr" latinLnBrk="0" hangingPunct="1">
                        <a:lnSpc>
                          <a:spcPts val="1000"/>
                        </a:lnSpc>
                        <a:spcBef>
                          <a:spcPct val="0"/>
                        </a:spcBef>
                        <a:spcAft>
                          <a:spcPct val="0"/>
                        </a:spcAft>
                        <a:buClrTx/>
                        <a:buSzTx/>
                        <a:buFontTx/>
                        <a:buNone/>
                        <a:tabLst/>
                      </a:pPr>
                      <a:r>
                        <a:rPr kumimoji="0" lang="ko-KR" altLang="en-US" sz="900" b="0" i="0" u="none" strike="noStrike" cap="none" normalizeH="0" baseline="0" smtClean="0">
                          <a:ln>
                            <a:noFill/>
                          </a:ln>
                          <a:solidFill>
                            <a:srgbClr val="000000"/>
                          </a:solidFill>
                          <a:effectLst/>
                          <a:latin typeface="ＭＳ Ｐゴシック" charset="-128"/>
                          <a:ea typeface="Gulim" pitchFamily="34" charset="-127"/>
                        </a:rPr>
                        <a:t>완료율</a:t>
                      </a:r>
                    </a:p>
                    <a:p>
                      <a:pPr marL="0" marR="0" lvl="0" indent="0" algn="ctr" defTabSz="914400" rtl="0" eaLnBrk="1" fontAlgn="ctr" latinLnBrk="0" hangingPunct="1">
                        <a:lnSpc>
                          <a:spcPts val="700"/>
                        </a:lnSpc>
                        <a:spcBef>
                          <a:spcPct val="0"/>
                        </a:spcBef>
                        <a:spcAft>
                          <a:spcPct val="0"/>
                        </a:spcAft>
                        <a:buClrTx/>
                        <a:buSzTx/>
                        <a:buFontTx/>
                        <a:buNone/>
                        <a:tabLst/>
                      </a:pPr>
                      <a:r>
                        <a:rPr kumimoji="0" lang="ja-JP" altLang="en-US" sz="700" b="0" i="0" u="none" strike="noStrike" cap="none" normalizeH="0" baseline="0" smtClean="0">
                          <a:ln>
                            <a:noFill/>
                          </a:ln>
                          <a:solidFill>
                            <a:srgbClr val="000000"/>
                          </a:solidFill>
                          <a:effectLst/>
                          <a:latin typeface="ＭＳ Ｐゴシック" charset="-128"/>
                          <a:ea typeface="ＭＳ Ｐゴシック" charset="-128"/>
                        </a:rPr>
                        <a:t>（％）</a:t>
                      </a:r>
                      <a:endParaRPr kumimoji="0" lang="ja-JP" altLang="en-US" sz="800" b="0" i="0" u="none" strike="noStrike" cap="none" normalizeH="0" baseline="0" smtClean="0">
                        <a:ln>
                          <a:noFill/>
                        </a:ln>
                        <a:solidFill>
                          <a:srgbClr val="000000"/>
                        </a:solidFill>
                        <a:effectLst/>
                        <a:latin typeface="ＭＳ Ｐゴシック" charset="-128"/>
                        <a:ea typeface="Gulim" pitchFamily="34" charset="-127"/>
                      </a:endParaRPr>
                    </a:p>
                  </a:txBody>
                  <a:tcPr marL="9525" marR="9525" marT="18000" marB="720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99"/>
                    </a:solidFill>
                  </a:tcPr>
                </a:tc>
              </a:tr>
              <a:tr h="265113">
                <a:tc>
                  <a:txBody>
                    <a:bodyPr/>
                    <a:lstStyle/>
                    <a:p>
                      <a:pPr marL="0" marR="0" lvl="0" indent="0" algn="ctr" defTabSz="914400" rtl="0" eaLnBrk="1" fontAlgn="ctr" latinLnBrk="0" hangingPunct="1">
                        <a:lnSpc>
                          <a:spcPts val="1000"/>
                        </a:lnSpc>
                        <a:spcBef>
                          <a:spcPct val="0"/>
                        </a:spcBef>
                        <a:spcAft>
                          <a:spcPct val="0"/>
                        </a:spcAft>
                        <a:buClrTx/>
                        <a:buSzTx/>
                        <a:buFontTx/>
                        <a:buNone/>
                        <a:tabLst/>
                      </a:pPr>
                      <a:r>
                        <a:rPr kumimoji="0" lang="ko-KR" altLang="en-US" sz="900" b="0" i="0" u="none" strike="noStrike" cap="none" normalizeH="0" baseline="0" smtClean="0">
                          <a:ln>
                            <a:noFill/>
                          </a:ln>
                          <a:solidFill>
                            <a:srgbClr val="000000"/>
                          </a:solidFill>
                          <a:effectLst/>
                          <a:latin typeface="ＭＳ Ｐゴシック" charset="-128"/>
                          <a:ea typeface="Gulim" pitchFamily="34" charset="-127"/>
                        </a:rPr>
                        <a:t>피난 지시 구역내</a:t>
                      </a:r>
                    </a:p>
                  </a:txBody>
                  <a:tcPr marL="9525" marR="9525" marT="2160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326</a:t>
                      </a:r>
                    </a:p>
                  </a:txBody>
                  <a:tcPr marL="9525" marR="36000"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208</a:t>
                      </a:r>
                    </a:p>
                  </a:txBody>
                  <a:tcPr marL="9525" marR="36000"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64%</a:t>
                      </a:r>
                    </a:p>
                  </a:txBody>
                  <a:tcPr marL="9525" marR="36000"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96</a:t>
                      </a:r>
                    </a:p>
                  </a:txBody>
                  <a:tcPr marL="9525" marR="36000"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29%</a:t>
                      </a:r>
                    </a:p>
                  </a:txBody>
                  <a:tcPr marL="9525" marR="36000"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9D9"/>
                    </a:solidFill>
                  </a:tcPr>
                </a:tc>
              </a:tr>
            </a:tbl>
          </a:graphicData>
        </a:graphic>
      </p:graphicFrame>
      <p:sp>
        <p:nvSpPr>
          <p:cNvPr id="105" name="正方形/長方形 104"/>
          <p:cNvSpPr/>
          <p:nvPr/>
        </p:nvSpPr>
        <p:spPr>
          <a:xfrm>
            <a:off x="-32611" y="954219"/>
            <a:ext cx="3290888" cy="306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ko-KR" sz="1200" dirty="0">
                <a:solidFill>
                  <a:schemeClr val="tx1"/>
                </a:solidFill>
                <a:latin typeface="ＭＳ Ｐゴシック" charset="-128"/>
              </a:rPr>
              <a:t>◆</a:t>
            </a:r>
            <a:r>
              <a:rPr lang="ko-KR" altLang="en-US" sz="1200" dirty="0">
                <a:solidFill>
                  <a:schemeClr val="tx1"/>
                </a:solidFill>
                <a:latin typeface="ＭＳ Ｐゴシック" charset="-128"/>
                <a:ea typeface="Gulim" pitchFamily="34" charset="-127"/>
              </a:rPr>
              <a:t>공사 장소별 진척 상황과 지역별 진척 상황</a:t>
            </a:r>
            <a:endParaRPr lang="ja-JP" altLang="en-US" sz="1200" dirty="0">
              <a:solidFill>
                <a:schemeClr val="tx1"/>
              </a:solidFill>
              <a:latin typeface="ＭＳ Ｐゴシック" charset="-128"/>
              <a:ea typeface="Gulim" pitchFamily="34" charset="-127"/>
            </a:endParaRPr>
          </a:p>
        </p:txBody>
      </p:sp>
      <p:sp>
        <p:nvSpPr>
          <p:cNvPr id="106" name="正方形/長方形 105"/>
          <p:cNvSpPr/>
          <p:nvPr/>
        </p:nvSpPr>
        <p:spPr>
          <a:xfrm>
            <a:off x="8665" y="-38100"/>
            <a:ext cx="6858000" cy="269875"/>
          </a:xfrm>
          <a:prstGeom prst="rect">
            <a:avLst/>
          </a:prstGeom>
          <a:gradFill>
            <a:gsLst>
              <a:gs pos="0">
                <a:srgbClr val="769535"/>
              </a:gs>
              <a:gs pos="80000">
                <a:srgbClr val="9BC348"/>
              </a:gs>
              <a:gs pos="100000">
                <a:srgbClr val="9CC746"/>
              </a:gs>
            </a:gsLst>
            <a:lin ang="16200000" scaled="0"/>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b="1" dirty="0">
                <a:solidFill>
                  <a:schemeClr val="bg1"/>
                </a:solidFill>
                <a:effectLst>
                  <a:outerShdw blurRad="38100" dist="38100" dir="2700000" algn="tl">
                    <a:srgbClr val="000000"/>
                  </a:outerShdw>
                </a:effectLst>
                <a:latin typeface="HG丸ｺﾞｼｯｸM-PRO" pitchFamily="50" charset="-128"/>
                <a:ea typeface="HG丸ｺﾞｼｯｸM-PRO" pitchFamily="50" charset="-128"/>
              </a:rPr>
              <a:t>         </a:t>
            </a:r>
            <a:r>
              <a:rPr lang="ko-KR" altLang="en-US" sz="1400" b="1" dirty="0">
                <a:solidFill>
                  <a:schemeClr val="bg1"/>
                </a:solidFill>
                <a:effectLst>
                  <a:outerShdw blurRad="38100" dist="38100" dir="2700000" algn="tl">
                    <a:srgbClr val="000000"/>
                  </a:outerShdw>
                </a:effectLst>
                <a:latin typeface="ＭＳ Ｐゴシック" charset="-128"/>
                <a:ea typeface="Gulim" pitchFamily="34" charset="-127"/>
              </a:rPr>
              <a:t>공용 인프라 등의 복구와 정비</a:t>
            </a:r>
          </a:p>
        </p:txBody>
      </p:sp>
      <p:sp>
        <p:nvSpPr>
          <p:cNvPr id="113" name="AutoShape 22"/>
          <p:cNvSpPr>
            <a:spLocks noChangeArrowheads="1"/>
          </p:cNvSpPr>
          <p:nvPr/>
        </p:nvSpPr>
        <p:spPr bwMode="auto">
          <a:xfrm rot="20313834">
            <a:off x="921477" y="552581"/>
            <a:ext cx="247650" cy="290513"/>
          </a:xfrm>
          <a:prstGeom prst="wedgeRoundRectCallout">
            <a:avLst>
              <a:gd name="adj1" fmla="val -131148"/>
              <a:gd name="adj2" fmla="val -29856"/>
              <a:gd name="adj3" fmla="val 16667"/>
            </a:avLst>
          </a:prstGeom>
          <a:solidFill>
            <a:srgbClr val="FF0000"/>
          </a:solidFill>
          <a:ln w="28575">
            <a:solidFill>
              <a:srgbClr val="FF0000"/>
            </a:solidFill>
            <a:miter lim="800000"/>
            <a:headEnd/>
            <a:tailEnd/>
          </a:ln>
        </p:spPr>
        <p:txBody>
          <a:bodyPr/>
          <a:lstStyle/>
          <a:p>
            <a:pPr algn="ctr"/>
            <a:endParaRPr lang="ja-JP" altLang="en-US">
              <a:latin typeface="Calibri" pitchFamily="34" charset="0"/>
            </a:endParaRPr>
          </a:p>
        </p:txBody>
      </p:sp>
      <p:sp>
        <p:nvSpPr>
          <p:cNvPr id="116" name="AutoShape 23"/>
          <p:cNvSpPr>
            <a:spLocks noChangeArrowheads="1"/>
          </p:cNvSpPr>
          <p:nvPr/>
        </p:nvSpPr>
        <p:spPr bwMode="auto">
          <a:xfrm>
            <a:off x="834165" y="377956"/>
            <a:ext cx="5938837" cy="503238"/>
          </a:xfrm>
          <a:prstGeom prst="roundRect">
            <a:avLst>
              <a:gd name="adj" fmla="val 11139"/>
            </a:avLst>
          </a:prstGeom>
          <a:solidFill>
            <a:schemeClr val="bg1"/>
          </a:solidFill>
          <a:ln w="28575">
            <a:solidFill>
              <a:srgbClr val="FF0000"/>
            </a:solidFill>
            <a:round/>
            <a:headEnd/>
            <a:tailEnd/>
          </a:ln>
        </p:spPr>
        <p:txBody>
          <a:bodyPr lIns="72000" rIns="72000" anchor="ctr"/>
          <a:lstStyle/>
          <a:p>
            <a:pPr>
              <a:lnSpc>
                <a:spcPts val="1200"/>
              </a:lnSpc>
            </a:pPr>
            <a:r>
              <a:rPr lang="ko-KR" altLang="en-US" sz="1100" dirty="0">
                <a:latin typeface="ＭＳ Ｐゴシック" charset="-128"/>
                <a:ea typeface="Gulim" pitchFamily="34" charset="-127"/>
              </a:rPr>
              <a:t>재해를 입은 공공토목시설 </a:t>
            </a:r>
            <a:r>
              <a:rPr lang="en-US" altLang="ko-KR" sz="1100" dirty="0" smtClean="0">
                <a:latin typeface="ＭＳ Ｐゴシック" charset="-128"/>
                <a:ea typeface="Gulim" pitchFamily="34" charset="-127"/>
              </a:rPr>
              <a:t>90</a:t>
            </a:r>
            <a:r>
              <a:rPr lang="ja-JP" altLang="en-US" sz="1100" dirty="0" smtClean="0">
                <a:latin typeface="ＭＳ Ｐゴシック" charset="-128"/>
              </a:rPr>
              <a:t>％</a:t>
            </a:r>
            <a:r>
              <a:rPr lang="ko-KR" altLang="en-US" sz="1100" dirty="0" smtClean="0">
                <a:latin typeface="ＭＳ Ｐゴシック" charset="-128"/>
                <a:ea typeface="Gulim" pitchFamily="34" charset="-127"/>
              </a:rPr>
              <a:t>로 </a:t>
            </a:r>
            <a:r>
              <a:rPr lang="ko-KR" altLang="en-US" sz="1100" dirty="0">
                <a:latin typeface="ＭＳ Ｐゴシック" charset="-128"/>
                <a:ea typeface="Gulim" pitchFamily="34" charset="-127"/>
              </a:rPr>
              <a:t>북구공사에 착수되고 전체</a:t>
            </a:r>
            <a:r>
              <a:rPr lang="en-US" altLang="ja-JP" sz="1100" dirty="0" smtClean="0">
                <a:latin typeface="ＭＳ Ｐゴシック" charset="-128"/>
              </a:rPr>
              <a:t>68</a:t>
            </a:r>
            <a:r>
              <a:rPr lang="ja-JP" altLang="en-US" sz="1100" dirty="0" smtClean="0">
                <a:latin typeface="ＭＳ Ｐゴシック" charset="-128"/>
              </a:rPr>
              <a:t>％</a:t>
            </a:r>
            <a:r>
              <a:rPr lang="ko-KR" altLang="en-US" sz="1100" dirty="0" smtClean="0">
                <a:latin typeface="ＭＳ Ｐゴシック" charset="-128"/>
                <a:ea typeface="Gulim" pitchFamily="34" charset="-127"/>
              </a:rPr>
              <a:t>가 </a:t>
            </a:r>
            <a:r>
              <a:rPr lang="ko-KR" altLang="en-US" sz="1100" dirty="0">
                <a:latin typeface="ＭＳ Ｐゴシック" charset="-128"/>
                <a:ea typeface="Gulim" pitchFamily="34" charset="-127"/>
              </a:rPr>
              <a:t>완료되었습니다</a:t>
            </a:r>
            <a:r>
              <a:rPr lang="ja-JP" altLang="en-US" sz="1100" dirty="0" err="1">
                <a:latin typeface="ＭＳ Ｐゴシック" charset="-128"/>
              </a:rPr>
              <a:t>。</a:t>
            </a:r>
            <a:r>
              <a:rPr lang="ja-JP" altLang="en-US" sz="1100" dirty="0">
                <a:latin typeface="ＭＳ Ｐゴシック" charset="-128"/>
              </a:rPr>
              <a:t>　</a:t>
            </a:r>
            <a:endParaRPr lang="en-US" altLang="ja-JP" sz="1100" dirty="0">
              <a:latin typeface="ＭＳ Ｐゴシック" charset="-128"/>
            </a:endParaRPr>
          </a:p>
          <a:p>
            <a:pPr>
              <a:lnSpc>
                <a:spcPts val="1200"/>
              </a:lnSpc>
            </a:pPr>
            <a:r>
              <a:rPr lang="ko-KR" altLang="en-US" sz="1100" dirty="0">
                <a:latin typeface="ＭＳ Ｐゴシック" charset="-128"/>
                <a:ea typeface="Gulim" pitchFamily="34" charset="-127"/>
              </a:rPr>
              <a:t>앞으로도 쓰나미재해지역을 중심으로 복구공사의 조기완료와 도로인프라 등을 강화하고 안정과 안심 확보를 위해 노력합니다</a:t>
            </a:r>
            <a:r>
              <a:rPr lang="en-US" altLang="ko-KR" sz="1100" dirty="0">
                <a:latin typeface="ＭＳ Ｐゴシック" charset="-128"/>
                <a:ea typeface="Gulim" pitchFamily="34" charset="-127"/>
              </a:rPr>
              <a:t>.</a:t>
            </a:r>
            <a:r>
              <a:rPr lang="en-US" altLang="ja-JP" sz="1100" dirty="0">
                <a:latin typeface="ＭＳ Ｐゴシック" charset="-128"/>
              </a:rPr>
              <a:t>                      </a:t>
            </a:r>
          </a:p>
        </p:txBody>
      </p:sp>
      <p:pic>
        <p:nvPicPr>
          <p:cNvPr id="119" name="図 37" descr="C:\Documents and Settings\Administrator\My Documents\100_イメージ\ｷﾋﾞﾀﾝ_color\創作Ｎｏ04.gif"/>
          <p:cNvPicPr>
            <a:picLocks noChangeAspect="1"/>
          </p:cNvPicPr>
          <p:nvPr/>
        </p:nvPicPr>
        <p:blipFill>
          <a:blip r:embed="rId14"/>
          <a:srcRect/>
          <a:stretch>
            <a:fillRect/>
          </a:stretch>
        </p:blipFill>
        <p:spPr bwMode="auto">
          <a:xfrm>
            <a:off x="8665" y="508131"/>
            <a:ext cx="615950" cy="434975"/>
          </a:xfrm>
          <a:prstGeom prst="rect">
            <a:avLst/>
          </a:prstGeom>
          <a:noFill/>
          <a:ln w="9525">
            <a:noFill/>
            <a:miter lim="800000"/>
            <a:headEnd/>
            <a:tailEnd/>
          </a:ln>
        </p:spPr>
      </p:pic>
      <p:sp>
        <p:nvSpPr>
          <p:cNvPr id="123" name="正方形/長方形 3"/>
          <p:cNvSpPr/>
          <p:nvPr/>
        </p:nvSpPr>
        <p:spPr>
          <a:xfrm>
            <a:off x="-15149" y="954219"/>
            <a:ext cx="6844573" cy="63204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24" name="Picture 2"/>
          <p:cNvPicPr>
            <a:picLocks noChangeAspect="1" noChangeArrowheads="1"/>
          </p:cNvPicPr>
          <p:nvPr/>
        </p:nvPicPr>
        <p:blipFill>
          <a:blip r:embed="rId15"/>
          <a:srcRect/>
          <a:stretch>
            <a:fillRect/>
          </a:stretch>
        </p:blipFill>
        <p:spPr bwMode="auto">
          <a:xfrm>
            <a:off x="8665" y="0"/>
            <a:ext cx="441325" cy="241300"/>
          </a:xfrm>
          <a:prstGeom prst="rect">
            <a:avLst/>
          </a:prstGeom>
          <a:noFill/>
          <a:ln w="9525">
            <a:noFill/>
            <a:miter lim="800000"/>
            <a:headEnd/>
            <a:tailEnd/>
          </a:ln>
        </p:spPr>
      </p:pic>
      <p:graphicFrame>
        <p:nvGraphicFramePr>
          <p:cNvPr id="125" name="Object 18"/>
          <p:cNvGraphicFramePr>
            <a:graphicFrameLocks noChangeAspect="1"/>
          </p:cNvGraphicFramePr>
          <p:nvPr>
            <p:extLst>
              <p:ext uri="{D42A27DB-BD31-4B8C-83A1-F6EECF244321}">
                <p14:modId xmlns:p14="http://schemas.microsoft.com/office/powerpoint/2010/main" val="2137355687"/>
              </p:ext>
            </p:extLst>
          </p:nvPr>
        </p:nvGraphicFramePr>
        <p:xfrm>
          <a:off x="13742" y="1151590"/>
          <a:ext cx="3657600" cy="2351632"/>
        </p:xfrm>
        <a:graphic>
          <a:graphicData uri="http://schemas.openxmlformats.org/presentationml/2006/ole">
            <mc:AlternateContent xmlns:mc="http://schemas.openxmlformats.org/markup-compatibility/2006">
              <mc:Choice xmlns:v="urn:schemas-microsoft-com:vml" Requires="v">
                <p:oleObj spid="_x0000_s36132" name="ワークシート" r:id="rId16" imgW="4038585" imgH="2276350" progId="Excel.Sheet.12">
                  <p:embed/>
                </p:oleObj>
              </mc:Choice>
              <mc:Fallback>
                <p:oleObj name="ワークシート" r:id="rId16" imgW="4038585" imgH="2276350" progId="Excel.Sheet.12">
                  <p:embed/>
                  <p:pic>
                    <p:nvPicPr>
                      <p:cNvPr id="0" name=""/>
                      <p:cNvPicPr>
                        <a:picLocks noChangeAspect="1" noChangeArrowheads="1"/>
                      </p:cNvPicPr>
                      <p:nvPr/>
                    </p:nvPicPr>
                    <p:blipFill>
                      <a:blip r:embed="rId17"/>
                      <a:srcRect/>
                      <a:stretch>
                        <a:fillRect/>
                      </a:stretch>
                    </p:blipFill>
                    <p:spPr bwMode="auto">
                      <a:xfrm>
                        <a:off x="13742" y="1151590"/>
                        <a:ext cx="3657600" cy="2351632"/>
                      </a:xfrm>
                      <a:prstGeom prst="rect">
                        <a:avLst/>
                      </a:prstGeom>
                      <a:noFill/>
                      <a:extLst/>
                    </p:spPr>
                  </p:pic>
                </p:oleObj>
              </mc:Fallback>
            </mc:AlternateContent>
          </a:graphicData>
        </a:graphic>
      </p:graphicFrame>
      <p:sp>
        <p:nvSpPr>
          <p:cNvPr id="126" name="正方形/長方形 125"/>
          <p:cNvSpPr/>
          <p:nvPr/>
        </p:nvSpPr>
        <p:spPr>
          <a:xfrm>
            <a:off x="164752" y="3777718"/>
            <a:ext cx="720725"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ts val="800"/>
              </a:lnSpc>
              <a:defRPr/>
            </a:pPr>
            <a:r>
              <a:rPr lang="ko-KR" altLang="en-US" sz="800" b="1" dirty="0">
                <a:solidFill>
                  <a:schemeClr val="tx1"/>
                </a:solidFill>
                <a:effectLst>
                  <a:outerShdw blurRad="38100" dist="38100" dir="2700000" algn="tl">
                    <a:srgbClr val="C0C0C0"/>
                  </a:outerShdw>
                </a:effectLst>
                <a:ea typeface="Gulim" pitchFamily="34" charset="-127"/>
              </a:rPr>
              <a:t>나  카</a:t>
            </a:r>
            <a:r>
              <a:rPr lang="ja-JP" altLang="en-US" sz="800" b="1" dirty="0">
                <a:solidFill>
                  <a:schemeClr val="tx1"/>
                </a:solidFill>
                <a:effectLst>
                  <a:outerShdw blurRad="38100" dist="38100" dir="2700000" algn="tl">
                    <a:srgbClr val="C0C0C0"/>
                  </a:outerShdw>
                </a:effectLst>
              </a:rPr>
              <a:t>    </a:t>
            </a:r>
            <a:r>
              <a:rPr lang="en-US" altLang="ja-JP" sz="800" b="1" dirty="0">
                <a:solidFill>
                  <a:schemeClr val="tx1"/>
                </a:solidFill>
                <a:effectLst>
                  <a:outerShdw blurRad="38100" dist="38100" dir="2700000" algn="tl">
                    <a:srgbClr val="C0C0C0"/>
                  </a:outerShdw>
                </a:effectLst>
                <a:latin typeface="ＭＳ Ｐゴシック" charset="-128"/>
              </a:rPr>
              <a:t>534</a:t>
            </a:r>
            <a:r>
              <a:rPr lang="ko-KR" altLang="en-US" sz="800" b="1" dirty="0">
                <a:solidFill>
                  <a:schemeClr val="tx1"/>
                </a:solidFill>
                <a:effectLst>
                  <a:outerShdw blurRad="38100" dist="38100" dir="2700000" algn="tl">
                    <a:srgbClr val="C0C0C0"/>
                  </a:outerShdw>
                </a:effectLst>
                <a:latin typeface="ＭＳ Ｐゴシック" charset="-128"/>
                <a:ea typeface="Gulim" pitchFamily="34" charset="-127"/>
              </a:rPr>
              <a:t>건</a:t>
            </a:r>
            <a:endParaRPr lang="en-US" altLang="ko-KR" sz="800" b="1" dirty="0">
              <a:solidFill>
                <a:schemeClr val="tx1"/>
              </a:solidFill>
              <a:effectLst>
                <a:outerShdw blurRad="38100" dist="38100" dir="2700000" algn="tl">
                  <a:srgbClr val="C0C0C0"/>
                </a:outerShdw>
              </a:effectLst>
              <a:latin typeface="ＭＳ Ｐゴシック" charset="-128"/>
              <a:ea typeface="Gulim" pitchFamily="34" charset="-127"/>
            </a:endParaRPr>
          </a:p>
        </p:txBody>
      </p:sp>
      <p:sp>
        <p:nvSpPr>
          <p:cNvPr id="127" name="正方形/長方形 126"/>
          <p:cNvSpPr/>
          <p:nvPr/>
        </p:nvSpPr>
        <p:spPr>
          <a:xfrm>
            <a:off x="166340" y="4007905"/>
            <a:ext cx="715962" cy="150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ts val="800"/>
              </a:lnSpc>
              <a:defRPr/>
            </a:pPr>
            <a:r>
              <a:rPr lang="ko-KR" altLang="en-US" sz="800" b="1" dirty="0">
                <a:solidFill>
                  <a:srgbClr val="FF0000"/>
                </a:solidFill>
                <a:effectLst>
                  <a:outerShdw blurRad="38100" dist="38100" dir="2700000" algn="tl">
                    <a:srgbClr val="C0C0C0"/>
                  </a:outerShdw>
                </a:effectLst>
                <a:ea typeface="Gulim" pitchFamily="34" charset="-127"/>
              </a:rPr>
              <a:t>하  마</a:t>
            </a:r>
            <a:r>
              <a:rPr lang="ja-JP" altLang="en-US" sz="800" b="1" dirty="0">
                <a:solidFill>
                  <a:srgbClr val="FF0000"/>
                </a:solidFill>
                <a:effectLst>
                  <a:outerShdw blurRad="38100" dist="38100" dir="2700000" algn="tl">
                    <a:srgbClr val="C0C0C0"/>
                  </a:outerShdw>
                </a:effectLst>
              </a:rPr>
              <a:t> </a:t>
            </a:r>
            <a:r>
              <a:rPr lang="en-US" altLang="ja-JP" sz="800" b="1" dirty="0" smtClean="0">
                <a:solidFill>
                  <a:srgbClr val="FF0000"/>
                </a:solidFill>
                <a:effectLst>
                  <a:outerShdw blurRad="38100" dist="38100" dir="2700000" algn="tl">
                    <a:srgbClr val="C0C0C0"/>
                  </a:outerShdw>
                </a:effectLst>
                <a:latin typeface="ＭＳ Ｐゴシック" charset="-128"/>
              </a:rPr>
              <a:t>1,547</a:t>
            </a:r>
            <a:r>
              <a:rPr lang="ko-KR" altLang="en-US" sz="800" b="1" dirty="0" smtClean="0">
                <a:solidFill>
                  <a:srgbClr val="FF0000"/>
                </a:solidFill>
                <a:effectLst>
                  <a:outerShdw blurRad="38100" dist="38100" dir="2700000" algn="tl">
                    <a:srgbClr val="C0C0C0"/>
                  </a:outerShdw>
                </a:effectLst>
                <a:latin typeface="ＭＳ Ｐゴシック" charset="-128"/>
                <a:ea typeface="Gulim" pitchFamily="34" charset="-127"/>
              </a:rPr>
              <a:t>건</a:t>
            </a:r>
            <a:endParaRPr lang="en-US" altLang="ko-KR" sz="800" b="1" dirty="0">
              <a:solidFill>
                <a:srgbClr val="FF0000"/>
              </a:solidFill>
              <a:effectLst>
                <a:outerShdw blurRad="38100" dist="38100" dir="2700000" algn="tl">
                  <a:srgbClr val="C0C0C0"/>
                </a:outerShdw>
              </a:effectLst>
              <a:latin typeface="ＭＳ Ｐゴシック" charset="-128"/>
              <a:ea typeface="Gulim" pitchFamily="34" charset="-127"/>
            </a:endParaRPr>
          </a:p>
        </p:txBody>
      </p:sp>
      <p:sp>
        <p:nvSpPr>
          <p:cNvPr id="128" name="正方形/長方形 127"/>
          <p:cNvSpPr/>
          <p:nvPr/>
        </p:nvSpPr>
        <p:spPr>
          <a:xfrm>
            <a:off x="167927" y="3512605"/>
            <a:ext cx="714375" cy="147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ts val="800"/>
              </a:lnSpc>
              <a:defRPr/>
            </a:pPr>
            <a:r>
              <a:rPr lang="ja-JP" altLang="en-US" sz="800" b="1" dirty="0">
                <a:solidFill>
                  <a:schemeClr val="tx1"/>
                </a:solidFill>
                <a:effectLst>
                  <a:outerShdw blurRad="38100" dist="38100" dir="2700000" algn="tl">
                    <a:srgbClr val="C0C0C0"/>
                  </a:outerShdw>
                </a:effectLst>
                <a:latin typeface="ＭＳ Ｐゴシック" charset="-128"/>
              </a:rPr>
              <a:t> </a:t>
            </a:r>
            <a:r>
              <a:rPr lang="ko-KR" altLang="en-US" sz="800" b="1" dirty="0">
                <a:solidFill>
                  <a:schemeClr val="tx1"/>
                </a:solidFill>
                <a:effectLst>
                  <a:outerShdw blurRad="38100" dist="38100" dir="2700000" algn="tl">
                    <a:srgbClr val="C0C0C0"/>
                  </a:outerShdw>
                </a:effectLst>
                <a:latin typeface="ＭＳ Ｐゴシック" charset="-128"/>
                <a:ea typeface="Gulim" pitchFamily="34" charset="-127"/>
              </a:rPr>
              <a:t>아이즈</a:t>
            </a:r>
            <a:r>
              <a:rPr lang="ja-JP" altLang="en-US" sz="800" b="1" dirty="0">
                <a:solidFill>
                  <a:schemeClr val="tx1"/>
                </a:solidFill>
                <a:effectLst>
                  <a:outerShdw blurRad="38100" dist="38100" dir="2700000" algn="tl">
                    <a:srgbClr val="C0C0C0"/>
                  </a:outerShdw>
                </a:effectLst>
                <a:latin typeface="ＭＳ Ｐゴシック" charset="-128"/>
              </a:rPr>
              <a:t>   </a:t>
            </a:r>
            <a:r>
              <a:rPr lang="en-US" altLang="ja-JP" sz="800" b="1" dirty="0">
                <a:solidFill>
                  <a:schemeClr val="tx1"/>
                </a:solidFill>
                <a:effectLst>
                  <a:outerShdw blurRad="38100" dist="38100" dir="2700000" algn="tl">
                    <a:srgbClr val="C0C0C0"/>
                  </a:outerShdw>
                </a:effectLst>
                <a:latin typeface="ＭＳ Ｐゴシック" charset="-128"/>
              </a:rPr>
              <a:t>26</a:t>
            </a:r>
            <a:r>
              <a:rPr lang="ko-KR" altLang="en-US" sz="800" b="1" dirty="0">
                <a:solidFill>
                  <a:schemeClr val="tx1"/>
                </a:solidFill>
                <a:effectLst>
                  <a:outerShdw blurRad="38100" dist="38100" dir="2700000" algn="tl">
                    <a:srgbClr val="C0C0C0"/>
                  </a:outerShdw>
                </a:effectLst>
                <a:latin typeface="ＭＳ Ｐゴシック" charset="-128"/>
                <a:ea typeface="Gulim" pitchFamily="34" charset="-127"/>
              </a:rPr>
              <a:t>건</a:t>
            </a:r>
            <a:endParaRPr lang="ko-KR" altLang="en-US" sz="900" b="1" dirty="0">
              <a:solidFill>
                <a:schemeClr val="tx1"/>
              </a:solidFill>
              <a:effectLst>
                <a:outerShdw blurRad="38100" dist="38100" dir="2700000" algn="tl">
                  <a:srgbClr val="C0C0C0"/>
                </a:outerShdw>
              </a:effectLst>
              <a:latin typeface="ＭＳ Ｐゴシック" charset="-128"/>
              <a:ea typeface="Gulim" pitchFamily="34" charset="-127"/>
            </a:endParaRPr>
          </a:p>
        </p:txBody>
      </p:sp>
      <p:sp>
        <p:nvSpPr>
          <p:cNvPr id="129" name="正方形/長方形 128"/>
          <p:cNvSpPr/>
          <p:nvPr/>
        </p:nvSpPr>
        <p:spPr>
          <a:xfrm>
            <a:off x="745777" y="3977743"/>
            <a:ext cx="1476375" cy="217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800"/>
              </a:lnSpc>
              <a:defRPr/>
            </a:pPr>
            <a:r>
              <a:rPr lang="ko-KR" altLang="en-US" sz="800" b="1" dirty="0">
                <a:solidFill>
                  <a:schemeClr val="bg1"/>
                </a:solidFill>
                <a:latin typeface="ＭＳ Ｐゴシック" charset="-128"/>
                <a:ea typeface="Gulim" pitchFamily="34" charset="-127"/>
              </a:rPr>
              <a:t>완료</a:t>
            </a:r>
            <a:r>
              <a:rPr lang="ja-JP" altLang="en-US" sz="800" b="1" dirty="0">
                <a:solidFill>
                  <a:schemeClr val="bg1"/>
                </a:solidFill>
                <a:latin typeface="ＭＳ Ｐゴシック" charset="-128"/>
              </a:rPr>
              <a:t> </a:t>
            </a:r>
            <a:r>
              <a:rPr lang="ja-JP" altLang="en-US" sz="800" b="1" dirty="0" smtClean="0">
                <a:solidFill>
                  <a:schemeClr val="bg1"/>
                </a:solidFill>
                <a:latin typeface="ＭＳ Ｐゴシック" charset="-128"/>
              </a:rPr>
              <a:t>５</a:t>
            </a:r>
            <a:r>
              <a:rPr lang="en-US" altLang="ja-JP" sz="800" b="1" dirty="0" smtClean="0">
                <a:solidFill>
                  <a:schemeClr val="bg1"/>
                </a:solidFill>
                <a:latin typeface="ＭＳ Ｐゴシック" charset="-128"/>
              </a:rPr>
              <a:t>7</a:t>
            </a:r>
            <a:r>
              <a:rPr lang="ja-JP" altLang="en-US" sz="800" b="1" dirty="0" smtClean="0">
                <a:solidFill>
                  <a:schemeClr val="bg1"/>
                </a:solidFill>
                <a:latin typeface="ＭＳ Ｐゴシック" charset="-128"/>
              </a:rPr>
              <a:t>％</a:t>
            </a:r>
            <a:r>
              <a:rPr lang="ja-JP" altLang="en-US" sz="800" b="1" dirty="0">
                <a:solidFill>
                  <a:schemeClr val="bg1"/>
                </a:solidFill>
                <a:latin typeface="ＭＳ Ｐゴシック" charset="-128"/>
              </a:rPr>
              <a:t>（</a:t>
            </a:r>
            <a:r>
              <a:rPr lang="en-US" altLang="ja-JP" sz="800" b="1" dirty="0" smtClean="0">
                <a:solidFill>
                  <a:schemeClr val="bg1"/>
                </a:solidFill>
                <a:latin typeface="ＭＳ Ｐゴシック" charset="-128"/>
              </a:rPr>
              <a:t>882</a:t>
            </a:r>
            <a:r>
              <a:rPr lang="ko-KR" altLang="en-US" sz="800" b="1" dirty="0" smtClean="0">
                <a:solidFill>
                  <a:schemeClr val="bg1"/>
                </a:solidFill>
                <a:latin typeface="ＭＳ Ｐゴシック" charset="-128"/>
                <a:ea typeface="Gulim" pitchFamily="34" charset="-127"/>
              </a:rPr>
              <a:t>건</a:t>
            </a:r>
            <a:r>
              <a:rPr lang="ja-JP" altLang="en-US" sz="800" b="1" dirty="0">
                <a:solidFill>
                  <a:schemeClr val="bg1"/>
                </a:solidFill>
                <a:latin typeface="ＭＳ Ｐゴシック" charset="-128"/>
              </a:rPr>
              <a:t>）</a:t>
            </a:r>
            <a:endParaRPr lang="en-US" altLang="ja-JP" sz="800" b="1" dirty="0">
              <a:solidFill>
                <a:schemeClr val="bg1"/>
              </a:solidFill>
              <a:latin typeface="ＭＳ Ｐゴシック" charset="-128"/>
            </a:endParaRPr>
          </a:p>
        </p:txBody>
      </p:sp>
      <p:sp>
        <p:nvSpPr>
          <p:cNvPr id="130" name="正方形/長方形 129"/>
          <p:cNvSpPr/>
          <p:nvPr/>
        </p:nvSpPr>
        <p:spPr>
          <a:xfrm>
            <a:off x="593377" y="3758668"/>
            <a:ext cx="2138363" cy="157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800"/>
              </a:lnSpc>
              <a:defRPr/>
            </a:pPr>
            <a:r>
              <a:rPr lang="ko-KR" altLang="en-US" sz="800" b="1" dirty="0">
                <a:solidFill>
                  <a:schemeClr val="bg1"/>
                </a:solidFill>
                <a:latin typeface="ＭＳ Ｐゴシック" charset="-128"/>
                <a:ea typeface="Gulim" pitchFamily="34" charset="-127"/>
              </a:rPr>
              <a:t>완료</a:t>
            </a:r>
            <a:r>
              <a:rPr lang="ja-JP" altLang="en-US" sz="800" b="1" dirty="0">
                <a:solidFill>
                  <a:schemeClr val="bg1"/>
                </a:solidFill>
                <a:latin typeface="ＭＳ Ｐゴシック" charset="-128"/>
              </a:rPr>
              <a:t>　９９％（</a:t>
            </a:r>
            <a:r>
              <a:rPr lang="en-US" altLang="ja-JP" sz="800" b="1" dirty="0">
                <a:solidFill>
                  <a:schemeClr val="bg1"/>
                </a:solidFill>
                <a:latin typeface="ＭＳ Ｐゴシック" charset="-128"/>
              </a:rPr>
              <a:t>527</a:t>
            </a:r>
            <a:r>
              <a:rPr lang="ko-KR" altLang="en-US" sz="800" b="1" dirty="0">
                <a:solidFill>
                  <a:schemeClr val="bg1"/>
                </a:solidFill>
                <a:latin typeface="ＭＳ Ｐゴシック" charset="-128"/>
                <a:ea typeface="Gulim" pitchFamily="34" charset="-127"/>
              </a:rPr>
              <a:t>건</a:t>
            </a:r>
            <a:r>
              <a:rPr lang="ja-JP" altLang="en-US" sz="800" b="1" dirty="0">
                <a:solidFill>
                  <a:schemeClr val="bg1"/>
                </a:solidFill>
                <a:latin typeface="ＭＳ Ｐゴシック" charset="-128"/>
              </a:rPr>
              <a:t>）</a:t>
            </a:r>
            <a:endParaRPr lang="en-US" altLang="ja-JP" sz="800" b="1" dirty="0">
              <a:solidFill>
                <a:schemeClr val="bg1"/>
              </a:solidFill>
              <a:latin typeface="ＭＳ Ｐゴシック" charset="-128"/>
            </a:endParaRPr>
          </a:p>
        </p:txBody>
      </p:sp>
      <p:sp>
        <p:nvSpPr>
          <p:cNvPr id="131" name="正方形/長方形 130"/>
          <p:cNvSpPr/>
          <p:nvPr/>
        </p:nvSpPr>
        <p:spPr>
          <a:xfrm>
            <a:off x="512415" y="3504668"/>
            <a:ext cx="2239962" cy="165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800"/>
              </a:lnSpc>
              <a:defRPr/>
            </a:pPr>
            <a:r>
              <a:rPr lang="ko-KR" altLang="en-US" sz="800" b="1" dirty="0">
                <a:solidFill>
                  <a:schemeClr val="bg1"/>
                </a:solidFill>
                <a:latin typeface="ＭＳ Ｐゴシック" charset="-128"/>
                <a:ea typeface="Gulim" pitchFamily="34" charset="-127"/>
              </a:rPr>
              <a:t>완료</a:t>
            </a:r>
            <a:r>
              <a:rPr lang="ja-JP" altLang="en-US" sz="800" b="1" dirty="0">
                <a:solidFill>
                  <a:schemeClr val="bg1"/>
                </a:solidFill>
                <a:latin typeface="ＭＳ Ｐゴシック" charset="-128"/>
              </a:rPr>
              <a:t>１００％（</a:t>
            </a:r>
            <a:r>
              <a:rPr lang="en-US" altLang="ja-JP" sz="800" b="1" dirty="0">
                <a:solidFill>
                  <a:schemeClr val="bg1"/>
                </a:solidFill>
                <a:latin typeface="ＭＳ Ｐゴシック" charset="-128"/>
              </a:rPr>
              <a:t>26</a:t>
            </a:r>
            <a:r>
              <a:rPr lang="ko-KR" altLang="en-US" sz="800" b="1" dirty="0">
                <a:solidFill>
                  <a:schemeClr val="bg1"/>
                </a:solidFill>
                <a:latin typeface="ＭＳ Ｐゴシック" charset="-128"/>
                <a:ea typeface="Gulim" pitchFamily="34" charset="-127"/>
              </a:rPr>
              <a:t>건</a:t>
            </a:r>
            <a:r>
              <a:rPr lang="ja-JP" altLang="en-US" sz="800" b="1" dirty="0">
                <a:solidFill>
                  <a:schemeClr val="bg1"/>
                </a:solidFill>
                <a:latin typeface="ＭＳ Ｐゴシック" charset="-128"/>
              </a:rPr>
              <a:t>）</a:t>
            </a:r>
            <a:endParaRPr lang="en-US" altLang="ja-JP" sz="800" b="1" dirty="0">
              <a:solidFill>
                <a:schemeClr val="bg1"/>
              </a:solidFill>
              <a:latin typeface="ＭＳ Ｐゴシック" charset="-128"/>
            </a:endParaRPr>
          </a:p>
        </p:txBody>
      </p:sp>
      <p:sp>
        <p:nvSpPr>
          <p:cNvPr id="137" name="正方形/長方形 136"/>
          <p:cNvSpPr/>
          <p:nvPr/>
        </p:nvSpPr>
        <p:spPr>
          <a:xfrm>
            <a:off x="1699146" y="4225900"/>
            <a:ext cx="933450" cy="133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ts val="800"/>
              </a:lnSpc>
              <a:defRPr/>
            </a:pPr>
            <a:r>
              <a:rPr lang="ko-KR" altLang="en-US" sz="800" b="1" dirty="0">
                <a:solidFill>
                  <a:schemeClr val="tx1"/>
                </a:solidFill>
                <a:latin typeface="ＭＳ Ｐゴシック" charset="-128"/>
                <a:ea typeface="Gulim" pitchFamily="34" charset="-127"/>
              </a:rPr>
              <a:t>시공중</a:t>
            </a:r>
            <a:r>
              <a:rPr lang="en-US" altLang="ja-JP" sz="800" b="1" dirty="0" smtClean="0">
                <a:solidFill>
                  <a:schemeClr val="tx1"/>
                </a:solidFill>
                <a:latin typeface="ＭＳ Ｐゴシック" charset="-128"/>
              </a:rPr>
              <a:t>30</a:t>
            </a:r>
            <a:r>
              <a:rPr lang="ja-JP" altLang="en-US" sz="800" b="1" dirty="0" smtClean="0">
                <a:solidFill>
                  <a:schemeClr val="tx1"/>
                </a:solidFill>
                <a:latin typeface="ＭＳ Ｐゴシック" charset="-128"/>
              </a:rPr>
              <a:t>％</a:t>
            </a:r>
            <a:r>
              <a:rPr lang="ja-JP" altLang="en-US" sz="800" b="1" dirty="0">
                <a:solidFill>
                  <a:schemeClr val="tx1"/>
                </a:solidFill>
                <a:latin typeface="ＭＳ Ｐゴシック" charset="-128"/>
              </a:rPr>
              <a:t>（</a:t>
            </a:r>
            <a:r>
              <a:rPr lang="en-US" altLang="ja-JP" sz="800" b="1" dirty="0" smtClean="0">
                <a:solidFill>
                  <a:schemeClr val="tx1"/>
                </a:solidFill>
                <a:latin typeface="ＭＳ Ｐゴシック" charset="-128"/>
              </a:rPr>
              <a:t>461</a:t>
            </a:r>
            <a:r>
              <a:rPr lang="ko-KR" altLang="en-US" sz="800" b="1" dirty="0" smtClean="0">
                <a:solidFill>
                  <a:schemeClr val="tx1"/>
                </a:solidFill>
                <a:latin typeface="ＭＳ Ｐゴシック" charset="-128"/>
              </a:rPr>
              <a:t>건</a:t>
            </a:r>
            <a:r>
              <a:rPr lang="ja-JP" altLang="en-US" sz="800" b="1" dirty="0" smtClean="0">
                <a:solidFill>
                  <a:schemeClr val="tx1"/>
                </a:solidFill>
                <a:latin typeface="ＭＳ Ｐゴシック" charset="-128"/>
              </a:rPr>
              <a:t>）</a:t>
            </a:r>
            <a:endParaRPr lang="en-US" altLang="ja-JP" sz="800" b="1" dirty="0">
              <a:solidFill>
                <a:schemeClr val="tx1"/>
              </a:solidFill>
              <a:latin typeface="ＭＳ Ｐゴシック" charset="-128"/>
            </a:endParaRPr>
          </a:p>
        </p:txBody>
      </p:sp>
      <p:sp>
        <p:nvSpPr>
          <p:cNvPr id="138" name="正方形/長方形 137"/>
          <p:cNvSpPr/>
          <p:nvPr/>
        </p:nvSpPr>
        <p:spPr>
          <a:xfrm>
            <a:off x="2699783" y="4359250"/>
            <a:ext cx="1094080" cy="133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ts val="800"/>
              </a:lnSpc>
              <a:defRPr/>
            </a:pPr>
            <a:r>
              <a:rPr lang="ko-KR" altLang="en-US" sz="800" b="1" dirty="0">
                <a:solidFill>
                  <a:schemeClr val="tx1"/>
                </a:solidFill>
                <a:latin typeface="ＭＳ Ｐゴシック" charset="-128"/>
                <a:ea typeface="Gulim" pitchFamily="34" charset="-127"/>
              </a:rPr>
              <a:t>미착고 </a:t>
            </a:r>
            <a:r>
              <a:rPr lang="en-US" altLang="ja-JP" sz="800" b="1" dirty="0" smtClean="0">
                <a:solidFill>
                  <a:schemeClr val="tx1"/>
                </a:solidFill>
                <a:latin typeface="ＭＳ Ｐゴシック" charset="-128"/>
              </a:rPr>
              <a:t>13</a:t>
            </a:r>
            <a:r>
              <a:rPr lang="ja-JP" altLang="en-US" sz="800" b="1" dirty="0" smtClean="0">
                <a:solidFill>
                  <a:schemeClr val="tx1"/>
                </a:solidFill>
                <a:latin typeface="ＭＳ Ｐゴシック" charset="-128"/>
              </a:rPr>
              <a:t>％</a:t>
            </a:r>
            <a:r>
              <a:rPr lang="ja-JP" altLang="en-US" sz="800" b="1" dirty="0">
                <a:solidFill>
                  <a:schemeClr val="tx1"/>
                </a:solidFill>
                <a:latin typeface="ＭＳ Ｐゴシック" charset="-128"/>
              </a:rPr>
              <a:t>（</a:t>
            </a:r>
            <a:r>
              <a:rPr lang="en-US" altLang="ja-JP" sz="800" b="1" dirty="0" smtClean="0">
                <a:solidFill>
                  <a:schemeClr val="tx1"/>
                </a:solidFill>
                <a:latin typeface="ＭＳ Ｐゴシック" charset="-128"/>
              </a:rPr>
              <a:t>204</a:t>
            </a:r>
            <a:r>
              <a:rPr lang="ko-KR" altLang="en-US" sz="800" b="1" dirty="0" smtClean="0">
                <a:solidFill>
                  <a:schemeClr val="tx1"/>
                </a:solidFill>
                <a:latin typeface="ＭＳ Ｐゴシック" charset="-128"/>
              </a:rPr>
              <a:t>건</a:t>
            </a:r>
            <a:r>
              <a:rPr lang="ja-JP" altLang="en-US" sz="800" dirty="0" smtClean="0">
                <a:solidFill>
                  <a:schemeClr val="tx1"/>
                </a:solidFill>
                <a:latin typeface="ＭＳ Ｐゴシック" charset="-128"/>
              </a:rPr>
              <a:t>）</a:t>
            </a:r>
            <a:endParaRPr lang="en-US" altLang="ja-JP" sz="800" dirty="0">
              <a:solidFill>
                <a:schemeClr val="tx1"/>
              </a:solidFill>
              <a:latin typeface="ＭＳ Ｐゴシック" charset="-128"/>
            </a:endParaRPr>
          </a:p>
        </p:txBody>
      </p:sp>
      <p:sp>
        <p:nvSpPr>
          <p:cNvPr id="139" name="線吹き出し 1 (枠付き) 138"/>
          <p:cNvSpPr/>
          <p:nvPr/>
        </p:nvSpPr>
        <p:spPr>
          <a:xfrm>
            <a:off x="1697558" y="4219564"/>
            <a:ext cx="936625" cy="161925"/>
          </a:xfrm>
          <a:prstGeom prst="borderCallout1">
            <a:avLst>
              <a:gd name="adj1" fmla="val 3395"/>
              <a:gd name="adj2" fmla="val 100625"/>
              <a:gd name="adj3" fmla="val -80978"/>
              <a:gd name="adj4" fmla="val 109955"/>
            </a:avLst>
          </a:pr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42" name="正方形/長方形 141"/>
          <p:cNvSpPr/>
          <p:nvPr/>
        </p:nvSpPr>
        <p:spPr>
          <a:xfrm>
            <a:off x="178180" y="4551928"/>
            <a:ext cx="2882172" cy="559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nSpc>
                <a:spcPts val="900"/>
              </a:lnSpc>
              <a:defRPr/>
            </a:pPr>
            <a:r>
              <a:rPr lang="ko-KR" altLang="en-US" sz="800" dirty="0">
                <a:solidFill>
                  <a:schemeClr val="tx1"/>
                </a:solidFill>
                <a:ea typeface="Gulim" pitchFamily="34" charset="-127"/>
              </a:rPr>
              <a:t>피난 지시 해재 준비 구역내는 이미 재해 사정이 </a:t>
            </a:r>
            <a:r>
              <a:rPr lang="ko-KR" altLang="en-US" sz="800" dirty="0" smtClean="0">
                <a:solidFill>
                  <a:schemeClr val="tx1"/>
                </a:solidFill>
                <a:ea typeface="Gulim" pitchFamily="34" charset="-127"/>
              </a:rPr>
              <a:t>종료했됐습니다</a:t>
            </a:r>
            <a:r>
              <a:rPr lang="en-US" altLang="ko-KR" sz="800" dirty="0">
                <a:solidFill>
                  <a:schemeClr val="tx1"/>
                </a:solidFill>
                <a:ea typeface="Gulim" pitchFamily="34" charset="-127"/>
              </a:rPr>
              <a:t>.</a:t>
            </a:r>
            <a:r>
              <a:rPr lang="ko-KR" altLang="en-US" sz="800" dirty="0" smtClean="0">
                <a:solidFill>
                  <a:schemeClr val="tx1"/>
                </a:solidFill>
                <a:ea typeface="Gulim" pitchFamily="34" charset="-127"/>
              </a:rPr>
              <a:t>하지만 </a:t>
            </a:r>
            <a:r>
              <a:rPr lang="ko-KR" altLang="en-US" sz="800" dirty="0">
                <a:solidFill>
                  <a:schemeClr val="tx1"/>
                </a:solidFill>
                <a:ea typeface="Gulim" pitchFamily="34" charset="-127"/>
              </a:rPr>
              <a:t>주거 제한 구역과 귀환 곤난 구역은 아직 재해 사정이 </a:t>
            </a:r>
            <a:r>
              <a:rPr lang="ko-KR" altLang="en-US" sz="800" dirty="0" smtClean="0">
                <a:solidFill>
                  <a:schemeClr val="tx1"/>
                </a:solidFill>
                <a:ea typeface="Gulim" pitchFamily="34" charset="-127"/>
              </a:rPr>
              <a:t>끝나지않습니다</a:t>
            </a:r>
            <a:r>
              <a:rPr lang="en-US" altLang="ko-KR" sz="800" dirty="0">
                <a:solidFill>
                  <a:schemeClr val="tx1"/>
                </a:solidFill>
                <a:ea typeface="Gulim" pitchFamily="34" charset="-127"/>
              </a:rPr>
              <a:t>. </a:t>
            </a:r>
            <a:r>
              <a:rPr lang="ko-KR" altLang="en-US" sz="800" dirty="0">
                <a:solidFill>
                  <a:schemeClr val="tx1"/>
                </a:solidFill>
                <a:ea typeface="Gulim" pitchFamily="34" charset="-127"/>
              </a:rPr>
              <a:t>앞으로도 나라와 조정을 도모하며 계속할 </a:t>
            </a:r>
            <a:r>
              <a:rPr lang="ko-KR" altLang="en-US" sz="800" dirty="0" smtClean="0">
                <a:solidFill>
                  <a:schemeClr val="tx1"/>
                </a:solidFill>
                <a:ea typeface="Gulim" pitchFamily="34" charset="-127"/>
              </a:rPr>
              <a:t>예정입니다</a:t>
            </a:r>
            <a:r>
              <a:rPr lang="en-US" altLang="ko-KR" sz="800" dirty="0" smtClean="0">
                <a:solidFill>
                  <a:schemeClr val="tx1"/>
                </a:solidFill>
                <a:ea typeface="Gulim" pitchFamily="34" charset="-127"/>
              </a:rPr>
              <a:t>.</a:t>
            </a:r>
            <a:endParaRPr lang="en-US" altLang="ko-KR" sz="800" dirty="0">
              <a:solidFill>
                <a:schemeClr val="tx1"/>
              </a:solidFill>
              <a:ea typeface="Gulim" pitchFamily="34" charset="-127"/>
            </a:endParaRPr>
          </a:p>
        </p:txBody>
      </p:sp>
      <p:sp>
        <p:nvSpPr>
          <p:cNvPr id="140" name="線吹き出し 1 (枠付き) 139"/>
          <p:cNvSpPr/>
          <p:nvPr/>
        </p:nvSpPr>
        <p:spPr>
          <a:xfrm>
            <a:off x="2701675" y="4318248"/>
            <a:ext cx="967019" cy="195323"/>
          </a:xfrm>
          <a:prstGeom prst="borderCallout1">
            <a:avLst>
              <a:gd name="adj1" fmla="val 2981"/>
              <a:gd name="adj2" fmla="val 683"/>
              <a:gd name="adj3" fmla="val -104081"/>
              <a:gd name="adj4" fmla="val 16485"/>
            </a:avLst>
          </a:prstGeom>
          <a:noFill/>
          <a:ln w="952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43" name="正方形/長方形 142"/>
          <p:cNvSpPr/>
          <p:nvPr/>
        </p:nvSpPr>
        <p:spPr>
          <a:xfrm>
            <a:off x="161577" y="3999968"/>
            <a:ext cx="720725" cy="144462"/>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endParaRPr lang="ja-JP" altLang="en-US" dirty="0"/>
          </a:p>
        </p:txBody>
      </p:sp>
      <p:sp>
        <p:nvSpPr>
          <p:cNvPr id="144" name="正方形/長方形 143"/>
          <p:cNvSpPr/>
          <p:nvPr/>
        </p:nvSpPr>
        <p:spPr>
          <a:xfrm>
            <a:off x="163165" y="3761843"/>
            <a:ext cx="720725" cy="14446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45" name="正方形/長方形 144"/>
          <p:cNvSpPr/>
          <p:nvPr/>
        </p:nvSpPr>
        <p:spPr>
          <a:xfrm>
            <a:off x="163165" y="3504668"/>
            <a:ext cx="720725" cy="1555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2000" dirty="0"/>
          </a:p>
        </p:txBody>
      </p:sp>
      <p:sp>
        <p:nvSpPr>
          <p:cNvPr id="147" name="角丸四角形 146"/>
          <p:cNvSpPr/>
          <p:nvPr/>
        </p:nvSpPr>
        <p:spPr>
          <a:xfrm>
            <a:off x="21670" y="4539371"/>
            <a:ext cx="3060864" cy="1262196"/>
          </a:xfrm>
          <a:prstGeom prst="roundRect">
            <a:avLst>
              <a:gd name="adj" fmla="val 3738"/>
            </a:avLst>
          </a:prstGeom>
          <a:noFill/>
          <a:ln w="952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6" name="二等辺三角形 145"/>
          <p:cNvSpPr/>
          <p:nvPr/>
        </p:nvSpPr>
        <p:spPr>
          <a:xfrm rot="10800000">
            <a:off x="2656334" y="3368936"/>
            <a:ext cx="150812" cy="153988"/>
          </a:xfrm>
          <a:prstGeom prst="triangl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pSp>
        <p:nvGrpSpPr>
          <p:cNvPr id="148" name="グループ化 13"/>
          <p:cNvGrpSpPr>
            <a:grpSpLocks/>
          </p:cNvGrpSpPr>
          <p:nvPr/>
        </p:nvGrpSpPr>
        <p:grpSpPr bwMode="auto">
          <a:xfrm>
            <a:off x="112158" y="4412709"/>
            <a:ext cx="2414588" cy="165100"/>
            <a:chOff x="7101408" y="8257456"/>
            <a:chExt cx="2414882" cy="164046"/>
          </a:xfrm>
        </p:grpSpPr>
        <p:sp>
          <p:nvSpPr>
            <p:cNvPr id="149" name="正方形/長方形 148"/>
            <p:cNvSpPr/>
            <p:nvPr/>
          </p:nvSpPr>
          <p:spPr>
            <a:xfrm>
              <a:off x="7204609" y="8284272"/>
              <a:ext cx="2035423" cy="72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0" name="正方形/長方形 149"/>
            <p:cNvSpPr/>
            <p:nvPr/>
          </p:nvSpPr>
          <p:spPr>
            <a:xfrm>
              <a:off x="7101408" y="8257456"/>
              <a:ext cx="2414882" cy="164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en-US" altLang="ja-JP" sz="1000" b="1" dirty="0">
                  <a:solidFill>
                    <a:schemeClr val="tx2"/>
                  </a:solidFill>
                  <a:effectLst>
                    <a:outerShdw blurRad="38100" dist="38100" dir="2700000" algn="tl">
                      <a:srgbClr val="C0C0C0"/>
                    </a:outerShdw>
                  </a:effectLst>
                </a:rPr>
                <a:t> </a:t>
              </a:r>
              <a:r>
                <a:rPr lang="en-US" altLang="ko-KR" sz="1000" b="1" dirty="0">
                  <a:solidFill>
                    <a:schemeClr val="tx2"/>
                  </a:solidFill>
                  <a:effectLst>
                    <a:outerShdw blurRad="38100" dist="38100" dir="2700000" algn="tl">
                      <a:srgbClr val="C0C0C0"/>
                    </a:outerShdw>
                  </a:effectLst>
                  <a:ea typeface="ＭＳ Ｐゴシック" charset="-128"/>
                </a:rPr>
                <a:t>【</a:t>
              </a:r>
              <a:r>
                <a:rPr lang="ko-KR" altLang="en-US" sz="1000" b="1" dirty="0">
                  <a:solidFill>
                    <a:schemeClr val="tx2"/>
                  </a:solidFill>
                  <a:effectLst>
                    <a:outerShdw blurRad="38100" dist="38100" dir="2700000" algn="tl">
                      <a:srgbClr val="C0C0C0"/>
                    </a:outerShdw>
                  </a:effectLst>
                  <a:ea typeface="Gulim" pitchFamily="34" charset="-127"/>
                </a:rPr>
                <a:t>참고</a:t>
              </a:r>
              <a:r>
                <a:rPr lang="en-US" altLang="ko-KR" sz="1000" b="1" dirty="0">
                  <a:solidFill>
                    <a:schemeClr val="tx2"/>
                  </a:solidFill>
                  <a:effectLst>
                    <a:outerShdw blurRad="38100" dist="38100" dir="2700000" algn="tl">
                      <a:srgbClr val="C0C0C0"/>
                    </a:outerShdw>
                  </a:effectLst>
                  <a:ea typeface="ＭＳ Ｐゴシック" charset="-128"/>
                </a:rPr>
                <a:t>】</a:t>
              </a:r>
              <a:r>
                <a:rPr lang="ko-KR" altLang="en-US" sz="1000" b="1" dirty="0">
                  <a:solidFill>
                    <a:schemeClr val="tx2"/>
                  </a:solidFill>
                  <a:effectLst>
                    <a:outerShdw blurRad="38100" dist="38100" dir="2700000" algn="tl">
                      <a:srgbClr val="C0C0C0"/>
                    </a:outerShdw>
                  </a:effectLst>
                  <a:ea typeface="Gulim" pitchFamily="34" charset="-127"/>
                </a:rPr>
                <a:t>피난 지시 구역내의 진척 상황</a:t>
              </a:r>
            </a:p>
          </p:txBody>
        </p:sp>
      </p:grpSp>
      <p:sp>
        <p:nvSpPr>
          <p:cNvPr id="151" name="線吹き出し 1 (枠付き) 150"/>
          <p:cNvSpPr/>
          <p:nvPr/>
        </p:nvSpPr>
        <p:spPr>
          <a:xfrm>
            <a:off x="2653158" y="3634465"/>
            <a:ext cx="814388" cy="160337"/>
          </a:xfrm>
          <a:prstGeom prst="borderCallout1">
            <a:avLst>
              <a:gd name="adj1" fmla="val 38073"/>
              <a:gd name="adj2" fmla="val 58567"/>
              <a:gd name="adj3" fmla="val 151364"/>
              <a:gd name="adj4" fmla="val 57697"/>
            </a:avLst>
          </a:prstGeom>
          <a:solidFill>
            <a:schemeClr val="bg1"/>
          </a:solid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52" name="正方形/長方形 151"/>
          <p:cNvSpPr/>
          <p:nvPr/>
        </p:nvSpPr>
        <p:spPr>
          <a:xfrm>
            <a:off x="2593627" y="3679359"/>
            <a:ext cx="933450" cy="133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ts val="800"/>
              </a:lnSpc>
              <a:defRPr/>
            </a:pPr>
            <a:r>
              <a:rPr lang="ko-KR" altLang="en-US" sz="800" b="1" dirty="0">
                <a:solidFill>
                  <a:schemeClr val="tx1"/>
                </a:solidFill>
                <a:latin typeface="ＭＳ Ｐゴシック" charset="-128"/>
                <a:ea typeface="Gulim" pitchFamily="34" charset="-127"/>
              </a:rPr>
              <a:t>시공중</a:t>
            </a:r>
            <a:r>
              <a:rPr lang="en-US" altLang="ja-JP" sz="800" b="1" dirty="0">
                <a:solidFill>
                  <a:schemeClr val="tx1"/>
                </a:solidFill>
                <a:latin typeface="ＭＳ Ｐゴシック" charset="-128"/>
              </a:rPr>
              <a:t>1</a:t>
            </a:r>
            <a:r>
              <a:rPr lang="ja-JP" altLang="en-US" sz="800" b="1" dirty="0">
                <a:solidFill>
                  <a:schemeClr val="tx1"/>
                </a:solidFill>
                <a:latin typeface="ＭＳ Ｐゴシック" charset="-128"/>
              </a:rPr>
              <a:t>％</a:t>
            </a:r>
            <a:r>
              <a:rPr lang="ja-JP" altLang="en-US" sz="800" b="1" dirty="0" smtClean="0">
                <a:solidFill>
                  <a:schemeClr val="tx1"/>
                </a:solidFill>
                <a:latin typeface="ＭＳ Ｐゴシック" charset="-128"/>
              </a:rPr>
              <a:t>（</a:t>
            </a:r>
            <a:r>
              <a:rPr lang="en-US" altLang="ja-JP" sz="800" b="1" dirty="0" smtClean="0">
                <a:solidFill>
                  <a:schemeClr val="tx1"/>
                </a:solidFill>
                <a:latin typeface="ＭＳ Ｐゴシック" charset="-128"/>
              </a:rPr>
              <a:t>7</a:t>
            </a:r>
            <a:r>
              <a:rPr lang="ko-KR" altLang="en-US" sz="800" b="1" dirty="0" smtClean="0">
                <a:solidFill>
                  <a:schemeClr val="tx1"/>
                </a:solidFill>
                <a:latin typeface="ＭＳ Ｐゴシック" charset="-128"/>
              </a:rPr>
              <a:t>건</a:t>
            </a:r>
            <a:r>
              <a:rPr lang="ja-JP" altLang="en-US" sz="800" dirty="0" smtClean="0">
                <a:solidFill>
                  <a:schemeClr val="tx1"/>
                </a:solidFill>
                <a:latin typeface="ＭＳ Ｐゴシック" charset="-128"/>
              </a:rPr>
              <a:t>）</a:t>
            </a:r>
            <a:endParaRPr lang="en-US" altLang="ja-JP" sz="800" dirty="0">
              <a:solidFill>
                <a:schemeClr val="tx1"/>
              </a:solidFill>
              <a:latin typeface="ＭＳ Ｐゴシック" charset="-128"/>
            </a:endParaRPr>
          </a:p>
        </p:txBody>
      </p:sp>
      <p:sp>
        <p:nvSpPr>
          <p:cNvPr id="153" name="左大かっこ 152"/>
          <p:cNvSpPr/>
          <p:nvPr/>
        </p:nvSpPr>
        <p:spPr>
          <a:xfrm>
            <a:off x="115540" y="3445930"/>
            <a:ext cx="46037" cy="749300"/>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154" name="正方形/長方形 153"/>
          <p:cNvSpPr/>
          <p:nvPr/>
        </p:nvSpPr>
        <p:spPr>
          <a:xfrm>
            <a:off x="1082793" y="1310008"/>
            <a:ext cx="2579687" cy="711200"/>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55" name="カギ線コネクタ 154"/>
          <p:cNvCxnSpPr/>
          <p:nvPr/>
        </p:nvCxnSpPr>
        <p:spPr>
          <a:xfrm rot="5400000">
            <a:off x="2473937" y="2266481"/>
            <a:ext cx="1403487" cy="973605"/>
          </a:xfrm>
          <a:prstGeom prst="bentConnector3">
            <a:avLst>
              <a:gd name="adj1" fmla="val 95471"/>
            </a:avLst>
          </a:prstGeom>
          <a:ln w="2540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56" name="正方形/長方形 155"/>
          <p:cNvSpPr/>
          <p:nvPr/>
        </p:nvSpPr>
        <p:spPr>
          <a:xfrm>
            <a:off x="2232916" y="1136781"/>
            <a:ext cx="1512888" cy="158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a:defRPr/>
            </a:pPr>
            <a:r>
              <a:rPr lang="ja-JP" altLang="en-US" sz="900" dirty="0">
                <a:solidFill>
                  <a:schemeClr val="tx1"/>
                </a:solidFill>
                <a:latin typeface="ＭＳ Ｐゴシック" charset="-128"/>
              </a:rPr>
              <a:t>（</a:t>
            </a:r>
            <a:r>
              <a:rPr lang="en-US" altLang="ko-KR" sz="900" dirty="0" smtClean="0">
                <a:solidFill>
                  <a:schemeClr val="tx1"/>
                </a:solidFill>
                <a:latin typeface="ＭＳ Ｐゴシック" charset="-128"/>
                <a:ea typeface="ＭＳ Ｐゴシック" charset="-128"/>
              </a:rPr>
              <a:t>2015</a:t>
            </a:r>
            <a:r>
              <a:rPr lang="ko-KR" altLang="en-US" sz="900" dirty="0" smtClean="0">
                <a:solidFill>
                  <a:schemeClr val="tx1"/>
                </a:solidFill>
                <a:latin typeface="ＭＳ Ｐゴシック" charset="-128"/>
                <a:ea typeface="Gulim" pitchFamily="34" charset="-127"/>
              </a:rPr>
              <a:t>년</a:t>
            </a:r>
            <a:r>
              <a:rPr lang="en-US" altLang="ko-KR" sz="900" dirty="0">
                <a:solidFill>
                  <a:schemeClr val="tx1"/>
                </a:solidFill>
                <a:latin typeface="ＭＳ Ｐゴシック" charset="-128"/>
                <a:ea typeface="Gulim" pitchFamily="34" charset="-127"/>
              </a:rPr>
              <a:t>2</a:t>
            </a:r>
            <a:r>
              <a:rPr lang="ko-KR" altLang="en-US" sz="900" dirty="0" smtClean="0">
                <a:solidFill>
                  <a:schemeClr val="tx1"/>
                </a:solidFill>
                <a:latin typeface="ＭＳ Ｐゴシック" charset="-128"/>
                <a:ea typeface="Gulim" pitchFamily="34" charset="-127"/>
              </a:rPr>
              <a:t>월</a:t>
            </a:r>
            <a:r>
              <a:rPr lang="en-US" altLang="ko-KR" sz="900" dirty="0" smtClean="0">
                <a:solidFill>
                  <a:schemeClr val="tx1"/>
                </a:solidFill>
                <a:latin typeface="ＭＳ Ｐゴシック" charset="-128"/>
                <a:ea typeface="Gulim" pitchFamily="34" charset="-127"/>
              </a:rPr>
              <a:t>28</a:t>
            </a:r>
            <a:r>
              <a:rPr lang="ko-KR" altLang="en-US" sz="900" dirty="0" smtClean="0">
                <a:solidFill>
                  <a:schemeClr val="tx1"/>
                </a:solidFill>
                <a:latin typeface="ＭＳ Ｐゴシック" charset="-128"/>
                <a:ea typeface="Gulim" pitchFamily="34" charset="-127"/>
              </a:rPr>
              <a:t>일 </a:t>
            </a:r>
            <a:r>
              <a:rPr lang="ko-KR" altLang="en-US" sz="900" dirty="0">
                <a:solidFill>
                  <a:schemeClr val="tx1"/>
                </a:solidFill>
                <a:latin typeface="ＭＳ Ｐゴシック" charset="-128"/>
                <a:ea typeface="Gulim" pitchFamily="34" charset="-127"/>
              </a:rPr>
              <a:t>현재</a:t>
            </a:r>
            <a:r>
              <a:rPr lang="ja-JP" altLang="en-US" sz="900" dirty="0">
                <a:solidFill>
                  <a:schemeClr val="tx1"/>
                </a:solidFill>
                <a:latin typeface="ＭＳ Ｐゴシック" charset="-128"/>
              </a:rPr>
              <a:t>）</a:t>
            </a:r>
            <a:endParaRPr lang="en-US" altLang="ja-JP" sz="900" dirty="0">
              <a:solidFill>
                <a:schemeClr val="tx1"/>
              </a:solidFill>
              <a:latin typeface="ＭＳ Ｐゴシック" charset="-128"/>
            </a:endParaRPr>
          </a:p>
        </p:txBody>
      </p:sp>
      <p:sp>
        <p:nvSpPr>
          <p:cNvPr id="157" name="フリーフォーム 46"/>
          <p:cNvSpPr>
            <a:spLocks noChangeAspect="1"/>
          </p:cNvSpPr>
          <p:nvPr/>
        </p:nvSpPr>
        <p:spPr bwMode="auto">
          <a:xfrm rot="18008135" flipH="1">
            <a:off x="4541699" y="1100037"/>
            <a:ext cx="530033" cy="2429216"/>
          </a:xfrm>
          <a:custGeom>
            <a:avLst/>
            <a:gdLst>
              <a:gd name="T0" fmla="*/ 652507 w 1245933"/>
              <a:gd name="T1" fmla="*/ 0 h 4540250"/>
              <a:gd name="T2" fmla="*/ 840350 w 1245933"/>
              <a:gd name="T3" fmla="*/ 588242 h 4540250"/>
              <a:gd name="T4" fmla="*/ 939214 w 1245933"/>
              <a:gd name="T5" fmla="*/ 1023244 h 4540250"/>
              <a:gd name="T6" fmla="*/ 968874 w 1245933"/>
              <a:gd name="T7" fmla="*/ 1626315 h 4540250"/>
              <a:gd name="T8" fmla="*/ 909554 w 1245933"/>
              <a:gd name="T9" fmla="*/ 2100862 h 4540250"/>
              <a:gd name="T10" fmla="*/ 761258 w 1245933"/>
              <a:gd name="T11" fmla="*/ 2486433 h 4540250"/>
              <a:gd name="T12" fmla="*/ 504210 w 1245933"/>
              <a:gd name="T13" fmla="*/ 2931321 h 4540250"/>
              <a:gd name="T14" fmla="*/ 0 w 1245933"/>
              <a:gd name="T15" fmla="*/ 3534390 h 4540250"/>
              <a:gd name="T16" fmla="*/ 0 60000 65536"/>
              <a:gd name="T17" fmla="*/ 0 60000 65536"/>
              <a:gd name="T18" fmla="*/ 0 60000 65536"/>
              <a:gd name="T19" fmla="*/ 0 60000 65536"/>
              <a:gd name="T20" fmla="*/ 0 60000 65536"/>
              <a:gd name="T21" fmla="*/ 0 60000 65536"/>
              <a:gd name="T22" fmla="*/ 0 60000 65536"/>
              <a:gd name="T23" fmla="*/ 0 60000 65536"/>
              <a:gd name="connsiteX0" fmla="*/ 838200 w 1327751"/>
              <a:gd name="connsiteY0" fmla="*/ 0 h 4540250"/>
              <a:gd name="connsiteX1" fmla="*/ 1079500 w 1327751"/>
              <a:gd name="connsiteY1" fmla="*/ 755650 h 4540250"/>
              <a:gd name="connsiteX2" fmla="*/ 1206500 w 1327751"/>
              <a:gd name="connsiteY2" fmla="*/ 1314450 h 4540250"/>
              <a:gd name="connsiteX3" fmla="*/ 1327417 w 1327751"/>
              <a:gd name="connsiteY3" fmla="*/ 2089150 h 4540250"/>
              <a:gd name="connsiteX4" fmla="*/ 1168400 w 1327751"/>
              <a:gd name="connsiteY4" fmla="*/ 2698750 h 4540250"/>
              <a:gd name="connsiteX5" fmla="*/ 977900 w 1327751"/>
              <a:gd name="connsiteY5" fmla="*/ 3194050 h 4540250"/>
              <a:gd name="connsiteX6" fmla="*/ 647700 w 1327751"/>
              <a:gd name="connsiteY6" fmla="*/ 3765550 h 4540250"/>
              <a:gd name="connsiteX7" fmla="*/ 0 w 1327751"/>
              <a:gd name="connsiteY7" fmla="*/ 4540250 h 4540250"/>
              <a:gd name="connsiteX0" fmla="*/ 838200 w 1327781"/>
              <a:gd name="connsiteY0" fmla="*/ 0 h 4540250"/>
              <a:gd name="connsiteX1" fmla="*/ 1079500 w 1327781"/>
              <a:gd name="connsiteY1" fmla="*/ 755650 h 4540250"/>
              <a:gd name="connsiteX2" fmla="*/ 1206500 w 1327781"/>
              <a:gd name="connsiteY2" fmla="*/ 1314450 h 4540250"/>
              <a:gd name="connsiteX3" fmla="*/ 1327417 w 1327781"/>
              <a:gd name="connsiteY3" fmla="*/ 2089150 h 4540250"/>
              <a:gd name="connsiteX4" fmla="*/ 1168400 w 1327781"/>
              <a:gd name="connsiteY4" fmla="*/ 2698750 h 4540250"/>
              <a:gd name="connsiteX5" fmla="*/ 977900 w 1327781"/>
              <a:gd name="connsiteY5" fmla="*/ 3194050 h 4540250"/>
              <a:gd name="connsiteX6" fmla="*/ 647700 w 1327781"/>
              <a:gd name="connsiteY6" fmla="*/ 3765550 h 4540250"/>
              <a:gd name="connsiteX7" fmla="*/ 0 w 1327781"/>
              <a:gd name="connsiteY7" fmla="*/ 4540250 h 4540250"/>
              <a:gd name="connsiteX0" fmla="*/ 838200 w 1327536"/>
              <a:gd name="connsiteY0" fmla="*/ 0 h 4540250"/>
              <a:gd name="connsiteX1" fmla="*/ 1079500 w 1327536"/>
              <a:gd name="connsiteY1" fmla="*/ 755650 h 4540250"/>
              <a:gd name="connsiteX2" fmla="*/ 1206500 w 1327536"/>
              <a:gd name="connsiteY2" fmla="*/ 1314450 h 4540250"/>
              <a:gd name="connsiteX3" fmla="*/ 1327417 w 1327536"/>
              <a:gd name="connsiteY3" fmla="*/ 2089150 h 4540250"/>
              <a:gd name="connsiteX4" fmla="*/ 1223612 w 1327536"/>
              <a:gd name="connsiteY4" fmla="*/ 2698750 h 4540250"/>
              <a:gd name="connsiteX5" fmla="*/ 977900 w 1327536"/>
              <a:gd name="connsiteY5" fmla="*/ 3194050 h 4540250"/>
              <a:gd name="connsiteX6" fmla="*/ 647700 w 1327536"/>
              <a:gd name="connsiteY6" fmla="*/ 3765550 h 4540250"/>
              <a:gd name="connsiteX7" fmla="*/ 0 w 1327536"/>
              <a:gd name="connsiteY7" fmla="*/ 4540250 h 4540250"/>
              <a:gd name="connsiteX0" fmla="*/ 838200 w 1327522"/>
              <a:gd name="connsiteY0" fmla="*/ 0 h 4540250"/>
              <a:gd name="connsiteX1" fmla="*/ 1079500 w 1327522"/>
              <a:gd name="connsiteY1" fmla="*/ 755650 h 4540250"/>
              <a:gd name="connsiteX2" fmla="*/ 1206500 w 1327522"/>
              <a:gd name="connsiteY2" fmla="*/ 1314450 h 4540250"/>
              <a:gd name="connsiteX3" fmla="*/ 1327417 w 1327522"/>
              <a:gd name="connsiteY3" fmla="*/ 2089150 h 4540250"/>
              <a:gd name="connsiteX4" fmla="*/ 1223612 w 1327522"/>
              <a:gd name="connsiteY4" fmla="*/ 2698750 h 4540250"/>
              <a:gd name="connsiteX5" fmla="*/ 1019308 w 1327522"/>
              <a:gd name="connsiteY5" fmla="*/ 3194051 h 4540250"/>
              <a:gd name="connsiteX6" fmla="*/ 647700 w 1327522"/>
              <a:gd name="connsiteY6" fmla="*/ 3765550 h 4540250"/>
              <a:gd name="connsiteX7" fmla="*/ 0 w 1327522"/>
              <a:gd name="connsiteY7" fmla="*/ 4540250 h 4540250"/>
              <a:gd name="connsiteX0" fmla="*/ 962426 w 1451748"/>
              <a:gd name="connsiteY0" fmla="*/ 0 h 4540250"/>
              <a:gd name="connsiteX1" fmla="*/ 1203726 w 1451748"/>
              <a:gd name="connsiteY1" fmla="*/ 755650 h 4540250"/>
              <a:gd name="connsiteX2" fmla="*/ 1330726 w 1451748"/>
              <a:gd name="connsiteY2" fmla="*/ 1314450 h 4540250"/>
              <a:gd name="connsiteX3" fmla="*/ 1451643 w 1451748"/>
              <a:gd name="connsiteY3" fmla="*/ 2089150 h 4540250"/>
              <a:gd name="connsiteX4" fmla="*/ 1347838 w 1451748"/>
              <a:gd name="connsiteY4" fmla="*/ 2698750 h 4540250"/>
              <a:gd name="connsiteX5" fmla="*/ 1143534 w 1451748"/>
              <a:gd name="connsiteY5" fmla="*/ 3194051 h 4540250"/>
              <a:gd name="connsiteX6" fmla="*/ 771926 w 1451748"/>
              <a:gd name="connsiteY6" fmla="*/ 3765550 h 4540250"/>
              <a:gd name="connsiteX7" fmla="*/ 0 w 1451748"/>
              <a:gd name="connsiteY7" fmla="*/ 4540250 h 4540250"/>
              <a:gd name="connsiteX0" fmla="*/ 962426 w 1451748"/>
              <a:gd name="connsiteY0" fmla="*/ 0 h 4540250"/>
              <a:gd name="connsiteX1" fmla="*/ 1203726 w 1451748"/>
              <a:gd name="connsiteY1" fmla="*/ 755650 h 4540250"/>
              <a:gd name="connsiteX2" fmla="*/ 1330726 w 1451748"/>
              <a:gd name="connsiteY2" fmla="*/ 1314450 h 4540250"/>
              <a:gd name="connsiteX3" fmla="*/ 1451643 w 1451748"/>
              <a:gd name="connsiteY3" fmla="*/ 2089150 h 4540250"/>
              <a:gd name="connsiteX4" fmla="*/ 1347838 w 1451748"/>
              <a:gd name="connsiteY4" fmla="*/ 2698750 h 4540250"/>
              <a:gd name="connsiteX5" fmla="*/ 1143534 w 1451748"/>
              <a:gd name="connsiteY5" fmla="*/ 3194051 h 4540250"/>
              <a:gd name="connsiteX6" fmla="*/ 716715 w 1451748"/>
              <a:gd name="connsiteY6" fmla="*/ 3765550 h 4540250"/>
              <a:gd name="connsiteX7" fmla="*/ 0 w 1451748"/>
              <a:gd name="connsiteY7" fmla="*/ 4540250 h 4540250"/>
              <a:gd name="connsiteX0" fmla="*/ 1045244 w 1534566"/>
              <a:gd name="connsiteY0" fmla="*/ 0 h 4521582"/>
              <a:gd name="connsiteX1" fmla="*/ 1286544 w 1534566"/>
              <a:gd name="connsiteY1" fmla="*/ 755650 h 4521582"/>
              <a:gd name="connsiteX2" fmla="*/ 1413544 w 1534566"/>
              <a:gd name="connsiteY2" fmla="*/ 1314450 h 4521582"/>
              <a:gd name="connsiteX3" fmla="*/ 1534461 w 1534566"/>
              <a:gd name="connsiteY3" fmla="*/ 2089150 h 4521582"/>
              <a:gd name="connsiteX4" fmla="*/ 1430656 w 1534566"/>
              <a:gd name="connsiteY4" fmla="*/ 2698750 h 4521582"/>
              <a:gd name="connsiteX5" fmla="*/ 1226352 w 1534566"/>
              <a:gd name="connsiteY5" fmla="*/ 3194051 h 4521582"/>
              <a:gd name="connsiteX6" fmla="*/ 799533 w 1534566"/>
              <a:gd name="connsiteY6" fmla="*/ 3765550 h 4521582"/>
              <a:gd name="connsiteX7" fmla="*/ 0 w 1534566"/>
              <a:gd name="connsiteY7" fmla="*/ 4521582 h 4521582"/>
              <a:gd name="connsiteX0" fmla="*/ 1045244 w 1534566"/>
              <a:gd name="connsiteY0" fmla="*/ 0 h 4521582"/>
              <a:gd name="connsiteX1" fmla="*/ 1286544 w 1534566"/>
              <a:gd name="connsiteY1" fmla="*/ 755650 h 4521582"/>
              <a:gd name="connsiteX2" fmla="*/ 1413544 w 1534566"/>
              <a:gd name="connsiteY2" fmla="*/ 1314450 h 4521582"/>
              <a:gd name="connsiteX3" fmla="*/ 1534461 w 1534566"/>
              <a:gd name="connsiteY3" fmla="*/ 2089150 h 4521582"/>
              <a:gd name="connsiteX4" fmla="*/ 1430656 w 1534566"/>
              <a:gd name="connsiteY4" fmla="*/ 2698750 h 4521582"/>
              <a:gd name="connsiteX5" fmla="*/ 1226352 w 1534566"/>
              <a:gd name="connsiteY5" fmla="*/ 3194051 h 4521582"/>
              <a:gd name="connsiteX6" fmla="*/ 799533 w 1534566"/>
              <a:gd name="connsiteY6" fmla="*/ 3765550 h 4521582"/>
              <a:gd name="connsiteX7" fmla="*/ 0 w 1534566"/>
              <a:gd name="connsiteY7" fmla="*/ 4521582 h 4521582"/>
              <a:gd name="connsiteX0" fmla="*/ 1045244 w 1534566"/>
              <a:gd name="connsiteY0" fmla="*/ 0 h 4521582"/>
              <a:gd name="connsiteX1" fmla="*/ 1286544 w 1534566"/>
              <a:gd name="connsiteY1" fmla="*/ 755650 h 4521582"/>
              <a:gd name="connsiteX2" fmla="*/ 1413544 w 1534566"/>
              <a:gd name="connsiteY2" fmla="*/ 1314450 h 4521582"/>
              <a:gd name="connsiteX3" fmla="*/ 1534461 w 1534566"/>
              <a:gd name="connsiteY3" fmla="*/ 2089150 h 4521582"/>
              <a:gd name="connsiteX4" fmla="*/ 1430656 w 1534566"/>
              <a:gd name="connsiteY4" fmla="*/ 2698750 h 4521582"/>
              <a:gd name="connsiteX5" fmla="*/ 1226352 w 1534566"/>
              <a:gd name="connsiteY5" fmla="*/ 3194051 h 4521582"/>
              <a:gd name="connsiteX6" fmla="*/ 799533 w 1534566"/>
              <a:gd name="connsiteY6" fmla="*/ 3765550 h 4521582"/>
              <a:gd name="connsiteX7" fmla="*/ 0 w 1534566"/>
              <a:gd name="connsiteY7" fmla="*/ 4521582 h 45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4566" h="4521582">
                <a:moveTo>
                  <a:pt x="1045244" y="0"/>
                </a:moveTo>
                <a:cubicBezTo>
                  <a:pt x="1166952" y="355600"/>
                  <a:pt x="1225161" y="536575"/>
                  <a:pt x="1286544" y="755650"/>
                </a:cubicBezTo>
                <a:cubicBezTo>
                  <a:pt x="1347927" y="974725"/>
                  <a:pt x="1372225" y="1092200"/>
                  <a:pt x="1413544" y="1314450"/>
                </a:cubicBezTo>
                <a:cubicBezTo>
                  <a:pt x="1454863" y="1536700"/>
                  <a:pt x="1531609" y="1858433"/>
                  <a:pt x="1534461" y="2089150"/>
                </a:cubicBezTo>
                <a:cubicBezTo>
                  <a:pt x="1537313" y="2319867"/>
                  <a:pt x="1482007" y="2514600"/>
                  <a:pt x="1430656" y="2698750"/>
                </a:cubicBezTo>
                <a:cubicBezTo>
                  <a:pt x="1379305" y="2882900"/>
                  <a:pt x="1331539" y="3016251"/>
                  <a:pt x="1226352" y="3194051"/>
                </a:cubicBezTo>
                <a:cubicBezTo>
                  <a:pt x="1121165" y="3371851"/>
                  <a:pt x="1017728" y="3541184"/>
                  <a:pt x="799533" y="3765550"/>
                </a:cubicBezTo>
                <a:cubicBezTo>
                  <a:pt x="636550" y="3989917"/>
                  <a:pt x="297570" y="4265082"/>
                  <a:pt x="0" y="4521582"/>
                </a:cubicBezTo>
              </a:path>
            </a:pathLst>
          </a:custGeom>
          <a:noFill/>
          <a:ln w="114300" cap="flat" cmpd="sng" algn="ctr">
            <a:solidFill>
              <a:schemeClr val="accent4">
                <a:lumMod val="60000"/>
                <a:lumOff val="40000"/>
                <a:alpha val="90000"/>
              </a:schemeClr>
            </a:solidFill>
            <a:prstDash val="solid"/>
            <a:round/>
            <a:headEnd type="triangle" w="med" len="sm"/>
            <a:tailEnd type="triangle" w="sm" len="sm"/>
          </a:ln>
          <a:effectLst/>
          <a:extLst/>
        </p:spPr>
        <p:txBody>
          <a:bodyPr anchor="ctr"/>
          <a:lstStyle/>
          <a:p>
            <a:endParaRPr lang="ja-JP" altLang="en-US" sz="3200" dirty="0"/>
          </a:p>
        </p:txBody>
      </p:sp>
      <p:sp>
        <p:nvSpPr>
          <p:cNvPr id="158" name="正方形/長方形 157"/>
          <p:cNvSpPr/>
          <p:nvPr/>
        </p:nvSpPr>
        <p:spPr>
          <a:xfrm>
            <a:off x="4155497" y="947080"/>
            <a:ext cx="1979135" cy="2873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ko-KR" altLang="en-US" sz="1100" b="1" dirty="0">
                <a:solidFill>
                  <a:schemeClr val="bg1"/>
                </a:solidFill>
                <a:ea typeface="HG丸ｺﾞｼｯｸM-PRO" pitchFamily="50" charset="-128"/>
              </a:rPr>
              <a:t>부흥을 향한 전략적 도로 </a:t>
            </a:r>
            <a:r>
              <a:rPr lang="ko-KR" altLang="en-US" sz="1100" b="1" dirty="0" smtClean="0">
                <a:solidFill>
                  <a:schemeClr val="bg1"/>
                </a:solidFill>
                <a:ea typeface="HG丸ｺﾞｼｯｸM-PRO" pitchFamily="50" charset="-128"/>
              </a:rPr>
              <a:t>정비</a:t>
            </a:r>
            <a:endParaRPr lang="ja-JP" altLang="en-US" sz="1100" b="1" dirty="0">
              <a:solidFill>
                <a:schemeClr val="bg1"/>
              </a:solidFill>
              <a:ea typeface="HG丸ｺﾞｼｯｸM-PRO" pitchFamily="50" charset="-128"/>
            </a:endParaRPr>
          </a:p>
        </p:txBody>
      </p:sp>
      <p:sp>
        <p:nvSpPr>
          <p:cNvPr id="159" name="フリーフォーム 1057"/>
          <p:cNvSpPr>
            <a:spLocks noChangeAspect="1"/>
          </p:cNvSpPr>
          <p:nvPr/>
        </p:nvSpPr>
        <p:spPr bwMode="auto">
          <a:xfrm rot="290582">
            <a:off x="4663505" y="2362007"/>
            <a:ext cx="1892636" cy="3429767"/>
          </a:xfrm>
          <a:custGeom>
            <a:avLst/>
            <a:gdLst>
              <a:gd name="T0" fmla="*/ 286863 w 1778893"/>
              <a:gd name="T1" fmla="*/ 28751 h 3630643"/>
              <a:gd name="T2" fmla="*/ 142311 w 1778893"/>
              <a:gd name="T3" fmla="*/ 17950 h 3630643"/>
              <a:gd name="T4" fmla="*/ 85162 w 1778893"/>
              <a:gd name="T5" fmla="*/ 107976 h 3630643"/>
              <a:gd name="T6" fmla="*/ 64991 w 1778893"/>
              <a:gd name="T7" fmla="*/ 262824 h 3630643"/>
              <a:gd name="T8" fmla="*/ 41460 w 1778893"/>
              <a:gd name="T9" fmla="*/ 399666 h 3630643"/>
              <a:gd name="T10" fmla="*/ 28013 w 1778893"/>
              <a:gd name="T11" fmla="*/ 511301 h 3630643"/>
              <a:gd name="T12" fmla="*/ 1119 w 1778893"/>
              <a:gd name="T13" fmla="*/ 655344 h 3630643"/>
              <a:gd name="T14" fmla="*/ 69474 w 1778893"/>
              <a:gd name="T15" fmla="*/ 763978 h 3630643"/>
              <a:gd name="T16" fmla="*/ 162481 w 1778893"/>
              <a:gd name="T17" fmla="*/ 866009 h 3630643"/>
              <a:gd name="T18" fmla="*/ 271176 w 1778893"/>
              <a:gd name="T19" fmla="*/ 1098281 h 3630643"/>
              <a:gd name="T20" fmla="*/ 433657 w 1778893"/>
              <a:gd name="T21" fmla="*/ 1634245 h 3630643"/>
              <a:gd name="T22" fmla="*/ 664494 w 1778893"/>
              <a:gd name="T23" fmla="*/ 1649249 h 3630643"/>
              <a:gd name="T24" fmla="*/ 736770 w 1778893"/>
              <a:gd name="T25" fmla="*/ 1013654 h 3630643"/>
              <a:gd name="T26" fmla="*/ 777671 w 1778893"/>
              <a:gd name="T27" fmla="*/ 772381 h 3630643"/>
              <a:gd name="T28" fmla="*/ 783275 w 1778893"/>
              <a:gd name="T29" fmla="*/ 578521 h 3630643"/>
              <a:gd name="T30" fmla="*/ 760861 w 1778893"/>
              <a:gd name="T31" fmla="*/ 364856 h 3630643"/>
              <a:gd name="T32" fmla="*/ 730047 w 1778893"/>
              <a:gd name="T33" fmla="*/ 163194 h 3630643"/>
              <a:gd name="T34" fmla="*/ 668415 w 1778893"/>
              <a:gd name="T35" fmla="*/ 10146 h 3630643"/>
              <a:gd name="T36" fmla="*/ 528905 w 1778893"/>
              <a:gd name="T37" fmla="*/ 14347 h 3630643"/>
              <a:gd name="T38" fmla="*/ 401162 w 1778893"/>
              <a:gd name="T39" fmla="*/ 28751 h 3630643"/>
              <a:gd name="T40" fmla="*/ 286863 w 1778893"/>
              <a:gd name="T41" fmla="*/ 28751 h 36306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650237 w 1783635"/>
              <a:gd name="connsiteY0" fmla="*/ 60840 h 3584115"/>
              <a:gd name="connsiteX1" fmla="*/ 322577 w 1783635"/>
              <a:gd name="connsiteY1" fmla="*/ 37980 h 3584115"/>
              <a:gd name="connsiteX2" fmla="*/ 193037 w 1783635"/>
              <a:gd name="connsiteY2" fmla="*/ 228480 h 3584115"/>
              <a:gd name="connsiteX3" fmla="*/ 147317 w 1783635"/>
              <a:gd name="connsiteY3" fmla="*/ 556140 h 3584115"/>
              <a:gd name="connsiteX4" fmla="*/ 93977 w 1783635"/>
              <a:gd name="connsiteY4" fmla="*/ 845700 h 3584115"/>
              <a:gd name="connsiteX5" fmla="*/ 63497 w 1783635"/>
              <a:gd name="connsiteY5" fmla="*/ 1081920 h 3584115"/>
              <a:gd name="connsiteX6" fmla="*/ 2537 w 1783635"/>
              <a:gd name="connsiteY6" fmla="*/ 1386720 h 3584115"/>
              <a:gd name="connsiteX7" fmla="*/ 157477 w 1783635"/>
              <a:gd name="connsiteY7" fmla="*/ 1616590 h 3584115"/>
              <a:gd name="connsiteX8" fmla="*/ 368297 w 1783635"/>
              <a:gd name="connsiteY8" fmla="*/ 1832490 h 3584115"/>
              <a:gd name="connsiteX9" fmla="*/ 614677 w 1783635"/>
              <a:gd name="connsiteY9" fmla="*/ 2323980 h 3584115"/>
              <a:gd name="connsiteX10" fmla="*/ 982977 w 1783635"/>
              <a:gd name="connsiteY10" fmla="*/ 3458090 h 3584115"/>
              <a:gd name="connsiteX11" fmla="*/ 1506217 w 1783635"/>
              <a:gd name="connsiteY11" fmla="*/ 3489840 h 3584115"/>
              <a:gd name="connsiteX12" fmla="*/ 1779976 w 1783635"/>
              <a:gd name="connsiteY12" fmla="*/ 2866805 h 3584115"/>
              <a:gd name="connsiteX13" fmla="*/ 1670047 w 1783635"/>
              <a:gd name="connsiteY13" fmla="*/ 2144910 h 3584115"/>
              <a:gd name="connsiteX14" fmla="*/ 1762757 w 1783635"/>
              <a:gd name="connsiteY14" fmla="*/ 1634370 h 3584115"/>
              <a:gd name="connsiteX15" fmla="*/ 1775457 w 1783635"/>
              <a:gd name="connsiteY15" fmla="*/ 1224160 h 3584115"/>
              <a:gd name="connsiteX16" fmla="*/ 1724657 w 1783635"/>
              <a:gd name="connsiteY16" fmla="*/ 772040 h 3584115"/>
              <a:gd name="connsiteX17" fmla="*/ 1654807 w 1783635"/>
              <a:gd name="connsiteY17" fmla="*/ 345320 h 3584115"/>
              <a:gd name="connsiteX18" fmla="*/ 1515107 w 1783635"/>
              <a:gd name="connsiteY18" fmla="*/ 21470 h 3584115"/>
              <a:gd name="connsiteX19" fmla="*/ 1198877 w 1783635"/>
              <a:gd name="connsiteY19" fmla="*/ 30360 h 3584115"/>
              <a:gd name="connsiteX20" fmla="*/ 909317 w 1783635"/>
              <a:gd name="connsiteY20" fmla="*/ 60840 h 3584115"/>
              <a:gd name="connsiteX21" fmla="*/ 650237 w 1783635"/>
              <a:gd name="connsiteY21" fmla="*/ 60840 h 3584115"/>
              <a:gd name="connsiteX0" fmla="*/ 650237 w 1820513"/>
              <a:gd name="connsiteY0" fmla="*/ 60840 h 3556749"/>
              <a:gd name="connsiteX1" fmla="*/ 322577 w 1820513"/>
              <a:gd name="connsiteY1" fmla="*/ 37980 h 3556749"/>
              <a:gd name="connsiteX2" fmla="*/ 193037 w 1820513"/>
              <a:gd name="connsiteY2" fmla="*/ 228480 h 3556749"/>
              <a:gd name="connsiteX3" fmla="*/ 147317 w 1820513"/>
              <a:gd name="connsiteY3" fmla="*/ 556140 h 3556749"/>
              <a:gd name="connsiteX4" fmla="*/ 93977 w 1820513"/>
              <a:gd name="connsiteY4" fmla="*/ 845700 h 3556749"/>
              <a:gd name="connsiteX5" fmla="*/ 63497 w 1820513"/>
              <a:gd name="connsiteY5" fmla="*/ 1081920 h 3556749"/>
              <a:gd name="connsiteX6" fmla="*/ 2537 w 1820513"/>
              <a:gd name="connsiteY6" fmla="*/ 1386720 h 3556749"/>
              <a:gd name="connsiteX7" fmla="*/ 157477 w 1820513"/>
              <a:gd name="connsiteY7" fmla="*/ 1616590 h 3556749"/>
              <a:gd name="connsiteX8" fmla="*/ 368297 w 1820513"/>
              <a:gd name="connsiteY8" fmla="*/ 1832490 h 3556749"/>
              <a:gd name="connsiteX9" fmla="*/ 614677 w 1820513"/>
              <a:gd name="connsiteY9" fmla="*/ 2323980 h 3556749"/>
              <a:gd name="connsiteX10" fmla="*/ 982977 w 1820513"/>
              <a:gd name="connsiteY10" fmla="*/ 3458090 h 3556749"/>
              <a:gd name="connsiteX11" fmla="*/ 1506217 w 1820513"/>
              <a:gd name="connsiteY11" fmla="*/ 3489840 h 3556749"/>
              <a:gd name="connsiteX12" fmla="*/ 1805671 w 1820513"/>
              <a:gd name="connsiteY12" fmla="*/ 3386133 h 3556749"/>
              <a:gd name="connsiteX13" fmla="*/ 1779976 w 1820513"/>
              <a:gd name="connsiteY13" fmla="*/ 2866805 h 3556749"/>
              <a:gd name="connsiteX14" fmla="*/ 1670047 w 1820513"/>
              <a:gd name="connsiteY14" fmla="*/ 2144910 h 3556749"/>
              <a:gd name="connsiteX15" fmla="*/ 1762757 w 1820513"/>
              <a:gd name="connsiteY15" fmla="*/ 1634370 h 3556749"/>
              <a:gd name="connsiteX16" fmla="*/ 1775457 w 1820513"/>
              <a:gd name="connsiteY16" fmla="*/ 1224160 h 3556749"/>
              <a:gd name="connsiteX17" fmla="*/ 1724657 w 1820513"/>
              <a:gd name="connsiteY17" fmla="*/ 772040 h 3556749"/>
              <a:gd name="connsiteX18" fmla="*/ 1654807 w 1820513"/>
              <a:gd name="connsiteY18" fmla="*/ 345320 h 3556749"/>
              <a:gd name="connsiteX19" fmla="*/ 1515107 w 1820513"/>
              <a:gd name="connsiteY19" fmla="*/ 21470 h 3556749"/>
              <a:gd name="connsiteX20" fmla="*/ 1198877 w 1820513"/>
              <a:gd name="connsiteY20" fmla="*/ 30360 h 3556749"/>
              <a:gd name="connsiteX21" fmla="*/ 909317 w 1820513"/>
              <a:gd name="connsiteY21" fmla="*/ 60840 h 3556749"/>
              <a:gd name="connsiteX22" fmla="*/ 650237 w 1820513"/>
              <a:gd name="connsiteY22" fmla="*/ 60840 h 3556749"/>
              <a:gd name="connsiteX0" fmla="*/ 650237 w 1820513"/>
              <a:gd name="connsiteY0" fmla="*/ 60840 h 3600040"/>
              <a:gd name="connsiteX1" fmla="*/ 322577 w 1820513"/>
              <a:gd name="connsiteY1" fmla="*/ 37980 h 3600040"/>
              <a:gd name="connsiteX2" fmla="*/ 193037 w 1820513"/>
              <a:gd name="connsiteY2" fmla="*/ 228480 h 3600040"/>
              <a:gd name="connsiteX3" fmla="*/ 147317 w 1820513"/>
              <a:gd name="connsiteY3" fmla="*/ 556140 h 3600040"/>
              <a:gd name="connsiteX4" fmla="*/ 93977 w 1820513"/>
              <a:gd name="connsiteY4" fmla="*/ 845700 h 3600040"/>
              <a:gd name="connsiteX5" fmla="*/ 63497 w 1820513"/>
              <a:gd name="connsiteY5" fmla="*/ 1081920 h 3600040"/>
              <a:gd name="connsiteX6" fmla="*/ 2537 w 1820513"/>
              <a:gd name="connsiteY6" fmla="*/ 1386720 h 3600040"/>
              <a:gd name="connsiteX7" fmla="*/ 157477 w 1820513"/>
              <a:gd name="connsiteY7" fmla="*/ 1616590 h 3600040"/>
              <a:gd name="connsiteX8" fmla="*/ 368297 w 1820513"/>
              <a:gd name="connsiteY8" fmla="*/ 1832490 h 3600040"/>
              <a:gd name="connsiteX9" fmla="*/ 614677 w 1820513"/>
              <a:gd name="connsiteY9" fmla="*/ 2323980 h 3600040"/>
              <a:gd name="connsiteX10" fmla="*/ 982977 w 1820513"/>
              <a:gd name="connsiteY10" fmla="*/ 3458090 h 3600040"/>
              <a:gd name="connsiteX11" fmla="*/ 1512642 w 1820513"/>
              <a:gd name="connsiteY11" fmla="*/ 3575300 h 3600040"/>
              <a:gd name="connsiteX12" fmla="*/ 1805671 w 1820513"/>
              <a:gd name="connsiteY12" fmla="*/ 3386133 h 3600040"/>
              <a:gd name="connsiteX13" fmla="*/ 1779976 w 1820513"/>
              <a:gd name="connsiteY13" fmla="*/ 2866805 h 3600040"/>
              <a:gd name="connsiteX14" fmla="*/ 1670047 w 1820513"/>
              <a:gd name="connsiteY14" fmla="*/ 2144910 h 3600040"/>
              <a:gd name="connsiteX15" fmla="*/ 1762757 w 1820513"/>
              <a:gd name="connsiteY15" fmla="*/ 1634370 h 3600040"/>
              <a:gd name="connsiteX16" fmla="*/ 1775457 w 1820513"/>
              <a:gd name="connsiteY16" fmla="*/ 1224160 h 3600040"/>
              <a:gd name="connsiteX17" fmla="*/ 1724657 w 1820513"/>
              <a:gd name="connsiteY17" fmla="*/ 772040 h 3600040"/>
              <a:gd name="connsiteX18" fmla="*/ 1654807 w 1820513"/>
              <a:gd name="connsiteY18" fmla="*/ 345320 h 3600040"/>
              <a:gd name="connsiteX19" fmla="*/ 1515107 w 1820513"/>
              <a:gd name="connsiteY19" fmla="*/ 21470 h 3600040"/>
              <a:gd name="connsiteX20" fmla="*/ 1198877 w 1820513"/>
              <a:gd name="connsiteY20" fmla="*/ 30360 h 3600040"/>
              <a:gd name="connsiteX21" fmla="*/ 909317 w 1820513"/>
              <a:gd name="connsiteY21" fmla="*/ 60840 h 3600040"/>
              <a:gd name="connsiteX22" fmla="*/ 650237 w 1820513"/>
              <a:gd name="connsiteY22" fmla="*/ 60840 h 3600040"/>
              <a:gd name="connsiteX0" fmla="*/ 650237 w 1820513"/>
              <a:gd name="connsiteY0" fmla="*/ 60840 h 3632381"/>
              <a:gd name="connsiteX1" fmla="*/ 322577 w 1820513"/>
              <a:gd name="connsiteY1" fmla="*/ 37980 h 3632381"/>
              <a:gd name="connsiteX2" fmla="*/ 193037 w 1820513"/>
              <a:gd name="connsiteY2" fmla="*/ 228480 h 3632381"/>
              <a:gd name="connsiteX3" fmla="*/ 147317 w 1820513"/>
              <a:gd name="connsiteY3" fmla="*/ 556140 h 3632381"/>
              <a:gd name="connsiteX4" fmla="*/ 93977 w 1820513"/>
              <a:gd name="connsiteY4" fmla="*/ 845700 h 3632381"/>
              <a:gd name="connsiteX5" fmla="*/ 63497 w 1820513"/>
              <a:gd name="connsiteY5" fmla="*/ 1081920 h 3632381"/>
              <a:gd name="connsiteX6" fmla="*/ 2537 w 1820513"/>
              <a:gd name="connsiteY6" fmla="*/ 1386720 h 3632381"/>
              <a:gd name="connsiteX7" fmla="*/ 157477 w 1820513"/>
              <a:gd name="connsiteY7" fmla="*/ 1616590 h 3632381"/>
              <a:gd name="connsiteX8" fmla="*/ 368297 w 1820513"/>
              <a:gd name="connsiteY8" fmla="*/ 1832490 h 3632381"/>
              <a:gd name="connsiteX9" fmla="*/ 614677 w 1820513"/>
              <a:gd name="connsiteY9" fmla="*/ 2323980 h 3632381"/>
              <a:gd name="connsiteX10" fmla="*/ 982977 w 1820513"/>
              <a:gd name="connsiteY10" fmla="*/ 3458090 h 3632381"/>
              <a:gd name="connsiteX11" fmla="*/ 1512642 w 1820513"/>
              <a:gd name="connsiteY11" fmla="*/ 3621318 h 3632381"/>
              <a:gd name="connsiteX12" fmla="*/ 1805671 w 1820513"/>
              <a:gd name="connsiteY12" fmla="*/ 3386133 h 3632381"/>
              <a:gd name="connsiteX13" fmla="*/ 1779976 w 1820513"/>
              <a:gd name="connsiteY13" fmla="*/ 2866805 h 3632381"/>
              <a:gd name="connsiteX14" fmla="*/ 1670047 w 1820513"/>
              <a:gd name="connsiteY14" fmla="*/ 2144910 h 3632381"/>
              <a:gd name="connsiteX15" fmla="*/ 1762757 w 1820513"/>
              <a:gd name="connsiteY15" fmla="*/ 1634370 h 3632381"/>
              <a:gd name="connsiteX16" fmla="*/ 1775457 w 1820513"/>
              <a:gd name="connsiteY16" fmla="*/ 1224160 h 3632381"/>
              <a:gd name="connsiteX17" fmla="*/ 1724657 w 1820513"/>
              <a:gd name="connsiteY17" fmla="*/ 772040 h 3632381"/>
              <a:gd name="connsiteX18" fmla="*/ 1654807 w 1820513"/>
              <a:gd name="connsiteY18" fmla="*/ 345320 h 3632381"/>
              <a:gd name="connsiteX19" fmla="*/ 1515107 w 1820513"/>
              <a:gd name="connsiteY19" fmla="*/ 21470 h 3632381"/>
              <a:gd name="connsiteX20" fmla="*/ 1198877 w 1820513"/>
              <a:gd name="connsiteY20" fmla="*/ 30360 h 3632381"/>
              <a:gd name="connsiteX21" fmla="*/ 909317 w 1820513"/>
              <a:gd name="connsiteY21" fmla="*/ 60840 h 3632381"/>
              <a:gd name="connsiteX22" fmla="*/ 650237 w 1820513"/>
              <a:gd name="connsiteY22" fmla="*/ 60840 h 3632381"/>
              <a:gd name="connsiteX0" fmla="*/ 650237 w 1837493"/>
              <a:gd name="connsiteY0" fmla="*/ 60840 h 3630433"/>
              <a:gd name="connsiteX1" fmla="*/ 322577 w 1837493"/>
              <a:gd name="connsiteY1" fmla="*/ 37980 h 3630433"/>
              <a:gd name="connsiteX2" fmla="*/ 193037 w 1837493"/>
              <a:gd name="connsiteY2" fmla="*/ 228480 h 3630433"/>
              <a:gd name="connsiteX3" fmla="*/ 147317 w 1837493"/>
              <a:gd name="connsiteY3" fmla="*/ 556140 h 3630433"/>
              <a:gd name="connsiteX4" fmla="*/ 93977 w 1837493"/>
              <a:gd name="connsiteY4" fmla="*/ 845700 h 3630433"/>
              <a:gd name="connsiteX5" fmla="*/ 63497 w 1837493"/>
              <a:gd name="connsiteY5" fmla="*/ 1081920 h 3630433"/>
              <a:gd name="connsiteX6" fmla="*/ 2537 w 1837493"/>
              <a:gd name="connsiteY6" fmla="*/ 1386720 h 3630433"/>
              <a:gd name="connsiteX7" fmla="*/ 157477 w 1837493"/>
              <a:gd name="connsiteY7" fmla="*/ 1616590 h 3630433"/>
              <a:gd name="connsiteX8" fmla="*/ 368297 w 1837493"/>
              <a:gd name="connsiteY8" fmla="*/ 1832490 h 3630433"/>
              <a:gd name="connsiteX9" fmla="*/ 614677 w 1837493"/>
              <a:gd name="connsiteY9" fmla="*/ 2323980 h 3630433"/>
              <a:gd name="connsiteX10" fmla="*/ 982977 w 1837493"/>
              <a:gd name="connsiteY10" fmla="*/ 3458090 h 3630433"/>
              <a:gd name="connsiteX11" fmla="*/ 1512642 w 1837493"/>
              <a:gd name="connsiteY11" fmla="*/ 3621318 h 3630433"/>
              <a:gd name="connsiteX12" fmla="*/ 1824943 w 1837493"/>
              <a:gd name="connsiteY12" fmla="*/ 3412428 h 3630433"/>
              <a:gd name="connsiteX13" fmla="*/ 1779976 w 1837493"/>
              <a:gd name="connsiteY13" fmla="*/ 2866805 h 3630433"/>
              <a:gd name="connsiteX14" fmla="*/ 1670047 w 1837493"/>
              <a:gd name="connsiteY14" fmla="*/ 2144910 h 3630433"/>
              <a:gd name="connsiteX15" fmla="*/ 1762757 w 1837493"/>
              <a:gd name="connsiteY15" fmla="*/ 1634370 h 3630433"/>
              <a:gd name="connsiteX16" fmla="*/ 1775457 w 1837493"/>
              <a:gd name="connsiteY16" fmla="*/ 1224160 h 3630433"/>
              <a:gd name="connsiteX17" fmla="*/ 1724657 w 1837493"/>
              <a:gd name="connsiteY17" fmla="*/ 772040 h 3630433"/>
              <a:gd name="connsiteX18" fmla="*/ 1654807 w 1837493"/>
              <a:gd name="connsiteY18" fmla="*/ 345320 h 3630433"/>
              <a:gd name="connsiteX19" fmla="*/ 1515107 w 1837493"/>
              <a:gd name="connsiteY19" fmla="*/ 21470 h 3630433"/>
              <a:gd name="connsiteX20" fmla="*/ 1198877 w 1837493"/>
              <a:gd name="connsiteY20" fmla="*/ 30360 h 3630433"/>
              <a:gd name="connsiteX21" fmla="*/ 909317 w 1837493"/>
              <a:gd name="connsiteY21" fmla="*/ 60840 h 3630433"/>
              <a:gd name="connsiteX22" fmla="*/ 650237 w 1837493"/>
              <a:gd name="connsiteY22" fmla="*/ 60840 h 36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37493" h="3630433">
                <a:moveTo>
                  <a:pt x="650237" y="60840"/>
                </a:moveTo>
                <a:cubicBezTo>
                  <a:pt x="552447" y="57030"/>
                  <a:pt x="398777" y="10040"/>
                  <a:pt x="322577" y="37980"/>
                </a:cubicBezTo>
                <a:cubicBezTo>
                  <a:pt x="246377" y="65920"/>
                  <a:pt x="222247" y="142120"/>
                  <a:pt x="193037" y="228480"/>
                </a:cubicBezTo>
                <a:cubicBezTo>
                  <a:pt x="163827" y="314840"/>
                  <a:pt x="163827" y="453270"/>
                  <a:pt x="147317" y="556140"/>
                </a:cubicBezTo>
                <a:cubicBezTo>
                  <a:pt x="130807" y="659010"/>
                  <a:pt x="107947" y="758070"/>
                  <a:pt x="93977" y="845700"/>
                </a:cubicBezTo>
                <a:cubicBezTo>
                  <a:pt x="80007" y="933330"/>
                  <a:pt x="78737" y="991750"/>
                  <a:pt x="63497" y="1081920"/>
                </a:cubicBezTo>
                <a:cubicBezTo>
                  <a:pt x="48257" y="1172090"/>
                  <a:pt x="-13126" y="1297608"/>
                  <a:pt x="2537" y="1386720"/>
                </a:cubicBezTo>
                <a:cubicBezTo>
                  <a:pt x="18200" y="1475832"/>
                  <a:pt x="96517" y="1542295"/>
                  <a:pt x="157477" y="1616590"/>
                </a:cubicBezTo>
                <a:cubicBezTo>
                  <a:pt x="218437" y="1690885"/>
                  <a:pt x="292097" y="1714592"/>
                  <a:pt x="368297" y="1832490"/>
                </a:cubicBezTo>
                <a:cubicBezTo>
                  <a:pt x="444497" y="1950388"/>
                  <a:pt x="512230" y="2129247"/>
                  <a:pt x="614677" y="2323980"/>
                </a:cubicBezTo>
                <a:cubicBezTo>
                  <a:pt x="717124" y="2518713"/>
                  <a:pt x="833316" y="3241867"/>
                  <a:pt x="982977" y="3458090"/>
                </a:cubicBezTo>
                <a:cubicBezTo>
                  <a:pt x="1132638" y="3674313"/>
                  <a:pt x="1372314" y="3628928"/>
                  <a:pt x="1512642" y="3621318"/>
                </a:cubicBezTo>
                <a:cubicBezTo>
                  <a:pt x="1652970" y="3613708"/>
                  <a:pt x="1779317" y="3516267"/>
                  <a:pt x="1824943" y="3412428"/>
                </a:cubicBezTo>
                <a:cubicBezTo>
                  <a:pt x="1870569" y="3308589"/>
                  <a:pt x="1776885" y="3059432"/>
                  <a:pt x="1779976" y="2866805"/>
                </a:cubicBezTo>
                <a:cubicBezTo>
                  <a:pt x="1783067" y="2674178"/>
                  <a:pt x="1672917" y="2350316"/>
                  <a:pt x="1670047" y="2144910"/>
                </a:cubicBezTo>
                <a:cubicBezTo>
                  <a:pt x="1667177" y="1939504"/>
                  <a:pt x="1745189" y="1787828"/>
                  <a:pt x="1762757" y="1634370"/>
                </a:cubicBezTo>
                <a:cubicBezTo>
                  <a:pt x="1780325" y="1480912"/>
                  <a:pt x="1781807" y="1367882"/>
                  <a:pt x="1775457" y="1224160"/>
                </a:cubicBezTo>
                <a:cubicBezTo>
                  <a:pt x="1769107" y="1080438"/>
                  <a:pt x="1744765" y="918513"/>
                  <a:pt x="1724657" y="772040"/>
                </a:cubicBezTo>
                <a:cubicBezTo>
                  <a:pt x="1704549" y="625567"/>
                  <a:pt x="1689732" y="470415"/>
                  <a:pt x="1654807" y="345320"/>
                </a:cubicBezTo>
                <a:cubicBezTo>
                  <a:pt x="1619882" y="220225"/>
                  <a:pt x="1591095" y="73963"/>
                  <a:pt x="1515107" y="21470"/>
                </a:cubicBezTo>
                <a:cubicBezTo>
                  <a:pt x="1439119" y="-31023"/>
                  <a:pt x="1271267" y="29090"/>
                  <a:pt x="1198877" y="30360"/>
                </a:cubicBezTo>
                <a:cubicBezTo>
                  <a:pt x="1126487" y="31630"/>
                  <a:pt x="1000757" y="55760"/>
                  <a:pt x="909317" y="60840"/>
                </a:cubicBezTo>
                <a:cubicBezTo>
                  <a:pt x="817877" y="65920"/>
                  <a:pt x="748027" y="64650"/>
                  <a:pt x="650237" y="60840"/>
                </a:cubicBezTo>
                <a:close/>
              </a:path>
            </a:pathLst>
          </a:custGeom>
          <a:solidFill>
            <a:srgbClr val="FF6699">
              <a:alpha val="30000"/>
            </a:srgbClr>
          </a:solidFill>
          <a:ln w="12700" cap="flat" cmpd="sng" algn="ctr">
            <a:solidFill>
              <a:srgbClr val="FF0000"/>
            </a:solidFill>
            <a:prstDash val="sysDash"/>
            <a:round/>
            <a:headEnd/>
            <a:tailEnd/>
          </a:ln>
        </p:spPr>
        <p:txBody>
          <a:bodyPr anchor="ctr"/>
          <a:lstStyle/>
          <a:p>
            <a:endParaRPr lang="ja-JP" altLang="en-US" sz="3200" dirty="0"/>
          </a:p>
        </p:txBody>
      </p:sp>
      <p:sp>
        <p:nvSpPr>
          <p:cNvPr id="160" name="円/楕円 159"/>
          <p:cNvSpPr/>
          <p:nvPr/>
        </p:nvSpPr>
        <p:spPr>
          <a:xfrm>
            <a:off x="6592669" y="3967228"/>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3200" dirty="0"/>
          </a:p>
        </p:txBody>
      </p:sp>
      <p:sp>
        <p:nvSpPr>
          <p:cNvPr id="161" name="テキスト ボックス 160"/>
          <p:cNvSpPr txBox="1"/>
          <p:nvPr/>
        </p:nvSpPr>
        <p:spPr>
          <a:xfrm>
            <a:off x="6452193" y="3805252"/>
            <a:ext cx="454127" cy="553998"/>
          </a:xfrm>
          <a:prstGeom prst="rect">
            <a:avLst/>
          </a:prstGeom>
          <a:noFill/>
        </p:spPr>
        <p:txBody>
          <a:bodyPr vert="horz" wrap="square" rtlCol="0" anchor="ctr" anchorCtr="0">
            <a:spAutoFit/>
          </a:bodyPr>
          <a:lstStyle/>
          <a:p>
            <a:pPr>
              <a:lnSpc>
                <a:spcPts val="900"/>
              </a:lnSpc>
            </a:pPr>
            <a:r>
              <a:rPr lang="ko-KR" altLang="en-US" sz="700" spc="-80" dirty="0">
                <a:solidFill>
                  <a:srgbClr val="FF0000"/>
                </a:solidFill>
              </a:rPr>
              <a:t>후쿠시마 제 </a:t>
            </a:r>
            <a:r>
              <a:rPr lang="en-US" altLang="ko-KR" sz="700" spc="-80" dirty="0">
                <a:solidFill>
                  <a:srgbClr val="FF0000"/>
                </a:solidFill>
              </a:rPr>
              <a:t>1 </a:t>
            </a:r>
            <a:r>
              <a:rPr lang="ko-KR" altLang="en-US" sz="700" spc="-80" dirty="0">
                <a:solidFill>
                  <a:srgbClr val="FF0000"/>
                </a:solidFill>
              </a:rPr>
              <a:t>원자력 </a:t>
            </a:r>
            <a:r>
              <a:rPr lang="ko-KR" altLang="en-US" sz="700" spc="-80" dirty="0" smtClean="0">
                <a:solidFill>
                  <a:srgbClr val="FF0000"/>
                </a:solidFill>
              </a:rPr>
              <a:t>발전</a:t>
            </a:r>
            <a:endParaRPr kumimoji="1" lang="ja-JP" altLang="en-US" sz="700" spc="-80" dirty="0">
              <a:solidFill>
                <a:srgbClr val="FF0000"/>
              </a:solidFill>
            </a:endParaRPr>
          </a:p>
        </p:txBody>
      </p:sp>
      <p:sp>
        <p:nvSpPr>
          <p:cNvPr id="162" name="フリーフォーム 56"/>
          <p:cNvSpPr>
            <a:spLocks/>
          </p:cNvSpPr>
          <p:nvPr/>
        </p:nvSpPr>
        <p:spPr bwMode="auto">
          <a:xfrm>
            <a:off x="4261136" y="4183714"/>
            <a:ext cx="1960203" cy="582002"/>
          </a:xfrm>
          <a:custGeom>
            <a:avLst/>
            <a:gdLst>
              <a:gd name="T0" fmla="*/ 0 w 2063750"/>
              <a:gd name="T1" fmla="*/ 502083 h 657716"/>
              <a:gd name="T2" fmla="*/ 320591 w 2063750"/>
              <a:gd name="T3" fmla="*/ 502083 h 657716"/>
              <a:gd name="T4" fmla="*/ 612039 w 2063750"/>
              <a:gd name="T5" fmla="*/ 472835 h 657716"/>
              <a:gd name="T6" fmla="*/ 791764 w 2063750"/>
              <a:gd name="T7" fmla="*/ 346096 h 657716"/>
              <a:gd name="T8" fmla="*/ 898628 w 2063750"/>
              <a:gd name="T9" fmla="*/ 292475 h 657716"/>
              <a:gd name="T10" fmla="*/ 1141500 w 2063750"/>
              <a:gd name="T11" fmla="*/ 190109 h 657716"/>
              <a:gd name="T12" fmla="*/ 1355228 w 2063750"/>
              <a:gd name="T13" fmla="*/ 102367 h 657716"/>
              <a:gd name="T14" fmla="*/ 1578671 w 2063750"/>
              <a:gd name="T15" fmla="*/ 0 h 6577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63750" h="657716">
                <a:moveTo>
                  <a:pt x="0" y="654050"/>
                </a:moveTo>
                <a:cubicBezTo>
                  <a:pt x="142875" y="657225"/>
                  <a:pt x="285750" y="660400"/>
                  <a:pt x="419100" y="654050"/>
                </a:cubicBezTo>
                <a:cubicBezTo>
                  <a:pt x="552450" y="647700"/>
                  <a:pt x="697442" y="649817"/>
                  <a:pt x="800100" y="615950"/>
                </a:cubicBezTo>
                <a:cubicBezTo>
                  <a:pt x="902758" y="582083"/>
                  <a:pt x="972608" y="490008"/>
                  <a:pt x="1035050" y="450850"/>
                </a:cubicBezTo>
                <a:cubicBezTo>
                  <a:pt x="1097492" y="411692"/>
                  <a:pt x="1098550" y="414867"/>
                  <a:pt x="1174750" y="381000"/>
                </a:cubicBezTo>
                <a:cubicBezTo>
                  <a:pt x="1250950" y="347133"/>
                  <a:pt x="1492250" y="247650"/>
                  <a:pt x="1492250" y="247650"/>
                </a:cubicBezTo>
                <a:cubicBezTo>
                  <a:pt x="1591733" y="206375"/>
                  <a:pt x="1676400" y="174625"/>
                  <a:pt x="1771650" y="133350"/>
                </a:cubicBezTo>
                <a:cubicBezTo>
                  <a:pt x="1866900" y="92075"/>
                  <a:pt x="1965325" y="46037"/>
                  <a:pt x="2063750" y="0"/>
                </a:cubicBezTo>
              </a:path>
            </a:pathLst>
          </a:custGeom>
          <a:noFill/>
          <a:ln w="88900" cap="flat" cmpd="sng" algn="ctr">
            <a:solidFill>
              <a:srgbClr val="00CC00">
                <a:alpha val="50000"/>
              </a:srgbClr>
            </a:solidFill>
            <a:prstDash val="solid"/>
            <a:round/>
            <a:headEnd type="triangle" w="sm" len="sm"/>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100" dir="2700000" algn="tl" rotWithShape="0">
                    <a:srgbClr val="000000">
                      <a:alpha val="59998"/>
                    </a:srgbClr>
                  </a:outerShdw>
                </a:effectLst>
              </a14:hiddenEffects>
            </a:ext>
          </a:extLst>
        </p:spPr>
        <p:txBody>
          <a:bodyPr anchor="ctr"/>
          <a:lstStyle/>
          <a:p>
            <a:endParaRPr lang="ja-JP" altLang="en-US" sz="3200" dirty="0"/>
          </a:p>
        </p:txBody>
      </p:sp>
      <p:sp>
        <p:nvSpPr>
          <p:cNvPr id="163" name="フリーフォーム 57"/>
          <p:cNvSpPr>
            <a:spLocks/>
          </p:cNvSpPr>
          <p:nvPr/>
        </p:nvSpPr>
        <p:spPr bwMode="auto">
          <a:xfrm rot="357353">
            <a:off x="4714663" y="3820184"/>
            <a:ext cx="1617330" cy="166437"/>
          </a:xfrm>
          <a:custGeom>
            <a:avLst/>
            <a:gdLst>
              <a:gd name="T0" fmla="*/ 0 w 1568450"/>
              <a:gd name="T1" fmla="*/ 79030 h 185605"/>
              <a:gd name="T2" fmla="*/ 447283 w 1568450"/>
              <a:gd name="T3" fmla="*/ 32914 h 185605"/>
              <a:gd name="T4" fmla="*/ 755754 w 1568450"/>
              <a:gd name="T5" fmla="*/ 3566 h 185605"/>
              <a:gd name="T6" fmla="*/ 1110496 w 1568450"/>
              <a:gd name="T7" fmla="*/ 116762 h 185605"/>
              <a:gd name="T8" fmla="*/ 1269872 w 1568450"/>
              <a:gd name="T9" fmla="*/ 95800 h 1856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8450" h="185605">
                <a:moveTo>
                  <a:pt x="0" y="119702"/>
                </a:moveTo>
                <a:lnTo>
                  <a:pt x="552450" y="49852"/>
                </a:lnTo>
                <a:cubicBezTo>
                  <a:pt x="708025" y="30802"/>
                  <a:pt x="796925" y="-15765"/>
                  <a:pt x="933450" y="5402"/>
                </a:cubicBezTo>
                <a:cubicBezTo>
                  <a:pt x="1069975" y="26569"/>
                  <a:pt x="1265767" y="153569"/>
                  <a:pt x="1371600" y="176852"/>
                </a:cubicBezTo>
                <a:cubicBezTo>
                  <a:pt x="1477433" y="200135"/>
                  <a:pt x="1522941" y="172618"/>
                  <a:pt x="1568450" y="145102"/>
                </a:cubicBezTo>
              </a:path>
            </a:pathLst>
          </a:custGeom>
          <a:noFill/>
          <a:ln w="88900" cap="flat" cmpd="sng" algn="ctr">
            <a:solidFill>
              <a:srgbClr val="00CC00">
                <a:alpha val="50000"/>
              </a:srgbClr>
            </a:solidFill>
            <a:prstDash val="solid"/>
            <a:round/>
            <a:headEnd type="triangle" w="sm" len="sm"/>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100" dir="2700000" algn="tl" rotWithShape="0">
                    <a:srgbClr val="000000">
                      <a:alpha val="59998"/>
                    </a:srgbClr>
                  </a:outerShdw>
                </a:effectLst>
              </a14:hiddenEffects>
            </a:ext>
          </a:extLst>
        </p:spPr>
        <p:txBody>
          <a:bodyPr anchor="ctr"/>
          <a:lstStyle/>
          <a:p>
            <a:endParaRPr lang="ja-JP" altLang="en-US" sz="3200" dirty="0"/>
          </a:p>
        </p:txBody>
      </p:sp>
      <p:sp>
        <p:nvSpPr>
          <p:cNvPr id="164" name="フリーフォーム 58"/>
          <p:cNvSpPr>
            <a:spLocks/>
          </p:cNvSpPr>
          <p:nvPr/>
        </p:nvSpPr>
        <p:spPr bwMode="auto">
          <a:xfrm>
            <a:off x="4882493" y="2790479"/>
            <a:ext cx="1356938" cy="974403"/>
          </a:xfrm>
          <a:custGeom>
            <a:avLst/>
            <a:gdLst>
              <a:gd name="T0" fmla="*/ 0 w 1441450"/>
              <a:gd name="T1" fmla="*/ 0 h 869950"/>
              <a:gd name="T2" fmla="*/ 572961 w 1441450"/>
              <a:gd name="T3" fmla="*/ 426940 h 869950"/>
              <a:gd name="T4" fmla="*/ 864297 w 1441450"/>
              <a:gd name="T5" fmla="*/ 514269 h 869950"/>
              <a:gd name="T6" fmla="*/ 1102222 w 1441450"/>
              <a:gd name="T7" fmla="*/ 664668 h 8699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1450" h="869950">
                <a:moveTo>
                  <a:pt x="0" y="0"/>
                </a:moveTo>
                <a:cubicBezTo>
                  <a:pt x="280458" y="223308"/>
                  <a:pt x="560917" y="446617"/>
                  <a:pt x="749300" y="558800"/>
                </a:cubicBezTo>
                <a:cubicBezTo>
                  <a:pt x="937683" y="670983"/>
                  <a:pt x="1014942" y="621242"/>
                  <a:pt x="1130300" y="673100"/>
                </a:cubicBezTo>
                <a:cubicBezTo>
                  <a:pt x="1245658" y="724958"/>
                  <a:pt x="1343554" y="797454"/>
                  <a:pt x="1441450" y="869950"/>
                </a:cubicBezTo>
              </a:path>
            </a:pathLst>
          </a:custGeom>
          <a:noFill/>
          <a:ln w="88900" cap="flat" cmpd="sng" algn="ctr">
            <a:solidFill>
              <a:srgbClr val="00CC00">
                <a:alpha val="50000"/>
              </a:srgbClr>
            </a:solidFill>
            <a:prstDash val="solid"/>
            <a:round/>
            <a:headEnd type="triangle" w="sm" len="sm"/>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100" dir="2700000" algn="tl" rotWithShape="0">
                    <a:srgbClr val="000000">
                      <a:alpha val="59998"/>
                    </a:srgbClr>
                  </a:outerShdw>
                </a:effectLst>
              </a14:hiddenEffects>
            </a:ext>
          </a:extLst>
        </p:spPr>
        <p:txBody>
          <a:bodyPr anchor="ctr"/>
          <a:lstStyle/>
          <a:p>
            <a:endParaRPr lang="ja-JP" altLang="en-US" sz="3200" dirty="0"/>
          </a:p>
        </p:txBody>
      </p:sp>
      <p:sp>
        <p:nvSpPr>
          <p:cNvPr id="165" name="フリーフォーム 59"/>
          <p:cNvSpPr>
            <a:spLocks/>
          </p:cNvSpPr>
          <p:nvPr/>
        </p:nvSpPr>
        <p:spPr bwMode="auto">
          <a:xfrm>
            <a:off x="5200382" y="2942708"/>
            <a:ext cx="983961" cy="74203"/>
          </a:xfrm>
          <a:custGeom>
            <a:avLst/>
            <a:gdLst>
              <a:gd name="T0" fmla="*/ 0 w 895350"/>
              <a:gd name="T1" fmla="*/ 58323 h 76223"/>
              <a:gd name="T2" fmla="*/ 329927 w 895350"/>
              <a:gd name="T3" fmla="*/ 17 h 76223"/>
              <a:gd name="T4" fmla="*/ 684115 w 895350"/>
              <a:gd name="T5" fmla="*/ 53464 h 76223"/>
              <a:gd name="T6" fmla="*/ 0 60000 65536"/>
              <a:gd name="T7" fmla="*/ 0 60000 65536"/>
              <a:gd name="T8" fmla="*/ 0 60000 65536"/>
            </a:gdLst>
            <a:ahLst/>
            <a:cxnLst>
              <a:cxn ang="T6">
                <a:pos x="T0" y="T1"/>
              </a:cxn>
              <a:cxn ang="T7">
                <a:pos x="T2" y="T3"/>
              </a:cxn>
              <a:cxn ang="T8">
                <a:pos x="T4" y="T5"/>
              </a:cxn>
            </a:cxnLst>
            <a:rect l="0" t="0" r="r" b="b"/>
            <a:pathLst>
              <a:path w="895350" h="76223">
                <a:moveTo>
                  <a:pt x="0" y="76223"/>
                </a:moveTo>
                <a:cubicBezTo>
                  <a:pt x="141287" y="38652"/>
                  <a:pt x="282575" y="1081"/>
                  <a:pt x="431800" y="23"/>
                </a:cubicBezTo>
                <a:cubicBezTo>
                  <a:pt x="581025" y="-1035"/>
                  <a:pt x="738187" y="34419"/>
                  <a:pt x="895350" y="69873"/>
                </a:cubicBezTo>
              </a:path>
            </a:pathLst>
          </a:custGeom>
          <a:noFill/>
          <a:ln w="88900" cap="flat" cmpd="sng" algn="ctr">
            <a:solidFill>
              <a:srgbClr val="00CC00">
                <a:alpha val="50000"/>
              </a:srgbClr>
            </a:solidFill>
            <a:prstDash val="solid"/>
            <a:round/>
            <a:headEnd type="triangle" w="sm" len="sm"/>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100" dir="2700000" algn="tl" rotWithShape="0">
                    <a:srgbClr val="000000">
                      <a:alpha val="59998"/>
                    </a:srgbClr>
                  </a:outerShdw>
                </a:effectLst>
              </a14:hiddenEffects>
            </a:ext>
          </a:extLst>
        </p:spPr>
        <p:txBody>
          <a:bodyPr anchor="ctr"/>
          <a:lstStyle/>
          <a:p>
            <a:endParaRPr lang="ja-JP" altLang="en-US" sz="3200" dirty="0"/>
          </a:p>
        </p:txBody>
      </p:sp>
      <p:sp>
        <p:nvSpPr>
          <p:cNvPr id="166" name="フリーフォーム 60"/>
          <p:cNvSpPr>
            <a:spLocks/>
          </p:cNvSpPr>
          <p:nvPr/>
        </p:nvSpPr>
        <p:spPr bwMode="auto">
          <a:xfrm>
            <a:off x="5110360" y="3147773"/>
            <a:ext cx="180043" cy="1391598"/>
          </a:xfrm>
          <a:custGeom>
            <a:avLst/>
            <a:gdLst>
              <a:gd name="T0" fmla="*/ 42931 w 165708"/>
              <a:gd name="T1" fmla="*/ 0 h 1498600"/>
              <a:gd name="T2" fmla="*/ 314 w 165708"/>
              <a:gd name="T3" fmla="*/ 452735 h 1498600"/>
              <a:gd name="T4" fmla="*/ 62600 w 165708"/>
              <a:gd name="T5" fmla="*/ 792285 h 1498600"/>
              <a:gd name="T6" fmla="*/ 85548 w 165708"/>
              <a:gd name="T7" fmla="*/ 989309 h 1498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708" h="1498600">
                <a:moveTo>
                  <a:pt x="83158" y="0"/>
                </a:moveTo>
                <a:cubicBezTo>
                  <a:pt x="38708" y="242887"/>
                  <a:pt x="-5742" y="485775"/>
                  <a:pt x="608" y="685800"/>
                </a:cubicBezTo>
                <a:cubicBezTo>
                  <a:pt x="6958" y="885825"/>
                  <a:pt x="93741" y="1064683"/>
                  <a:pt x="121258" y="1200150"/>
                </a:cubicBezTo>
                <a:cubicBezTo>
                  <a:pt x="148775" y="1335617"/>
                  <a:pt x="157241" y="1417108"/>
                  <a:pt x="165708" y="1498600"/>
                </a:cubicBezTo>
              </a:path>
            </a:pathLst>
          </a:custGeom>
          <a:noFill/>
          <a:ln w="88900" cap="flat" cmpd="sng" algn="ctr">
            <a:solidFill>
              <a:srgbClr val="00CC00">
                <a:alpha val="50000"/>
              </a:srgbClr>
            </a:solidFill>
            <a:prstDash val="solid"/>
            <a:round/>
            <a:headEnd type="triangle" w="sm" len="sm"/>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100" dir="2700000" algn="tl" rotWithShape="0">
                    <a:srgbClr val="000000">
                      <a:alpha val="59998"/>
                    </a:srgbClr>
                  </a:outerShdw>
                </a:effectLst>
              </a14:hiddenEffects>
            </a:ext>
          </a:extLst>
        </p:spPr>
        <p:txBody>
          <a:bodyPr anchor="ctr"/>
          <a:lstStyle/>
          <a:p>
            <a:endParaRPr lang="ja-JP" altLang="en-US" sz="3200" dirty="0"/>
          </a:p>
        </p:txBody>
      </p:sp>
      <p:sp>
        <p:nvSpPr>
          <p:cNvPr id="167" name="フリーフォーム 61"/>
          <p:cNvSpPr>
            <a:spLocks/>
          </p:cNvSpPr>
          <p:nvPr/>
        </p:nvSpPr>
        <p:spPr bwMode="auto">
          <a:xfrm>
            <a:off x="5706017" y="3455027"/>
            <a:ext cx="195622" cy="1962311"/>
          </a:xfrm>
          <a:custGeom>
            <a:avLst/>
            <a:gdLst>
              <a:gd name="T0" fmla="*/ 130105 w 205928"/>
              <a:gd name="T1" fmla="*/ 1385523 h 1808021"/>
              <a:gd name="T2" fmla="*/ 154197 w 205928"/>
              <a:gd name="T3" fmla="*/ 821052 h 1808021"/>
              <a:gd name="T4" fmla="*/ 88122 w 205928"/>
              <a:gd name="T5" fmla="*/ 638217 h 1808021"/>
              <a:gd name="T6" fmla="*/ 84202 w 205928"/>
              <a:gd name="T7" fmla="*/ 342294 h 1808021"/>
              <a:gd name="T8" fmla="*/ 0 w 205928"/>
              <a:gd name="T9" fmla="*/ 0 h 18080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5928" h="1808021">
                <a:moveTo>
                  <a:pt x="171450" y="1808021"/>
                </a:moveTo>
                <a:cubicBezTo>
                  <a:pt x="197379" y="1516450"/>
                  <a:pt x="212421" y="1233952"/>
                  <a:pt x="203200" y="1071421"/>
                </a:cubicBezTo>
                <a:cubicBezTo>
                  <a:pt x="193979" y="908890"/>
                  <a:pt x="142387" y="940587"/>
                  <a:pt x="116126" y="832833"/>
                </a:cubicBezTo>
                <a:cubicBezTo>
                  <a:pt x="89865" y="725079"/>
                  <a:pt x="130314" y="585478"/>
                  <a:pt x="110960" y="446672"/>
                </a:cubicBezTo>
                <a:cubicBezTo>
                  <a:pt x="26280" y="351418"/>
                  <a:pt x="7606" y="70816"/>
                  <a:pt x="0" y="0"/>
                </a:cubicBezTo>
              </a:path>
            </a:pathLst>
          </a:custGeom>
          <a:noFill/>
          <a:ln w="88900" cap="flat" cmpd="sng" algn="ctr">
            <a:solidFill>
              <a:srgbClr val="00CC00">
                <a:alpha val="50000"/>
              </a:srgbClr>
            </a:solidFill>
            <a:prstDash val="solid"/>
            <a:round/>
            <a:headEnd type="triangle" w="sm" len="sm"/>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100" dir="2700000" algn="tl" rotWithShape="0">
                    <a:srgbClr val="000000">
                      <a:alpha val="59998"/>
                    </a:srgbClr>
                  </a:outerShdw>
                </a:effectLst>
              </a14:hiddenEffects>
            </a:ext>
          </a:extLst>
        </p:spPr>
        <p:txBody>
          <a:bodyPr anchor="ctr"/>
          <a:lstStyle/>
          <a:p>
            <a:endParaRPr lang="ja-JP" altLang="en-US" sz="3200" dirty="0"/>
          </a:p>
        </p:txBody>
      </p:sp>
      <p:sp>
        <p:nvSpPr>
          <p:cNvPr id="168" name="テキスト ボックス 167"/>
          <p:cNvSpPr txBox="1"/>
          <p:nvPr/>
        </p:nvSpPr>
        <p:spPr>
          <a:xfrm>
            <a:off x="5008028" y="2786902"/>
            <a:ext cx="1217000" cy="200055"/>
          </a:xfrm>
          <a:prstGeom prst="rect">
            <a:avLst/>
          </a:prstGeom>
          <a:noFill/>
        </p:spPr>
        <p:txBody>
          <a:bodyPr wrap="none" rtlCol="0">
            <a:spAutoFit/>
          </a:bodyPr>
          <a:lstStyle/>
          <a:p>
            <a:r>
              <a:rPr lang="en-US" altLang="ja-JP" sz="700" dirty="0" err="1" smtClean="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rPr>
              <a:t>Haramachi-Kawamata</a:t>
            </a:r>
            <a:r>
              <a:rPr lang="en-US" altLang="ja-JP" sz="700" dirty="0" smtClean="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rPr>
              <a:t> route</a:t>
            </a:r>
            <a:endParaRPr kumimoji="1" lang="ja-JP" altLang="en-US" sz="700" dirty="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endParaRPr>
          </a:p>
        </p:txBody>
      </p:sp>
      <p:sp>
        <p:nvSpPr>
          <p:cNvPr id="169" name="テキスト ボックス 168"/>
          <p:cNvSpPr txBox="1"/>
          <p:nvPr/>
        </p:nvSpPr>
        <p:spPr>
          <a:xfrm rot="1947885">
            <a:off x="5318975" y="3281215"/>
            <a:ext cx="434734" cy="200055"/>
          </a:xfrm>
          <a:prstGeom prst="rect">
            <a:avLst/>
          </a:prstGeom>
          <a:noFill/>
        </p:spPr>
        <p:txBody>
          <a:bodyPr wrap="none" rtlCol="0">
            <a:spAutoFit/>
          </a:bodyPr>
          <a:lstStyle/>
          <a:p>
            <a:r>
              <a:rPr kumimoji="1" lang="ja-JP" altLang="en-US" sz="700" dirty="0" smtClean="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rPr>
              <a:t>Ｒ１１４</a:t>
            </a:r>
            <a:endParaRPr kumimoji="1" lang="ja-JP" altLang="en-US" sz="700" dirty="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endParaRPr>
          </a:p>
        </p:txBody>
      </p:sp>
      <p:sp>
        <p:nvSpPr>
          <p:cNvPr id="170" name="テキスト ボックス 169"/>
          <p:cNvSpPr txBox="1"/>
          <p:nvPr/>
        </p:nvSpPr>
        <p:spPr>
          <a:xfrm>
            <a:off x="5244824" y="3735213"/>
            <a:ext cx="434734" cy="200055"/>
          </a:xfrm>
          <a:prstGeom prst="rect">
            <a:avLst/>
          </a:prstGeom>
          <a:noFill/>
        </p:spPr>
        <p:txBody>
          <a:bodyPr wrap="none" rtlCol="0">
            <a:spAutoFit/>
          </a:bodyPr>
          <a:lstStyle/>
          <a:p>
            <a:r>
              <a:rPr kumimoji="1" lang="ja-JP" altLang="en-US" sz="700" dirty="0" smtClean="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rPr>
              <a:t>Ｒ２８８</a:t>
            </a:r>
            <a:endParaRPr kumimoji="1" lang="ja-JP" altLang="en-US" sz="700" dirty="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endParaRPr>
          </a:p>
        </p:txBody>
      </p:sp>
      <p:sp>
        <p:nvSpPr>
          <p:cNvPr id="171" name="テキスト ボックス 170"/>
          <p:cNvSpPr txBox="1"/>
          <p:nvPr/>
        </p:nvSpPr>
        <p:spPr>
          <a:xfrm rot="424484">
            <a:off x="4975674" y="3353811"/>
            <a:ext cx="292388" cy="380873"/>
          </a:xfrm>
          <a:prstGeom prst="rect">
            <a:avLst/>
          </a:prstGeom>
          <a:noFill/>
        </p:spPr>
        <p:txBody>
          <a:bodyPr vert="eaVert" wrap="none" rtlCol="0">
            <a:spAutoFit/>
          </a:bodyPr>
          <a:lstStyle/>
          <a:p>
            <a:r>
              <a:rPr lang="ja-JP" altLang="en-US" sz="700" dirty="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rPr>
              <a:t>Ｒ３４９</a:t>
            </a:r>
            <a:endParaRPr kumimoji="1" lang="ja-JP" altLang="en-US" sz="700" dirty="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endParaRPr>
          </a:p>
        </p:txBody>
      </p:sp>
      <p:sp>
        <p:nvSpPr>
          <p:cNvPr id="172" name="テキスト ボックス 171"/>
          <p:cNvSpPr txBox="1"/>
          <p:nvPr/>
        </p:nvSpPr>
        <p:spPr>
          <a:xfrm>
            <a:off x="5657634" y="3891815"/>
            <a:ext cx="292388" cy="380873"/>
          </a:xfrm>
          <a:prstGeom prst="rect">
            <a:avLst/>
          </a:prstGeom>
          <a:noFill/>
        </p:spPr>
        <p:txBody>
          <a:bodyPr vert="eaVert" wrap="none" rtlCol="0">
            <a:spAutoFit/>
          </a:bodyPr>
          <a:lstStyle/>
          <a:p>
            <a:r>
              <a:rPr lang="ja-JP" altLang="en-US" sz="700" dirty="0" smtClean="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rPr>
              <a:t>Ｒ３９９</a:t>
            </a:r>
            <a:endParaRPr kumimoji="1" lang="ja-JP" altLang="en-US" sz="700" dirty="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endParaRPr>
          </a:p>
        </p:txBody>
      </p:sp>
      <p:sp>
        <p:nvSpPr>
          <p:cNvPr id="173" name="テキスト ボックス 172"/>
          <p:cNvSpPr txBox="1"/>
          <p:nvPr/>
        </p:nvSpPr>
        <p:spPr>
          <a:xfrm rot="21442236">
            <a:off x="4168348" y="4649285"/>
            <a:ext cx="1080745" cy="200055"/>
          </a:xfrm>
          <a:prstGeom prst="rect">
            <a:avLst/>
          </a:prstGeom>
          <a:noFill/>
        </p:spPr>
        <p:txBody>
          <a:bodyPr wrap="none" rtlCol="0">
            <a:spAutoFit/>
          </a:bodyPr>
          <a:lstStyle/>
          <a:p>
            <a:r>
              <a:rPr lang="ja-JP" altLang="en-US" sz="700" dirty="0" smtClean="0"/>
              <a:t>（</a:t>
            </a:r>
            <a:r>
              <a:rPr lang="en-US" altLang="ja-JP" sz="700" dirty="0" err="1" smtClean="0"/>
              <a:t>Abukumakogen</a:t>
            </a:r>
            <a:r>
              <a:rPr lang="en-US" altLang="ja-JP" sz="700" dirty="0" smtClean="0"/>
              <a:t> Route</a:t>
            </a:r>
            <a:r>
              <a:rPr lang="ja-JP" altLang="en-US" sz="700" dirty="0" smtClean="0"/>
              <a:t>）</a:t>
            </a:r>
            <a:endParaRPr kumimoji="1" lang="ja-JP" altLang="en-US" sz="700" dirty="0"/>
          </a:p>
        </p:txBody>
      </p:sp>
      <p:sp>
        <p:nvSpPr>
          <p:cNvPr id="174" name="フリーフォーム 46"/>
          <p:cNvSpPr>
            <a:spLocks noChangeAspect="1"/>
          </p:cNvSpPr>
          <p:nvPr/>
        </p:nvSpPr>
        <p:spPr bwMode="auto">
          <a:xfrm flipH="1">
            <a:off x="3793862" y="1942984"/>
            <a:ext cx="1710358" cy="3662120"/>
          </a:xfrm>
          <a:custGeom>
            <a:avLst/>
            <a:gdLst>
              <a:gd name="T0" fmla="*/ 652507 w 1245933"/>
              <a:gd name="T1" fmla="*/ 0 h 4540250"/>
              <a:gd name="T2" fmla="*/ 840350 w 1245933"/>
              <a:gd name="T3" fmla="*/ 588242 h 4540250"/>
              <a:gd name="T4" fmla="*/ 939214 w 1245933"/>
              <a:gd name="T5" fmla="*/ 1023244 h 4540250"/>
              <a:gd name="T6" fmla="*/ 968874 w 1245933"/>
              <a:gd name="T7" fmla="*/ 1626315 h 4540250"/>
              <a:gd name="T8" fmla="*/ 909554 w 1245933"/>
              <a:gd name="T9" fmla="*/ 2100862 h 4540250"/>
              <a:gd name="T10" fmla="*/ 761258 w 1245933"/>
              <a:gd name="T11" fmla="*/ 2486433 h 4540250"/>
              <a:gd name="T12" fmla="*/ 504210 w 1245933"/>
              <a:gd name="T13" fmla="*/ 2931321 h 4540250"/>
              <a:gd name="T14" fmla="*/ 0 w 1245933"/>
              <a:gd name="T15" fmla="*/ 3534390 h 4540250"/>
              <a:gd name="T16" fmla="*/ 0 60000 65536"/>
              <a:gd name="T17" fmla="*/ 0 60000 65536"/>
              <a:gd name="T18" fmla="*/ 0 60000 65536"/>
              <a:gd name="T19" fmla="*/ 0 60000 65536"/>
              <a:gd name="T20" fmla="*/ 0 60000 65536"/>
              <a:gd name="T21" fmla="*/ 0 60000 65536"/>
              <a:gd name="T22" fmla="*/ 0 60000 65536"/>
              <a:gd name="T23" fmla="*/ 0 60000 65536"/>
              <a:gd name="connsiteX0" fmla="*/ 838200 w 1327751"/>
              <a:gd name="connsiteY0" fmla="*/ 0 h 4540250"/>
              <a:gd name="connsiteX1" fmla="*/ 1079500 w 1327751"/>
              <a:gd name="connsiteY1" fmla="*/ 755650 h 4540250"/>
              <a:gd name="connsiteX2" fmla="*/ 1206500 w 1327751"/>
              <a:gd name="connsiteY2" fmla="*/ 1314450 h 4540250"/>
              <a:gd name="connsiteX3" fmla="*/ 1327417 w 1327751"/>
              <a:gd name="connsiteY3" fmla="*/ 2089150 h 4540250"/>
              <a:gd name="connsiteX4" fmla="*/ 1168400 w 1327751"/>
              <a:gd name="connsiteY4" fmla="*/ 2698750 h 4540250"/>
              <a:gd name="connsiteX5" fmla="*/ 977900 w 1327751"/>
              <a:gd name="connsiteY5" fmla="*/ 3194050 h 4540250"/>
              <a:gd name="connsiteX6" fmla="*/ 647700 w 1327751"/>
              <a:gd name="connsiteY6" fmla="*/ 3765550 h 4540250"/>
              <a:gd name="connsiteX7" fmla="*/ 0 w 1327751"/>
              <a:gd name="connsiteY7" fmla="*/ 4540250 h 4540250"/>
              <a:gd name="connsiteX0" fmla="*/ 838200 w 1327781"/>
              <a:gd name="connsiteY0" fmla="*/ 0 h 4540250"/>
              <a:gd name="connsiteX1" fmla="*/ 1079500 w 1327781"/>
              <a:gd name="connsiteY1" fmla="*/ 755650 h 4540250"/>
              <a:gd name="connsiteX2" fmla="*/ 1206500 w 1327781"/>
              <a:gd name="connsiteY2" fmla="*/ 1314450 h 4540250"/>
              <a:gd name="connsiteX3" fmla="*/ 1327417 w 1327781"/>
              <a:gd name="connsiteY3" fmla="*/ 2089150 h 4540250"/>
              <a:gd name="connsiteX4" fmla="*/ 1168400 w 1327781"/>
              <a:gd name="connsiteY4" fmla="*/ 2698750 h 4540250"/>
              <a:gd name="connsiteX5" fmla="*/ 977900 w 1327781"/>
              <a:gd name="connsiteY5" fmla="*/ 3194050 h 4540250"/>
              <a:gd name="connsiteX6" fmla="*/ 647700 w 1327781"/>
              <a:gd name="connsiteY6" fmla="*/ 3765550 h 4540250"/>
              <a:gd name="connsiteX7" fmla="*/ 0 w 1327781"/>
              <a:gd name="connsiteY7" fmla="*/ 4540250 h 4540250"/>
              <a:gd name="connsiteX0" fmla="*/ 838200 w 1327536"/>
              <a:gd name="connsiteY0" fmla="*/ 0 h 4540250"/>
              <a:gd name="connsiteX1" fmla="*/ 1079500 w 1327536"/>
              <a:gd name="connsiteY1" fmla="*/ 755650 h 4540250"/>
              <a:gd name="connsiteX2" fmla="*/ 1206500 w 1327536"/>
              <a:gd name="connsiteY2" fmla="*/ 1314450 h 4540250"/>
              <a:gd name="connsiteX3" fmla="*/ 1327417 w 1327536"/>
              <a:gd name="connsiteY3" fmla="*/ 2089150 h 4540250"/>
              <a:gd name="connsiteX4" fmla="*/ 1223612 w 1327536"/>
              <a:gd name="connsiteY4" fmla="*/ 2698750 h 4540250"/>
              <a:gd name="connsiteX5" fmla="*/ 977900 w 1327536"/>
              <a:gd name="connsiteY5" fmla="*/ 3194050 h 4540250"/>
              <a:gd name="connsiteX6" fmla="*/ 647700 w 1327536"/>
              <a:gd name="connsiteY6" fmla="*/ 3765550 h 4540250"/>
              <a:gd name="connsiteX7" fmla="*/ 0 w 1327536"/>
              <a:gd name="connsiteY7" fmla="*/ 4540250 h 4540250"/>
              <a:gd name="connsiteX0" fmla="*/ 838200 w 1327522"/>
              <a:gd name="connsiteY0" fmla="*/ 0 h 4540250"/>
              <a:gd name="connsiteX1" fmla="*/ 1079500 w 1327522"/>
              <a:gd name="connsiteY1" fmla="*/ 755650 h 4540250"/>
              <a:gd name="connsiteX2" fmla="*/ 1206500 w 1327522"/>
              <a:gd name="connsiteY2" fmla="*/ 1314450 h 4540250"/>
              <a:gd name="connsiteX3" fmla="*/ 1327417 w 1327522"/>
              <a:gd name="connsiteY3" fmla="*/ 2089150 h 4540250"/>
              <a:gd name="connsiteX4" fmla="*/ 1223612 w 1327522"/>
              <a:gd name="connsiteY4" fmla="*/ 2698750 h 4540250"/>
              <a:gd name="connsiteX5" fmla="*/ 1019308 w 1327522"/>
              <a:gd name="connsiteY5" fmla="*/ 3194051 h 4540250"/>
              <a:gd name="connsiteX6" fmla="*/ 647700 w 1327522"/>
              <a:gd name="connsiteY6" fmla="*/ 3765550 h 4540250"/>
              <a:gd name="connsiteX7" fmla="*/ 0 w 1327522"/>
              <a:gd name="connsiteY7" fmla="*/ 4540250 h 4540250"/>
              <a:gd name="connsiteX0" fmla="*/ 962426 w 1451748"/>
              <a:gd name="connsiteY0" fmla="*/ 0 h 4540250"/>
              <a:gd name="connsiteX1" fmla="*/ 1203726 w 1451748"/>
              <a:gd name="connsiteY1" fmla="*/ 755650 h 4540250"/>
              <a:gd name="connsiteX2" fmla="*/ 1330726 w 1451748"/>
              <a:gd name="connsiteY2" fmla="*/ 1314450 h 4540250"/>
              <a:gd name="connsiteX3" fmla="*/ 1451643 w 1451748"/>
              <a:gd name="connsiteY3" fmla="*/ 2089150 h 4540250"/>
              <a:gd name="connsiteX4" fmla="*/ 1347838 w 1451748"/>
              <a:gd name="connsiteY4" fmla="*/ 2698750 h 4540250"/>
              <a:gd name="connsiteX5" fmla="*/ 1143534 w 1451748"/>
              <a:gd name="connsiteY5" fmla="*/ 3194051 h 4540250"/>
              <a:gd name="connsiteX6" fmla="*/ 771926 w 1451748"/>
              <a:gd name="connsiteY6" fmla="*/ 3765550 h 4540250"/>
              <a:gd name="connsiteX7" fmla="*/ 0 w 1451748"/>
              <a:gd name="connsiteY7" fmla="*/ 4540250 h 4540250"/>
              <a:gd name="connsiteX0" fmla="*/ 962426 w 1451748"/>
              <a:gd name="connsiteY0" fmla="*/ 0 h 4540250"/>
              <a:gd name="connsiteX1" fmla="*/ 1203726 w 1451748"/>
              <a:gd name="connsiteY1" fmla="*/ 755650 h 4540250"/>
              <a:gd name="connsiteX2" fmla="*/ 1330726 w 1451748"/>
              <a:gd name="connsiteY2" fmla="*/ 1314450 h 4540250"/>
              <a:gd name="connsiteX3" fmla="*/ 1451643 w 1451748"/>
              <a:gd name="connsiteY3" fmla="*/ 2089150 h 4540250"/>
              <a:gd name="connsiteX4" fmla="*/ 1347838 w 1451748"/>
              <a:gd name="connsiteY4" fmla="*/ 2698750 h 4540250"/>
              <a:gd name="connsiteX5" fmla="*/ 1143534 w 1451748"/>
              <a:gd name="connsiteY5" fmla="*/ 3194051 h 4540250"/>
              <a:gd name="connsiteX6" fmla="*/ 716715 w 1451748"/>
              <a:gd name="connsiteY6" fmla="*/ 3765550 h 4540250"/>
              <a:gd name="connsiteX7" fmla="*/ 0 w 1451748"/>
              <a:gd name="connsiteY7" fmla="*/ 4540250 h 4540250"/>
              <a:gd name="connsiteX0" fmla="*/ 1045244 w 1534566"/>
              <a:gd name="connsiteY0" fmla="*/ 0 h 4521582"/>
              <a:gd name="connsiteX1" fmla="*/ 1286544 w 1534566"/>
              <a:gd name="connsiteY1" fmla="*/ 755650 h 4521582"/>
              <a:gd name="connsiteX2" fmla="*/ 1413544 w 1534566"/>
              <a:gd name="connsiteY2" fmla="*/ 1314450 h 4521582"/>
              <a:gd name="connsiteX3" fmla="*/ 1534461 w 1534566"/>
              <a:gd name="connsiteY3" fmla="*/ 2089150 h 4521582"/>
              <a:gd name="connsiteX4" fmla="*/ 1430656 w 1534566"/>
              <a:gd name="connsiteY4" fmla="*/ 2698750 h 4521582"/>
              <a:gd name="connsiteX5" fmla="*/ 1226352 w 1534566"/>
              <a:gd name="connsiteY5" fmla="*/ 3194051 h 4521582"/>
              <a:gd name="connsiteX6" fmla="*/ 799533 w 1534566"/>
              <a:gd name="connsiteY6" fmla="*/ 3765550 h 4521582"/>
              <a:gd name="connsiteX7" fmla="*/ 0 w 1534566"/>
              <a:gd name="connsiteY7" fmla="*/ 4521582 h 4521582"/>
              <a:gd name="connsiteX0" fmla="*/ 1045244 w 1534566"/>
              <a:gd name="connsiteY0" fmla="*/ 0 h 4521582"/>
              <a:gd name="connsiteX1" fmla="*/ 1286544 w 1534566"/>
              <a:gd name="connsiteY1" fmla="*/ 755650 h 4521582"/>
              <a:gd name="connsiteX2" fmla="*/ 1413544 w 1534566"/>
              <a:gd name="connsiteY2" fmla="*/ 1314450 h 4521582"/>
              <a:gd name="connsiteX3" fmla="*/ 1534461 w 1534566"/>
              <a:gd name="connsiteY3" fmla="*/ 2089150 h 4521582"/>
              <a:gd name="connsiteX4" fmla="*/ 1430656 w 1534566"/>
              <a:gd name="connsiteY4" fmla="*/ 2698750 h 4521582"/>
              <a:gd name="connsiteX5" fmla="*/ 1226352 w 1534566"/>
              <a:gd name="connsiteY5" fmla="*/ 3194051 h 4521582"/>
              <a:gd name="connsiteX6" fmla="*/ 799533 w 1534566"/>
              <a:gd name="connsiteY6" fmla="*/ 3765550 h 4521582"/>
              <a:gd name="connsiteX7" fmla="*/ 0 w 1534566"/>
              <a:gd name="connsiteY7" fmla="*/ 4521582 h 4521582"/>
              <a:gd name="connsiteX0" fmla="*/ 1045244 w 1534566"/>
              <a:gd name="connsiteY0" fmla="*/ 0 h 4521582"/>
              <a:gd name="connsiteX1" fmla="*/ 1286544 w 1534566"/>
              <a:gd name="connsiteY1" fmla="*/ 755650 h 4521582"/>
              <a:gd name="connsiteX2" fmla="*/ 1413544 w 1534566"/>
              <a:gd name="connsiteY2" fmla="*/ 1314450 h 4521582"/>
              <a:gd name="connsiteX3" fmla="*/ 1534461 w 1534566"/>
              <a:gd name="connsiteY3" fmla="*/ 2089150 h 4521582"/>
              <a:gd name="connsiteX4" fmla="*/ 1430656 w 1534566"/>
              <a:gd name="connsiteY4" fmla="*/ 2698750 h 4521582"/>
              <a:gd name="connsiteX5" fmla="*/ 1226352 w 1534566"/>
              <a:gd name="connsiteY5" fmla="*/ 3194051 h 4521582"/>
              <a:gd name="connsiteX6" fmla="*/ 799533 w 1534566"/>
              <a:gd name="connsiteY6" fmla="*/ 3765550 h 4521582"/>
              <a:gd name="connsiteX7" fmla="*/ 0 w 1534566"/>
              <a:gd name="connsiteY7" fmla="*/ 4521582 h 4521582"/>
              <a:gd name="connsiteX0" fmla="*/ 742664 w 1231986"/>
              <a:gd name="connsiteY0" fmla="*/ 0 h 4833791"/>
              <a:gd name="connsiteX1" fmla="*/ 983964 w 1231986"/>
              <a:gd name="connsiteY1" fmla="*/ 755650 h 4833791"/>
              <a:gd name="connsiteX2" fmla="*/ 1110964 w 1231986"/>
              <a:gd name="connsiteY2" fmla="*/ 1314450 h 4833791"/>
              <a:gd name="connsiteX3" fmla="*/ 1231881 w 1231986"/>
              <a:gd name="connsiteY3" fmla="*/ 2089150 h 4833791"/>
              <a:gd name="connsiteX4" fmla="*/ 1128076 w 1231986"/>
              <a:gd name="connsiteY4" fmla="*/ 2698750 h 4833791"/>
              <a:gd name="connsiteX5" fmla="*/ 923772 w 1231986"/>
              <a:gd name="connsiteY5" fmla="*/ 3194051 h 4833791"/>
              <a:gd name="connsiteX6" fmla="*/ 496953 w 1231986"/>
              <a:gd name="connsiteY6" fmla="*/ 3765550 h 4833791"/>
              <a:gd name="connsiteX7" fmla="*/ 0 w 1231986"/>
              <a:gd name="connsiteY7" fmla="*/ 4833791 h 4833791"/>
              <a:gd name="connsiteX0" fmla="*/ 742664 w 1231986"/>
              <a:gd name="connsiteY0" fmla="*/ 0 h 4833791"/>
              <a:gd name="connsiteX1" fmla="*/ 983964 w 1231986"/>
              <a:gd name="connsiteY1" fmla="*/ 755650 h 4833791"/>
              <a:gd name="connsiteX2" fmla="*/ 1110964 w 1231986"/>
              <a:gd name="connsiteY2" fmla="*/ 1314450 h 4833791"/>
              <a:gd name="connsiteX3" fmla="*/ 1231881 w 1231986"/>
              <a:gd name="connsiteY3" fmla="*/ 2089150 h 4833791"/>
              <a:gd name="connsiteX4" fmla="*/ 1128076 w 1231986"/>
              <a:gd name="connsiteY4" fmla="*/ 2698750 h 4833791"/>
              <a:gd name="connsiteX5" fmla="*/ 923772 w 1231986"/>
              <a:gd name="connsiteY5" fmla="*/ 3194051 h 4833791"/>
              <a:gd name="connsiteX6" fmla="*/ 739069 w 1231986"/>
              <a:gd name="connsiteY6" fmla="*/ 4130940 h 4833791"/>
              <a:gd name="connsiteX7" fmla="*/ 0 w 1231986"/>
              <a:gd name="connsiteY7" fmla="*/ 4833791 h 4833791"/>
              <a:gd name="connsiteX0" fmla="*/ 742664 w 1231952"/>
              <a:gd name="connsiteY0" fmla="*/ 0 h 4833791"/>
              <a:gd name="connsiteX1" fmla="*/ 983964 w 1231952"/>
              <a:gd name="connsiteY1" fmla="*/ 755650 h 4833791"/>
              <a:gd name="connsiteX2" fmla="*/ 1110964 w 1231952"/>
              <a:gd name="connsiteY2" fmla="*/ 1314450 h 4833791"/>
              <a:gd name="connsiteX3" fmla="*/ 1231881 w 1231952"/>
              <a:gd name="connsiteY3" fmla="*/ 2089150 h 4833791"/>
              <a:gd name="connsiteX4" fmla="*/ 1128076 w 1231952"/>
              <a:gd name="connsiteY4" fmla="*/ 2698750 h 4833791"/>
              <a:gd name="connsiteX5" fmla="*/ 1089249 w 1231952"/>
              <a:gd name="connsiteY5" fmla="*/ 3373823 h 4833791"/>
              <a:gd name="connsiteX6" fmla="*/ 739069 w 1231952"/>
              <a:gd name="connsiteY6" fmla="*/ 4130940 h 4833791"/>
              <a:gd name="connsiteX7" fmla="*/ 0 w 1231952"/>
              <a:gd name="connsiteY7" fmla="*/ 4833791 h 4833791"/>
              <a:gd name="connsiteX0" fmla="*/ 812692 w 1231952"/>
              <a:gd name="connsiteY0" fmla="*/ 0 h 4833791"/>
              <a:gd name="connsiteX1" fmla="*/ 983964 w 1231952"/>
              <a:gd name="connsiteY1" fmla="*/ 755650 h 4833791"/>
              <a:gd name="connsiteX2" fmla="*/ 1110964 w 1231952"/>
              <a:gd name="connsiteY2" fmla="*/ 1314450 h 4833791"/>
              <a:gd name="connsiteX3" fmla="*/ 1231881 w 1231952"/>
              <a:gd name="connsiteY3" fmla="*/ 2089150 h 4833791"/>
              <a:gd name="connsiteX4" fmla="*/ 1128076 w 1231952"/>
              <a:gd name="connsiteY4" fmla="*/ 2698750 h 4833791"/>
              <a:gd name="connsiteX5" fmla="*/ 1089249 w 1231952"/>
              <a:gd name="connsiteY5" fmla="*/ 3373823 h 4833791"/>
              <a:gd name="connsiteX6" fmla="*/ 739069 w 1231952"/>
              <a:gd name="connsiteY6" fmla="*/ 4130940 h 4833791"/>
              <a:gd name="connsiteX7" fmla="*/ 0 w 1231952"/>
              <a:gd name="connsiteY7" fmla="*/ 4833791 h 4833791"/>
              <a:gd name="connsiteX0" fmla="*/ 812692 w 1231952"/>
              <a:gd name="connsiteY0" fmla="*/ 0 h 4833791"/>
              <a:gd name="connsiteX1" fmla="*/ 983964 w 1231952"/>
              <a:gd name="connsiteY1" fmla="*/ 755650 h 4833791"/>
              <a:gd name="connsiteX2" fmla="*/ 1110964 w 1231952"/>
              <a:gd name="connsiteY2" fmla="*/ 1314450 h 4833791"/>
              <a:gd name="connsiteX3" fmla="*/ 1231881 w 1231952"/>
              <a:gd name="connsiteY3" fmla="*/ 2089150 h 4833791"/>
              <a:gd name="connsiteX4" fmla="*/ 1128076 w 1231952"/>
              <a:gd name="connsiteY4" fmla="*/ 2698750 h 4833791"/>
              <a:gd name="connsiteX5" fmla="*/ 1089249 w 1231952"/>
              <a:gd name="connsiteY5" fmla="*/ 3373823 h 4833791"/>
              <a:gd name="connsiteX6" fmla="*/ 739069 w 1231952"/>
              <a:gd name="connsiteY6" fmla="*/ 4130940 h 4833791"/>
              <a:gd name="connsiteX7" fmla="*/ 0 w 1231952"/>
              <a:gd name="connsiteY7" fmla="*/ 4833791 h 4833791"/>
              <a:gd name="connsiteX0" fmla="*/ 812692 w 1234161"/>
              <a:gd name="connsiteY0" fmla="*/ 0 h 4833791"/>
              <a:gd name="connsiteX1" fmla="*/ 983964 w 1234161"/>
              <a:gd name="connsiteY1" fmla="*/ 755650 h 4833791"/>
              <a:gd name="connsiteX2" fmla="*/ 1017592 w 1234161"/>
              <a:gd name="connsiteY2" fmla="*/ 1361265 h 4833791"/>
              <a:gd name="connsiteX3" fmla="*/ 1231881 w 1234161"/>
              <a:gd name="connsiteY3" fmla="*/ 2089150 h 4833791"/>
              <a:gd name="connsiteX4" fmla="*/ 1128076 w 1234161"/>
              <a:gd name="connsiteY4" fmla="*/ 2698750 h 4833791"/>
              <a:gd name="connsiteX5" fmla="*/ 1089249 w 1234161"/>
              <a:gd name="connsiteY5" fmla="*/ 3373823 h 4833791"/>
              <a:gd name="connsiteX6" fmla="*/ 739069 w 1234161"/>
              <a:gd name="connsiteY6" fmla="*/ 4130940 h 4833791"/>
              <a:gd name="connsiteX7" fmla="*/ 0 w 1234161"/>
              <a:gd name="connsiteY7" fmla="*/ 4833791 h 4833791"/>
              <a:gd name="connsiteX0" fmla="*/ 812692 w 1134663"/>
              <a:gd name="connsiteY0" fmla="*/ 0 h 4833791"/>
              <a:gd name="connsiteX1" fmla="*/ 983964 w 1134663"/>
              <a:gd name="connsiteY1" fmla="*/ 755650 h 4833791"/>
              <a:gd name="connsiteX2" fmla="*/ 1017592 w 1134663"/>
              <a:gd name="connsiteY2" fmla="*/ 1361265 h 4833791"/>
              <a:gd name="connsiteX3" fmla="*/ 1068481 w 1134663"/>
              <a:gd name="connsiteY3" fmla="*/ 2112557 h 4833791"/>
              <a:gd name="connsiteX4" fmla="*/ 1128076 w 1134663"/>
              <a:gd name="connsiteY4" fmla="*/ 2698750 h 4833791"/>
              <a:gd name="connsiteX5" fmla="*/ 1089249 w 1134663"/>
              <a:gd name="connsiteY5" fmla="*/ 3373823 h 4833791"/>
              <a:gd name="connsiteX6" fmla="*/ 739069 w 1134663"/>
              <a:gd name="connsiteY6" fmla="*/ 4130940 h 4833791"/>
              <a:gd name="connsiteX7" fmla="*/ 0 w 1134663"/>
              <a:gd name="connsiteY7" fmla="*/ 4833791 h 4833791"/>
              <a:gd name="connsiteX0" fmla="*/ 847706 w 1134663"/>
              <a:gd name="connsiteY0" fmla="*/ 0 h 4833791"/>
              <a:gd name="connsiteX1" fmla="*/ 983964 w 1134663"/>
              <a:gd name="connsiteY1" fmla="*/ 755650 h 4833791"/>
              <a:gd name="connsiteX2" fmla="*/ 1017592 w 1134663"/>
              <a:gd name="connsiteY2" fmla="*/ 1361265 h 4833791"/>
              <a:gd name="connsiteX3" fmla="*/ 1068481 w 1134663"/>
              <a:gd name="connsiteY3" fmla="*/ 2112557 h 4833791"/>
              <a:gd name="connsiteX4" fmla="*/ 1128076 w 1134663"/>
              <a:gd name="connsiteY4" fmla="*/ 2698750 h 4833791"/>
              <a:gd name="connsiteX5" fmla="*/ 1089249 w 1134663"/>
              <a:gd name="connsiteY5" fmla="*/ 3373823 h 4833791"/>
              <a:gd name="connsiteX6" fmla="*/ 739069 w 1134663"/>
              <a:gd name="connsiteY6" fmla="*/ 4130940 h 4833791"/>
              <a:gd name="connsiteX7" fmla="*/ 0 w 1134663"/>
              <a:gd name="connsiteY7" fmla="*/ 4833791 h 4833791"/>
              <a:gd name="connsiteX0" fmla="*/ 952750 w 1134663"/>
              <a:gd name="connsiteY0" fmla="*/ 0 h 4950826"/>
              <a:gd name="connsiteX1" fmla="*/ 983964 w 1134663"/>
              <a:gd name="connsiteY1" fmla="*/ 872685 h 4950826"/>
              <a:gd name="connsiteX2" fmla="*/ 1017592 w 1134663"/>
              <a:gd name="connsiteY2" fmla="*/ 1478300 h 4950826"/>
              <a:gd name="connsiteX3" fmla="*/ 1068481 w 1134663"/>
              <a:gd name="connsiteY3" fmla="*/ 2229592 h 4950826"/>
              <a:gd name="connsiteX4" fmla="*/ 1128076 w 1134663"/>
              <a:gd name="connsiteY4" fmla="*/ 2815785 h 4950826"/>
              <a:gd name="connsiteX5" fmla="*/ 1089249 w 1134663"/>
              <a:gd name="connsiteY5" fmla="*/ 3490858 h 4950826"/>
              <a:gd name="connsiteX6" fmla="*/ 739069 w 1134663"/>
              <a:gd name="connsiteY6" fmla="*/ 4247975 h 4950826"/>
              <a:gd name="connsiteX7" fmla="*/ 0 w 1134663"/>
              <a:gd name="connsiteY7" fmla="*/ 4950826 h 4950826"/>
              <a:gd name="connsiteX0" fmla="*/ 614277 w 1134663"/>
              <a:gd name="connsiteY0" fmla="*/ 0 h 4669939"/>
              <a:gd name="connsiteX1" fmla="*/ 983964 w 1134663"/>
              <a:gd name="connsiteY1" fmla="*/ 591798 h 4669939"/>
              <a:gd name="connsiteX2" fmla="*/ 1017592 w 1134663"/>
              <a:gd name="connsiteY2" fmla="*/ 1197413 h 4669939"/>
              <a:gd name="connsiteX3" fmla="*/ 1068481 w 1134663"/>
              <a:gd name="connsiteY3" fmla="*/ 1948705 h 4669939"/>
              <a:gd name="connsiteX4" fmla="*/ 1128076 w 1134663"/>
              <a:gd name="connsiteY4" fmla="*/ 2534898 h 4669939"/>
              <a:gd name="connsiteX5" fmla="*/ 1089249 w 1134663"/>
              <a:gd name="connsiteY5" fmla="*/ 3209971 h 4669939"/>
              <a:gd name="connsiteX6" fmla="*/ 739069 w 1134663"/>
              <a:gd name="connsiteY6" fmla="*/ 3967088 h 4669939"/>
              <a:gd name="connsiteX7" fmla="*/ 0 w 1134663"/>
              <a:gd name="connsiteY7" fmla="*/ 4669939 h 4669939"/>
              <a:gd name="connsiteX0" fmla="*/ 906064 w 1134663"/>
              <a:gd name="connsiteY0" fmla="*/ 0 h 4669939"/>
              <a:gd name="connsiteX1" fmla="*/ 983964 w 1134663"/>
              <a:gd name="connsiteY1" fmla="*/ 591798 h 4669939"/>
              <a:gd name="connsiteX2" fmla="*/ 1017592 w 1134663"/>
              <a:gd name="connsiteY2" fmla="*/ 1197413 h 4669939"/>
              <a:gd name="connsiteX3" fmla="*/ 1068481 w 1134663"/>
              <a:gd name="connsiteY3" fmla="*/ 1948705 h 4669939"/>
              <a:gd name="connsiteX4" fmla="*/ 1128076 w 1134663"/>
              <a:gd name="connsiteY4" fmla="*/ 2534898 h 4669939"/>
              <a:gd name="connsiteX5" fmla="*/ 1089249 w 1134663"/>
              <a:gd name="connsiteY5" fmla="*/ 3209971 h 4669939"/>
              <a:gd name="connsiteX6" fmla="*/ 739069 w 1134663"/>
              <a:gd name="connsiteY6" fmla="*/ 3967088 h 4669939"/>
              <a:gd name="connsiteX7" fmla="*/ 0 w 1134663"/>
              <a:gd name="connsiteY7" fmla="*/ 4669939 h 4669939"/>
              <a:gd name="connsiteX0" fmla="*/ 906064 w 1134663"/>
              <a:gd name="connsiteY0" fmla="*/ 0 h 4669939"/>
              <a:gd name="connsiteX1" fmla="*/ 983964 w 1134663"/>
              <a:gd name="connsiteY1" fmla="*/ 591798 h 4669939"/>
              <a:gd name="connsiteX2" fmla="*/ 1017592 w 1134663"/>
              <a:gd name="connsiteY2" fmla="*/ 1197413 h 4669939"/>
              <a:gd name="connsiteX3" fmla="*/ 1068481 w 1134663"/>
              <a:gd name="connsiteY3" fmla="*/ 1948705 h 4669939"/>
              <a:gd name="connsiteX4" fmla="*/ 1128076 w 1134663"/>
              <a:gd name="connsiteY4" fmla="*/ 2534898 h 4669939"/>
              <a:gd name="connsiteX5" fmla="*/ 1089249 w 1134663"/>
              <a:gd name="connsiteY5" fmla="*/ 3209971 h 4669939"/>
              <a:gd name="connsiteX6" fmla="*/ 739069 w 1134663"/>
              <a:gd name="connsiteY6" fmla="*/ 3967088 h 4669939"/>
              <a:gd name="connsiteX7" fmla="*/ 0 w 1134663"/>
              <a:gd name="connsiteY7" fmla="*/ 4669939 h 4669939"/>
              <a:gd name="connsiteX0" fmla="*/ 999435 w 1134663"/>
              <a:gd name="connsiteY0" fmla="*/ 0 h 4716752"/>
              <a:gd name="connsiteX1" fmla="*/ 983964 w 1134663"/>
              <a:gd name="connsiteY1" fmla="*/ 638611 h 4716752"/>
              <a:gd name="connsiteX2" fmla="*/ 1017592 w 1134663"/>
              <a:gd name="connsiteY2" fmla="*/ 1244226 h 4716752"/>
              <a:gd name="connsiteX3" fmla="*/ 1068481 w 1134663"/>
              <a:gd name="connsiteY3" fmla="*/ 1995518 h 4716752"/>
              <a:gd name="connsiteX4" fmla="*/ 1128076 w 1134663"/>
              <a:gd name="connsiteY4" fmla="*/ 2581711 h 4716752"/>
              <a:gd name="connsiteX5" fmla="*/ 1089249 w 1134663"/>
              <a:gd name="connsiteY5" fmla="*/ 3256784 h 4716752"/>
              <a:gd name="connsiteX6" fmla="*/ 739069 w 1134663"/>
              <a:gd name="connsiteY6" fmla="*/ 4013901 h 4716752"/>
              <a:gd name="connsiteX7" fmla="*/ 0 w 1134663"/>
              <a:gd name="connsiteY7" fmla="*/ 4716752 h 4716752"/>
              <a:gd name="connsiteX0" fmla="*/ 289604 w 424832"/>
              <a:gd name="connsiteY0" fmla="*/ 0 h 4693345"/>
              <a:gd name="connsiteX1" fmla="*/ 274133 w 424832"/>
              <a:gd name="connsiteY1" fmla="*/ 638611 h 4693345"/>
              <a:gd name="connsiteX2" fmla="*/ 307761 w 424832"/>
              <a:gd name="connsiteY2" fmla="*/ 1244226 h 4693345"/>
              <a:gd name="connsiteX3" fmla="*/ 358650 w 424832"/>
              <a:gd name="connsiteY3" fmla="*/ 1995518 h 4693345"/>
              <a:gd name="connsiteX4" fmla="*/ 418245 w 424832"/>
              <a:gd name="connsiteY4" fmla="*/ 2581711 h 4693345"/>
              <a:gd name="connsiteX5" fmla="*/ 379418 w 424832"/>
              <a:gd name="connsiteY5" fmla="*/ 3256784 h 4693345"/>
              <a:gd name="connsiteX6" fmla="*/ 29238 w 424832"/>
              <a:gd name="connsiteY6" fmla="*/ 4013901 h 4693345"/>
              <a:gd name="connsiteX7" fmla="*/ 153857 w 424832"/>
              <a:gd name="connsiteY7" fmla="*/ 4693345 h 4693345"/>
              <a:gd name="connsiteX0" fmla="*/ 135747 w 264809"/>
              <a:gd name="connsiteY0" fmla="*/ 0 h 4693345"/>
              <a:gd name="connsiteX1" fmla="*/ 120276 w 264809"/>
              <a:gd name="connsiteY1" fmla="*/ 638611 h 4693345"/>
              <a:gd name="connsiteX2" fmla="*/ 153904 w 264809"/>
              <a:gd name="connsiteY2" fmla="*/ 1244226 h 4693345"/>
              <a:gd name="connsiteX3" fmla="*/ 204793 w 264809"/>
              <a:gd name="connsiteY3" fmla="*/ 1995518 h 4693345"/>
              <a:gd name="connsiteX4" fmla="*/ 264388 w 264809"/>
              <a:gd name="connsiteY4" fmla="*/ 2581711 h 4693345"/>
              <a:gd name="connsiteX5" fmla="*/ 225561 w 264809"/>
              <a:gd name="connsiteY5" fmla="*/ 3256784 h 4693345"/>
              <a:gd name="connsiteX6" fmla="*/ 120482 w 264809"/>
              <a:gd name="connsiteY6" fmla="*/ 4013901 h 4693345"/>
              <a:gd name="connsiteX7" fmla="*/ 0 w 264809"/>
              <a:gd name="connsiteY7" fmla="*/ 4693345 h 4693345"/>
              <a:gd name="connsiteX0" fmla="*/ 135747 w 321087"/>
              <a:gd name="connsiteY0" fmla="*/ 0 h 4693345"/>
              <a:gd name="connsiteX1" fmla="*/ 120276 w 321087"/>
              <a:gd name="connsiteY1" fmla="*/ 638611 h 4693345"/>
              <a:gd name="connsiteX2" fmla="*/ 153904 w 321087"/>
              <a:gd name="connsiteY2" fmla="*/ 1244226 h 4693345"/>
              <a:gd name="connsiteX3" fmla="*/ 204793 w 321087"/>
              <a:gd name="connsiteY3" fmla="*/ 1995518 h 4693345"/>
              <a:gd name="connsiteX4" fmla="*/ 264388 w 321087"/>
              <a:gd name="connsiteY4" fmla="*/ 2581711 h 4693345"/>
              <a:gd name="connsiteX5" fmla="*/ 225561 w 321087"/>
              <a:gd name="connsiteY5" fmla="*/ 3256784 h 4693345"/>
              <a:gd name="connsiteX6" fmla="*/ 225526 w 321087"/>
              <a:gd name="connsiteY6" fmla="*/ 4060716 h 4693345"/>
              <a:gd name="connsiteX7" fmla="*/ 0 w 321087"/>
              <a:gd name="connsiteY7" fmla="*/ 4693345 h 4693345"/>
              <a:gd name="connsiteX0" fmla="*/ 135747 w 264622"/>
              <a:gd name="connsiteY0" fmla="*/ 0 h 4693345"/>
              <a:gd name="connsiteX1" fmla="*/ 120276 w 264622"/>
              <a:gd name="connsiteY1" fmla="*/ 638611 h 4693345"/>
              <a:gd name="connsiteX2" fmla="*/ 153904 w 264622"/>
              <a:gd name="connsiteY2" fmla="*/ 1244226 h 4693345"/>
              <a:gd name="connsiteX3" fmla="*/ 204793 w 264622"/>
              <a:gd name="connsiteY3" fmla="*/ 1995518 h 4693345"/>
              <a:gd name="connsiteX4" fmla="*/ 264388 w 264622"/>
              <a:gd name="connsiteY4" fmla="*/ 2581711 h 4693345"/>
              <a:gd name="connsiteX5" fmla="*/ 225561 w 264622"/>
              <a:gd name="connsiteY5" fmla="*/ 3256784 h 4693345"/>
              <a:gd name="connsiteX6" fmla="*/ 225526 w 264622"/>
              <a:gd name="connsiteY6" fmla="*/ 4060716 h 4693345"/>
              <a:gd name="connsiteX7" fmla="*/ 0 w 264622"/>
              <a:gd name="connsiteY7" fmla="*/ 4693345 h 4693345"/>
              <a:gd name="connsiteX0" fmla="*/ 135747 w 264622"/>
              <a:gd name="connsiteY0" fmla="*/ 0 h 4693345"/>
              <a:gd name="connsiteX1" fmla="*/ 120276 w 264622"/>
              <a:gd name="connsiteY1" fmla="*/ 638611 h 4693345"/>
              <a:gd name="connsiteX2" fmla="*/ 153904 w 264622"/>
              <a:gd name="connsiteY2" fmla="*/ 1244226 h 4693345"/>
              <a:gd name="connsiteX3" fmla="*/ 204793 w 264622"/>
              <a:gd name="connsiteY3" fmla="*/ 1995518 h 4693345"/>
              <a:gd name="connsiteX4" fmla="*/ 264388 w 264622"/>
              <a:gd name="connsiteY4" fmla="*/ 2581711 h 4693345"/>
              <a:gd name="connsiteX5" fmla="*/ 225561 w 264622"/>
              <a:gd name="connsiteY5" fmla="*/ 3256784 h 4693345"/>
              <a:gd name="connsiteX6" fmla="*/ 225526 w 264622"/>
              <a:gd name="connsiteY6" fmla="*/ 4060716 h 4693345"/>
              <a:gd name="connsiteX7" fmla="*/ 0 w 264622"/>
              <a:gd name="connsiteY7" fmla="*/ 4693345 h 4693345"/>
              <a:gd name="connsiteX0" fmla="*/ 135747 w 266421"/>
              <a:gd name="connsiteY0" fmla="*/ 0 h 4693345"/>
              <a:gd name="connsiteX1" fmla="*/ 120276 w 266421"/>
              <a:gd name="connsiteY1" fmla="*/ 638611 h 4693345"/>
              <a:gd name="connsiteX2" fmla="*/ 153904 w 266421"/>
              <a:gd name="connsiteY2" fmla="*/ 1244226 h 4693345"/>
              <a:gd name="connsiteX3" fmla="*/ 264388 w 266421"/>
              <a:gd name="connsiteY3" fmla="*/ 2581711 h 4693345"/>
              <a:gd name="connsiteX4" fmla="*/ 225561 w 266421"/>
              <a:gd name="connsiteY4" fmla="*/ 3256784 h 4693345"/>
              <a:gd name="connsiteX5" fmla="*/ 225526 w 266421"/>
              <a:gd name="connsiteY5" fmla="*/ 4060716 h 4693345"/>
              <a:gd name="connsiteX6" fmla="*/ 0 w 266421"/>
              <a:gd name="connsiteY6" fmla="*/ 4693345 h 4693345"/>
              <a:gd name="connsiteX0" fmla="*/ 135747 w 268106"/>
              <a:gd name="connsiteY0" fmla="*/ 0 h 4693345"/>
              <a:gd name="connsiteX1" fmla="*/ 120276 w 268106"/>
              <a:gd name="connsiteY1" fmla="*/ 638611 h 4693345"/>
              <a:gd name="connsiteX2" fmla="*/ 264388 w 268106"/>
              <a:gd name="connsiteY2" fmla="*/ 2581711 h 4693345"/>
              <a:gd name="connsiteX3" fmla="*/ 225561 w 268106"/>
              <a:gd name="connsiteY3" fmla="*/ 3256784 h 4693345"/>
              <a:gd name="connsiteX4" fmla="*/ 225526 w 268106"/>
              <a:gd name="connsiteY4" fmla="*/ 4060716 h 4693345"/>
              <a:gd name="connsiteX5" fmla="*/ 0 w 268106"/>
              <a:gd name="connsiteY5" fmla="*/ 4693345 h 4693345"/>
              <a:gd name="connsiteX0" fmla="*/ 135747 w 272065"/>
              <a:gd name="connsiteY0" fmla="*/ 0 h 4693345"/>
              <a:gd name="connsiteX1" fmla="*/ 120276 w 272065"/>
              <a:gd name="connsiteY1" fmla="*/ 638611 h 4693345"/>
              <a:gd name="connsiteX2" fmla="*/ 264388 w 272065"/>
              <a:gd name="connsiteY2" fmla="*/ 2581711 h 4693345"/>
              <a:gd name="connsiteX3" fmla="*/ 225526 w 272065"/>
              <a:gd name="connsiteY3" fmla="*/ 4060716 h 4693345"/>
              <a:gd name="connsiteX4" fmla="*/ 0 w 272065"/>
              <a:gd name="connsiteY4" fmla="*/ 4693345 h 4693345"/>
              <a:gd name="connsiteX0" fmla="*/ 135747 w 266311"/>
              <a:gd name="connsiteY0" fmla="*/ 0 h 4693345"/>
              <a:gd name="connsiteX1" fmla="*/ 120276 w 266311"/>
              <a:gd name="connsiteY1" fmla="*/ 638611 h 4693345"/>
              <a:gd name="connsiteX2" fmla="*/ 264388 w 266311"/>
              <a:gd name="connsiteY2" fmla="*/ 2581711 h 4693345"/>
              <a:gd name="connsiteX3" fmla="*/ 0 w 266311"/>
              <a:gd name="connsiteY3" fmla="*/ 4693345 h 4693345"/>
              <a:gd name="connsiteX0" fmla="*/ 135747 w 135747"/>
              <a:gd name="connsiteY0" fmla="*/ 0 h 4693345"/>
              <a:gd name="connsiteX1" fmla="*/ 120276 w 135747"/>
              <a:gd name="connsiteY1" fmla="*/ 638611 h 4693345"/>
              <a:gd name="connsiteX2" fmla="*/ 89316 w 135747"/>
              <a:gd name="connsiteY2" fmla="*/ 2558304 h 4693345"/>
              <a:gd name="connsiteX3" fmla="*/ 0 w 135747"/>
              <a:gd name="connsiteY3" fmla="*/ 4693345 h 4693345"/>
              <a:gd name="connsiteX0" fmla="*/ 53438 w 195323"/>
              <a:gd name="connsiteY0" fmla="*/ 0 h 4318830"/>
              <a:gd name="connsiteX1" fmla="*/ 37967 w 195323"/>
              <a:gd name="connsiteY1" fmla="*/ 638611 h 4318830"/>
              <a:gd name="connsiteX2" fmla="*/ 7007 w 195323"/>
              <a:gd name="connsiteY2" fmla="*/ 2558304 h 4318830"/>
              <a:gd name="connsiteX3" fmla="*/ 186135 w 195323"/>
              <a:gd name="connsiteY3" fmla="*/ 4318830 h 4318830"/>
              <a:gd name="connsiteX0" fmla="*/ 53438 w 186135"/>
              <a:gd name="connsiteY0" fmla="*/ 0 h 4318830"/>
              <a:gd name="connsiteX1" fmla="*/ 37967 w 186135"/>
              <a:gd name="connsiteY1" fmla="*/ 638611 h 4318830"/>
              <a:gd name="connsiteX2" fmla="*/ 7007 w 186135"/>
              <a:gd name="connsiteY2" fmla="*/ 2558304 h 4318830"/>
              <a:gd name="connsiteX3" fmla="*/ 186135 w 186135"/>
              <a:gd name="connsiteY3" fmla="*/ 4318830 h 4318830"/>
              <a:gd name="connsiteX0" fmla="*/ 56512 w 235895"/>
              <a:gd name="connsiteY0" fmla="*/ 0 h 3920908"/>
              <a:gd name="connsiteX1" fmla="*/ 41041 w 235895"/>
              <a:gd name="connsiteY1" fmla="*/ 638611 h 3920908"/>
              <a:gd name="connsiteX2" fmla="*/ 10081 w 235895"/>
              <a:gd name="connsiteY2" fmla="*/ 2558304 h 3920908"/>
              <a:gd name="connsiteX3" fmla="*/ 235895 w 235895"/>
              <a:gd name="connsiteY3" fmla="*/ 3920908 h 3920908"/>
              <a:gd name="connsiteX0" fmla="*/ 56512 w 235895"/>
              <a:gd name="connsiteY0" fmla="*/ 0 h 3920908"/>
              <a:gd name="connsiteX1" fmla="*/ 41041 w 235895"/>
              <a:gd name="connsiteY1" fmla="*/ 638611 h 3920908"/>
              <a:gd name="connsiteX2" fmla="*/ 10081 w 235895"/>
              <a:gd name="connsiteY2" fmla="*/ 2558304 h 3920908"/>
              <a:gd name="connsiteX3" fmla="*/ 235895 w 235895"/>
              <a:gd name="connsiteY3" fmla="*/ 3920908 h 3920908"/>
              <a:gd name="connsiteX0" fmla="*/ 47911 w 227294"/>
              <a:gd name="connsiteY0" fmla="*/ 0 h 3920908"/>
              <a:gd name="connsiteX1" fmla="*/ 125812 w 227294"/>
              <a:gd name="connsiteY1" fmla="*/ 966311 h 3920908"/>
              <a:gd name="connsiteX2" fmla="*/ 1480 w 227294"/>
              <a:gd name="connsiteY2" fmla="*/ 2558304 h 3920908"/>
              <a:gd name="connsiteX3" fmla="*/ 227294 w 227294"/>
              <a:gd name="connsiteY3" fmla="*/ 3920908 h 3920908"/>
              <a:gd name="connsiteX0" fmla="*/ 47491 w 226874"/>
              <a:gd name="connsiteY0" fmla="*/ 0 h 3920908"/>
              <a:gd name="connsiteX1" fmla="*/ 125392 w 226874"/>
              <a:gd name="connsiteY1" fmla="*/ 966311 h 3920908"/>
              <a:gd name="connsiteX2" fmla="*/ 1060 w 226874"/>
              <a:gd name="connsiteY2" fmla="*/ 2558304 h 3920908"/>
              <a:gd name="connsiteX3" fmla="*/ 226874 w 226874"/>
              <a:gd name="connsiteY3" fmla="*/ 3920908 h 3920908"/>
              <a:gd name="connsiteX0" fmla="*/ 47708 w 227091"/>
              <a:gd name="connsiteY0" fmla="*/ 0 h 3920908"/>
              <a:gd name="connsiteX1" fmla="*/ 125609 w 227091"/>
              <a:gd name="connsiteY1" fmla="*/ 966311 h 3920908"/>
              <a:gd name="connsiteX2" fmla="*/ 1277 w 227091"/>
              <a:gd name="connsiteY2" fmla="*/ 2558304 h 3920908"/>
              <a:gd name="connsiteX3" fmla="*/ 227091 w 227091"/>
              <a:gd name="connsiteY3" fmla="*/ 3920908 h 3920908"/>
              <a:gd name="connsiteX0" fmla="*/ 47802 w 227185"/>
              <a:gd name="connsiteY0" fmla="*/ 0 h 3920908"/>
              <a:gd name="connsiteX1" fmla="*/ 125703 w 227185"/>
              <a:gd name="connsiteY1" fmla="*/ 966311 h 3920908"/>
              <a:gd name="connsiteX2" fmla="*/ 1371 w 227185"/>
              <a:gd name="connsiteY2" fmla="*/ 2558304 h 3920908"/>
              <a:gd name="connsiteX3" fmla="*/ 227185 w 227185"/>
              <a:gd name="connsiteY3" fmla="*/ 3920908 h 3920908"/>
              <a:gd name="connsiteX0" fmla="*/ 58582 w 237965"/>
              <a:gd name="connsiteY0" fmla="*/ 0 h 3920908"/>
              <a:gd name="connsiteX1" fmla="*/ 136483 w 237965"/>
              <a:gd name="connsiteY1" fmla="*/ 966311 h 3920908"/>
              <a:gd name="connsiteX2" fmla="*/ 1393 w 237965"/>
              <a:gd name="connsiteY2" fmla="*/ 3054542 h 3920908"/>
              <a:gd name="connsiteX3" fmla="*/ 237965 w 237965"/>
              <a:gd name="connsiteY3" fmla="*/ 3920908 h 3920908"/>
              <a:gd name="connsiteX0" fmla="*/ 79901 w 259284"/>
              <a:gd name="connsiteY0" fmla="*/ 0 h 3920908"/>
              <a:gd name="connsiteX1" fmla="*/ 157802 w 259284"/>
              <a:gd name="connsiteY1" fmla="*/ 966311 h 3920908"/>
              <a:gd name="connsiteX2" fmla="*/ 22712 w 259284"/>
              <a:gd name="connsiteY2" fmla="*/ 3054542 h 3920908"/>
              <a:gd name="connsiteX3" fmla="*/ 259284 w 259284"/>
              <a:gd name="connsiteY3" fmla="*/ 3920908 h 3920908"/>
              <a:gd name="connsiteX0" fmla="*/ 30467 w 209850"/>
              <a:gd name="connsiteY0" fmla="*/ 0 h 3920908"/>
              <a:gd name="connsiteX1" fmla="*/ 108368 w 209850"/>
              <a:gd name="connsiteY1" fmla="*/ 966311 h 3920908"/>
              <a:gd name="connsiteX2" fmla="*/ 27069 w 209850"/>
              <a:gd name="connsiteY2" fmla="*/ 3421326 h 3920908"/>
              <a:gd name="connsiteX3" fmla="*/ 209850 w 209850"/>
              <a:gd name="connsiteY3" fmla="*/ 3920908 h 3920908"/>
              <a:gd name="connsiteX0" fmla="*/ 11031 w 190414"/>
              <a:gd name="connsiteY0" fmla="*/ 0 h 3920908"/>
              <a:gd name="connsiteX1" fmla="*/ 88932 w 190414"/>
              <a:gd name="connsiteY1" fmla="*/ 966311 h 3920908"/>
              <a:gd name="connsiteX2" fmla="*/ 7633 w 190414"/>
              <a:gd name="connsiteY2" fmla="*/ 3421326 h 3920908"/>
              <a:gd name="connsiteX3" fmla="*/ 190414 w 190414"/>
              <a:gd name="connsiteY3" fmla="*/ 3920908 h 3920908"/>
              <a:gd name="connsiteX0" fmla="*/ 73507 w 252890"/>
              <a:gd name="connsiteY0" fmla="*/ 0 h 3920908"/>
              <a:gd name="connsiteX1" fmla="*/ 151408 w 252890"/>
              <a:gd name="connsiteY1" fmla="*/ 966311 h 3920908"/>
              <a:gd name="connsiteX2" fmla="*/ 5560 w 252890"/>
              <a:gd name="connsiteY2" fmla="*/ 3421326 h 3920908"/>
              <a:gd name="connsiteX3" fmla="*/ 252890 w 252890"/>
              <a:gd name="connsiteY3" fmla="*/ 3920908 h 3920908"/>
              <a:gd name="connsiteX0" fmla="*/ 73507 w 252890"/>
              <a:gd name="connsiteY0" fmla="*/ 0 h 3920908"/>
              <a:gd name="connsiteX1" fmla="*/ 151408 w 252890"/>
              <a:gd name="connsiteY1" fmla="*/ 966311 h 3920908"/>
              <a:gd name="connsiteX2" fmla="*/ 5560 w 252890"/>
              <a:gd name="connsiteY2" fmla="*/ 3248722 h 3920908"/>
              <a:gd name="connsiteX3" fmla="*/ 252890 w 252890"/>
              <a:gd name="connsiteY3" fmla="*/ 3920908 h 3920908"/>
              <a:gd name="connsiteX0" fmla="*/ 74351 w 253734"/>
              <a:gd name="connsiteY0" fmla="*/ 0 h 3920908"/>
              <a:gd name="connsiteX1" fmla="*/ 6404 w 253734"/>
              <a:gd name="connsiteY1" fmla="*/ 3248722 h 3920908"/>
              <a:gd name="connsiteX2" fmla="*/ 253734 w 253734"/>
              <a:gd name="connsiteY2" fmla="*/ 3920908 h 3920908"/>
              <a:gd name="connsiteX0" fmla="*/ 0 w 179383"/>
              <a:gd name="connsiteY0" fmla="*/ 0 h 3920908"/>
              <a:gd name="connsiteX1" fmla="*/ 179383 w 179383"/>
              <a:gd name="connsiteY1" fmla="*/ 3920908 h 3920908"/>
              <a:gd name="connsiteX0" fmla="*/ 0 w 179383"/>
              <a:gd name="connsiteY0" fmla="*/ 0 h 3920908"/>
              <a:gd name="connsiteX1" fmla="*/ 48766 w 179383"/>
              <a:gd name="connsiteY1" fmla="*/ 1017979 h 3920908"/>
              <a:gd name="connsiteX2" fmla="*/ 179383 w 179383"/>
              <a:gd name="connsiteY2" fmla="*/ 3920908 h 3920908"/>
              <a:gd name="connsiteX0" fmla="*/ 0 w 214412"/>
              <a:gd name="connsiteY0" fmla="*/ 0 h 3931632"/>
              <a:gd name="connsiteX1" fmla="*/ 83795 w 214412"/>
              <a:gd name="connsiteY1" fmla="*/ 1028703 h 3931632"/>
              <a:gd name="connsiteX2" fmla="*/ 214412 w 214412"/>
              <a:gd name="connsiteY2" fmla="*/ 3931632 h 3931632"/>
              <a:gd name="connsiteX0" fmla="*/ 0 w 214412"/>
              <a:gd name="connsiteY0" fmla="*/ 0 h 3931632"/>
              <a:gd name="connsiteX1" fmla="*/ 95471 w 214412"/>
              <a:gd name="connsiteY1" fmla="*/ 889297 h 3931632"/>
              <a:gd name="connsiteX2" fmla="*/ 214412 w 214412"/>
              <a:gd name="connsiteY2" fmla="*/ 3931632 h 3931632"/>
              <a:gd name="connsiteX0" fmla="*/ 0 w 214412"/>
              <a:gd name="connsiteY0" fmla="*/ 0 h 3931632"/>
              <a:gd name="connsiteX1" fmla="*/ 95471 w 214412"/>
              <a:gd name="connsiteY1" fmla="*/ 889297 h 3931632"/>
              <a:gd name="connsiteX2" fmla="*/ 214412 w 214412"/>
              <a:gd name="connsiteY2" fmla="*/ 3931632 h 3931632"/>
              <a:gd name="connsiteX0" fmla="*/ 0 w 344796"/>
              <a:gd name="connsiteY0" fmla="*/ 0 h 3813673"/>
              <a:gd name="connsiteX1" fmla="*/ 225855 w 344796"/>
              <a:gd name="connsiteY1" fmla="*/ 771338 h 3813673"/>
              <a:gd name="connsiteX2" fmla="*/ 344796 w 344796"/>
              <a:gd name="connsiteY2" fmla="*/ 3813673 h 3813673"/>
              <a:gd name="connsiteX0" fmla="*/ 0 w 344796"/>
              <a:gd name="connsiteY0" fmla="*/ 0 h 3813673"/>
              <a:gd name="connsiteX1" fmla="*/ 225855 w 344796"/>
              <a:gd name="connsiteY1" fmla="*/ 771338 h 3813673"/>
              <a:gd name="connsiteX2" fmla="*/ 344796 w 344796"/>
              <a:gd name="connsiteY2" fmla="*/ 3813673 h 3813673"/>
              <a:gd name="connsiteX0" fmla="*/ 0 w 344796"/>
              <a:gd name="connsiteY0" fmla="*/ 0 h 3813673"/>
              <a:gd name="connsiteX1" fmla="*/ 194719 w 344796"/>
              <a:gd name="connsiteY1" fmla="*/ 696273 h 3813673"/>
              <a:gd name="connsiteX2" fmla="*/ 344796 w 344796"/>
              <a:gd name="connsiteY2" fmla="*/ 3813673 h 3813673"/>
              <a:gd name="connsiteX0" fmla="*/ 0 w 344796"/>
              <a:gd name="connsiteY0" fmla="*/ 0 h 3813673"/>
              <a:gd name="connsiteX1" fmla="*/ 194719 w 344796"/>
              <a:gd name="connsiteY1" fmla="*/ 696273 h 3813673"/>
              <a:gd name="connsiteX2" fmla="*/ 344796 w 344796"/>
              <a:gd name="connsiteY2" fmla="*/ 3813673 h 3813673"/>
              <a:gd name="connsiteX0" fmla="*/ 0 w 344796"/>
              <a:gd name="connsiteY0" fmla="*/ 0 h 3813673"/>
              <a:gd name="connsiteX1" fmla="*/ 194719 w 344796"/>
              <a:gd name="connsiteY1" fmla="*/ 696273 h 3813673"/>
              <a:gd name="connsiteX2" fmla="*/ 344796 w 344796"/>
              <a:gd name="connsiteY2" fmla="*/ 3813673 h 3813673"/>
              <a:gd name="connsiteX0" fmla="*/ 0 w 344796"/>
              <a:gd name="connsiteY0" fmla="*/ 0 h 3813673"/>
              <a:gd name="connsiteX1" fmla="*/ 194719 w 344796"/>
              <a:gd name="connsiteY1" fmla="*/ 696273 h 3813673"/>
              <a:gd name="connsiteX2" fmla="*/ 212233 w 344796"/>
              <a:gd name="connsiteY2" fmla="*/ 1071597 h 3813673"/>
              <a:gd name="connsiteX3" fmla="*/ 344796 w 344796"/>
              <a:gd name="connsiteY3"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344796 w 344796"/>
              <a:gd name="connsiteY3"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344796 w 344796"/>
              <a:gd name="connsiteY3"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84236 w 344796"/>
              <a:gd name="connsiteY3" fmla="*/ 2755197 h 3813673"/>
              <a:gd name="connsiteX4" fmla="*/ 344796 w 344796"/>
              <a:gd name="connsiteY4"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84236 w 344796"/>
              <a:gd name="connsiteY3" fmla="*/ 2755197 h 3813673"/>
              <a:gd name="connsiteX4" fmla="*/ 344796 w 344796"/>
              <a:gd name="connsiteY4"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93966 w 344796"/>
              <a:gd name="connsiteY3" fmla="*/ 2594343 h 3813673"/>
              <a:gd name="connsiteX4" fmla="*/ 344796 w 344796"/>
              <a:gd name="connsiteY4"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93966 w 344796"/>
              <a:gd name="connsiteY3" fmla="*/ 2594343 h 3813673"/>
              <a:gd name="connsiteX4" fmla="*/ 344796 w 344796"/>
              <a:gd name="connsiteY4"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70614 w 344796"/>
              <a:gd name="connsiteY3" fmla="*/ 2530002 h 3813673"/>
              <a:gd name="connsiteX4" fmla="*/ 344796 w 344796"/>
              <a:gd name="connsiteY4" fmla="*/ 3813673 h 3813673"/>
              <a:gd name="connsiteX0" fmla="*/ 0 w 344796"/>
              <a:gd name="connsiteY0" fmla="*/ 0 h 3813673"/>
              <a:gd name="connsiteX1" fmla="*/ 221963 w 344796"/>
              <a:gd name="connsiteY1" fmla="*/ 685549 h 3813673"/>
              <a:gd name="connsiteX2" fmla="*/ 186935 w 344796"/>
              <a:gd name="connsiteY2" fmla="*/ 1093044 h 3813673"/>
              <a:gd name="connsiteX3" fmla="*/ 270614 w 344796"/>
              <a:gd name="connsiteY3" fmla="*/ 2530002 h 3813673"/>
              <a:gd name="connsiteX4" fmla="*/ 344796 w 344796"/>
              <a:gd name="connsiteY4" fmla="*/ 3813673 h 3813673"/>
              <a:gd name="connsiteX0" fmla="*/ 0 w 344796"/>
              <a:gd name="connsiteY0" fmla="*/ 0 h 3813673"/>
              <a:gd name="connsiteX1" fmla="*/ 221963 w 344796"/>
              <a:gd name="connsiteY1" fmla="*/ 685549 h 3813673"/>
              <a:gd name="connsiteX2" fmla="*/ 208341 w 344796"/>
              <a:gd name="connsiteY2" fmla="*/ 1071597 h 3813673"/>
              <a:gd name="connsiteX3" fmla="*/ 270614 w 344796"/>
              <a:gd name="connsiteY3" fmla="*/ 2530002 h 3813673"/>
              <a:gd name="connsiteX4" fmla="*/ 344796 w 344796"/>
              <a:gd name="connsiteY4" fmla="*/ 3813673 h 3813673"/>
              <a:gd name="connsiteX0" fmla="*/ 0 w 344796"/>
              <a:gd name="connsiteY0" fmla="*/ 0 h 3813673"/>
              <a:gd name="connsiteX1" fmla="*/ 221963 w 344796"/>
              <a:gd name="connsiteY1" fmla="*/ 685549 h 3813673"/>
              <a:gd name="connsiteX2" fmla="*/ 208341 w 344796"/>
              <a:gd name="connsiteY2" fmla="*/ 1071597 h 3813673"/>
              <a:gd name="connsiteX3" fmla="*/ 270614 w 344796"/>
              <a:gd name="connsiteY3" fmla="*/ 2530002 h 3813673"/>
              <a:gd name="connsiteX4" fmla="*/ 344796 w 344796"/>
              <a:gd name="connsiteY4" fmla="*/ 3813673 h 3813673"/>
              <a:gd name="connsiteX0" fmla="*/ 0 w 344796"/>
              <a:gd name="connsiteY0" fmla="*/ 0 h 3813673"/>
              <a:gd name="connsiteX1" fmla="*/ 221963 w 344796"/>
              <a:gd name="connsiteY1" fmla="*/ 685549 h 3813673"/>
              <a:gd name="connsiteX2" fmla="*/ 208341 w 344796"/>
              <a:gd name="connsiteY2" fmla="*/ 1071597 h 3813673"/>
              <a:gd name="connsiteX3" fmla="*/ 270614 w 344796"/>
              <a:gd name="connsiteY3" fmla="*/ 2530002 h 3813673"/>
              <a:gd name="connsiteX4" fmla="*/ 344796 w 344796"/>
              <a:gd name="connsiteY4" fmla="*/ 3813673 h 3813673"/>
              <a:gd name="connsiteX0" fmla="*/ 0 w 311713"/>
              <a:gd name="connsiteY0" fmla="*/ 0 h 3920909"/>
              <a:gd name="connsiteX1" fmla="*/ 188880 w 311713"/>
              <a:gd name="connsiteY1" fmla="*/ 792785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11713"/>
              <a:gd name="connsiteY0" fmla="*/ 0 h 3920909"/>
              <a:gd name="connsiteX1" fmla="*/ 188880 w 311713"/>
              <a:gd name="connsiteY1" fmla="*/ 792785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11713"/>
              <a:gd name="connsiteY0" fmla="*/ 0 h 3920909"/>
              <a:gd name="connsiteX1" fmla="*/ 155798 w 311713"/>
              <a:gd name="connsiteY1" fmla="*/ 953639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11713"/>
              <a:gd name="connsiteY0" fmla="*/ 0 h 3920909"/>
              <a:gd name="connsiteX1" fmla="*/ 155798 w 311713"/>
              <a:gd name="connsiteY1" fmla="*/ 953639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11713"/>
              <a:gd name="connsiteY0" fmla="*/ 0 h 3920909"/>
              <a:gd name="connsiteX1" fmla="*/ 155798 w 311713"/>
              <a:gd name="connsiteY1" fmla="*/ 953639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33119"/>
              <a:gd name="connsiteY0" fmla="*/ 0 h 4178275"/>
              <a:gd name="connsiteX1" fmla="*/ 155798 w 333119"/>
              <a:gd name="connsiteY1" fmla="*/ 953639 h 4178275"/>
              <a:gd name="connsiteX2" fmla="*/ 175258 w 333119"/>
              <a:gd name="connsiteY2" fmla="*/ 1178833 h 4178275"/>
              <a:gd name="connsiteX3" fmla="*/ 237531 w 333119"/>
              <a:gd name="connsiteY3" fmla="*/ 2637238 h 4178275"/>
              <a:gd name="connsiteX4" fmla="*/ 333119 w 333119"/>
              <a:gd name="connsiteY4" fmla="*/ 4178275 h 4178275"/>
              <a:gd name="connsiteX0" fmla="*/ 0 w 348687"/>
              <a:gd name="connsiteY0" fmla="*/ 0 h 4296234"/>
              <a:gd name="connsiteX1" fmla="*/ 171366 w 348687"/>
              <a:gd name="connsiteY1" fmla="*/ 1071598 h 4296234"/>
              <a:gd name="connsiteX2" fmla="*/ 190826 w 348687"/>
              <a:gd name="connsiteY2" fmla="*/ 1296792 h 4296234"/>
              <a:gd name="connsiteX3" fmla="*/ 253099 w 348687"/>
              <a:gd name="connsiteY3" fmla="*/ 2755197 h 4296234"/>
              <a:gd name="connsiteX4" fmla="*/ 348687 w 348687"/>
              <a:gd name="connsiteY4" fmla="*/ 4296234 h 4296234"/>
              <a:gd name="connsiteX0" fmla="*/ 0 w 362309"/>
              <a:gd name="connsiteY0" fmla="*/ 0 h 4274787"/>
              <a:gd name="connsiteX1" fmla="*/ 184988 w 362309"/>
              <a:gd name="connsiteY1" fmla="*/ 1050151 h 4274787"/>
              <a:gd name="connsiteX2" fmla="*/ 204448 w 362309"/>
              <a:gd name="connsiteY2" fmla="*/ 1275345 h 4274787"/>
              <a:gd name="connsiteX3" fmla="*/ 266721 w 362309"/>
              <a:gd name="connsiteY3" fmla="*/ 2733750 h 4274787"/>
              <a:gd name="connsiteX4" fmla="*/ 362309 w 362309"/>
              <a:gd name="connsiteY4" fmla="*/ 4274787 h 4274787"/>
              <a:gd name="connsiteX0" fmla="*/ 0 w 362309"/>
              <a:gd name="connsiteY0" fmla="*/ 0 h 4274787"/>
              <a:gd name="connsiteX1" fmla="*/ 184988 w 362309"/>
              <a:gd name="connsiteY1" fmla="*/ 1050151 h 4274787"/>
              <a:gd name="connsiteX2" fmla="*/ 204448 w 362309"/>
              <a:gd name="connsiteY2" fmla="*/ 1275345 h 4274787"/>
              <a:gd name="connsiteX3" fmla="*/ 266721 w 362309"/>
              <a:gd name="connsiteY3" fmla="*/ 2733750 h 4274787"/>
              <a:gd name="connsiteX4" fmla="*/ 362309 w 362309"/>
              <a:gd name="connsiteY4" fmla="*/ 4274787 h 4274787"/>
              <a:gd name="connsiteX0" fmla="*/ 0 w 362309"/>
              <a:gd name="connsiteY0" fmla="*/ 0 h 4274787"/>
              <a:gd name="connsiteX1" fmla="*/ 184988 w 362309"/>
              <a:gd name="connsiteY1" fmla="*/ 1050151 h 4274787"/>
              <a:gd name="connsiteX2" fmla="*/ 204448 w 362309"/>
              <a:gd name="connsiteY2" fmla="*/ 1275345 h 4274787"/>
              <a:gd name="connsiteX3" fmla="*/ 266721 w 362309"/>
              <a:gd name="connsiteY3" fmla="*/ 2733750 h 4274787"/>
              <a:gd name="connsiteX4" fmla="*/ 362309 w 362309"/>
              <a:gd name="connsiteY4" fmla="*/ 4274787 h 4274787"/>
              <a:gd name="connsiteX0" fmla="*/ 0 w 362309"/>
              <a:gd name="connsiteY0" fmla="*/ 0 h 4274787"/>
              <a:gd name="connsiteX1" fmla="*/ 184988 w 362309"/>
              <a:gd name="connsiteY1" fmla="*/ 1050151 h 4274787"/>
              <a:gd name="connsiteX2" fmla="*/ 204448 w 362309"/>
              <a:gd name="connsiteY2" fmla="*/ 1275345 h 4274787"/>
              <a:gd name="connsiteX3" fmla="*/ 255337 w 362309"/>
              <a:gd name="connsiteY3" fmla="*/ 2733751 h 4274787"/>
              <a:gd name="connsiteX4" fmla="*/ 362309 w 362309"/>
              <a:gd name="connsiteY4" fmla="*/ 4274787 h 4274787"/>
              <a:gd name="connsiteX0" fmla="*/ 0 w 362309"/>
              <a:gd name="connsiteY0" fmla="*/ 0 h 4274787"/>
              <a:gd name="connsiteX1" fmla="*/ 184988 w 362309"/>
              <a:gd name="connsiteY1" fmla="*/ 1050151 h 4274787"/>
              <a:gd name="connsiteX2" fmla="*/ 204448 w 362309"/>
              <a:gd name="connsiteY2" fmla="*/ 1275345 h 4274787"/>
              <a:gd name="connsiteX3" fmla="*/ 255337 w 362309"/>
              <a:gd name="connsiteY3" fmla="*/ 2733751 h 4274787"/>
              <a:gd name="connsiteX4" fmla="*/ 362309 w 362309"/>
              <a:gd name="connsiteY4" fmla="*/ 4274787 h 4274787"/>
              <a:gd name="connsiteX0" fmla="*/ 0 w 362309"/>
              <a:gd name="connsiteY0" fmla="*/ 0 h 4274787"/>
              <a:gd name="connsiteX1" fmla="*/ 184988 w 362309"/>
              <a:gd name="connsiteY1" fmla="*/ 1050151 h 4274787"/>
              <a:gd name="connsiteX2" fmla="*/ 204448 w 362309"/>
              <a:gd name="connsiteY2" fmla="*/ 1275345 h 4274787"/>
              <a:gd name="connsiteX3" fmla="*/ 255337 w 362309"/>
              <a:gd name="connsiteY3" fmla="*/ 2733751 h 4274787"/>
              <a:gd name="connsiteX4" fmla="*/ 362309 w 362309"/>
              <a:gd name="connsiteY4" fmla="*/ 4274787 h 427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09" h="4274787">
                <a:moveTo>
                  <a:pt x="0" y="0"/>
                </a:moveTo>
                <a:cubicBezTo>
                  <a:pt x="111611" y="221367"/>
                  <a:pt x="157056" y="657207"/>
                  <a:pt x="184988" y="1050151"/>
                </a:cubicBezTo>
                <a:lnTo>
                  <a:pt x="204448" y="1275345"/>
                </a:lnTo>
                <a:cubicBezTo>
                  <a:pt x="219368" y="1618499"/>
                  <a:pt x="232674" y="2495590"/>
                  <a:pt x="255337" y="2733751"/>
                </a:cubicBezTo>
                <a:cubicBezTo>
                  <a:pt x="282038" y="3176467"/>
                  <a:pt x="311349" y="4098374"/>
                  <a:pt x="362309" y="4274787"/>
                </a:cubicBezTo>
              </a:path>
            </a:pathLst>
          </a:custGeom>
          <a:noFill/>
          <a:ln w="50800" cap="rnd" cmpd="sng" algn="ctr">
            <a:solidFill>
              <a:schemeClr val="tx1">
                <a:alpha val="50000"/>
              </a:schemeClr>
            </a:solidFill>
            <a:prstDash val="solid"/>
            <a:round/>
            <a:headEnd type="none" w="med" len="sm"/>
            <a:tailEnd type="none" w="med" len="sm"/>
          </a:ln>
          <a:effectLst/>
          <a:extLst/>
        </p:spPr>
        <p:txBody>
          <a:bodyPr anchor="ctr"/>
          <a:lstStyle/>
          <a:p>
            <a:endParaRPr lang="ja-JP" altLang="en-US" sz="3200" dirty="0"/>
          </a:p>
        </p:txBody>
      </p:sp>
      <p:sp>
        <p:nvSpPr>
          <p:cNvPr id="175" name="テキスト ボックス 174"/>
          <p:cNvSpPr txBox="1"/>
          <p:nvPr/>
        </p:nvSpPr>
        <p:spPr>
          <a:xfrm>
            <a:off x="3646940" y="5061375"/>
            <a:ext cx="891912" cy="151239"/>
          </a:xfrm>
          <a:prstGeom prst="rect">
            <a:avLst/>
          </a:prstGeom>
          <a:solidFill>
            <a:schemeClr val="bg1"/>
          </a:solidFill>
        </p:spPr>
        <p:txBody>
          <a:bodyPr vert="horz" wrap="square" lIns="0" tIns="0" rIns="0" bIns="0" rtlCol="0" anchor="ctr" anchorCtr="0">
            <a:noAutofit/>
          </a:bodyPr>
          <a:lstStyle/>
          <a:p>
            <a:pPr algn="ctr">
              <a:lnSpc>
                <a:spcPts val="900"/>
              </a:lnSpc>
            </a:pPr>
            <a:r>
              <a:rPr lang="ko-KR" altLang="en-US" sz="700" spc="-40" dirty="0"/>
              <a:t>도호쿠 자동차도</a:t>
            </a:r>
            <a:endParaRPr kumimoji="1" lang="ja-JP" altLang="en-US" sz="700" spc="-40" dirty="0"/>
          </a:p>
        </p:txBody>
      </p:sp>
      <p:pic>
        <p:nvPicPr>
          <p:cNvPr id="176" name="Picture 3" descr="C:\Documents and Settings\Administrator\デスクトップ\いめーじ\japanese-map-symbol-important-port-clip-art\Japanese_Map_Symbol_Important_Port_clip_art_hight.png"/>
          <p:cNvPicPr preferRelativeResize="0">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51115" y="2512606"/>
            <a:ext cx="121442" cy="138885"/>
          </a:xfrm>
          <a:prstGeom prst="rect">
            <a:avLst/>
          </a:prstGeom>
          <a:noFill/>
          <a:extLst>
            <a:ext uri="{909E8E84-426E-40DD-AFC4-6F175D3DCCD1}">
              <a14:hiddenFill xmlns:a14="http://schemas.microsoft.com/office/drawing/2010/main">
                <a:solidFill>
                  <a:srgbClr val="FFFFFF"/>
                </a:solidFill>
              </a14:hiddenFill>
            </a:ext>
          </a:extLst>
        </p:spPr>
      </p:pic>
      <p:sp>
        <p:nvSpPr>
          <p:cNvPr id="177" name="フリーフォーム 55"/>
          <p:cNvSpPr>
            <a:spLocks/>
          </p:cNvSpPr>
          <p:nvPr/>
        </p:nvSpPr>
        <p:spPr bwMode="auto">
          <a:xfrm rot="186277">
            <a:off x="4797927" y="4865321"/>
            <a:ext cx="1053613" cy="652527"/>
          </a:xfrm>
          <a:custGeom>
            <a:avLst/>
            <a:gdLst>
              <a:gd name="T0" fmla="*/ 0 w 1143000"/>
              <a:gd name="T1" fmla="*/ 0 h 596900"/>
              <a:gd name="T2" fmla="*/ 138906 w 1143000"/>
              <a:gd name="T3" fmla="*/ 177800 h 596900"/>
              <a:gd name="T4" fmla="*/ 305594 w 1143000"/>
              <a:gd name="T5" fmla="*/ 288925 h 596900"/>
              <a:gd name="T6" fmla="*/ 505619 w 1143000"/>
              <a:gd name="T7" fmla="*/ 394494 h 596900"/>
              <a:gd name="T8" fmla="*/ 688975 w 1143000"/>
              <a:gd name="T9" fmla="*/ 477838 h 596900"/>
              <a:gd name="T10" fmla="*/ 1000125 w 1143000"/>
              <a:gd name="T11" fmla="*/ 522288 h 5969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3000" h="596900">
                <a:moveTo>
                  <a:pt x="0" y="0"/>
                </a:moveTo>
                <a:cubicBezTo>
                  <a:pt x="50271" y="74083"/>
                  <a:pt x="100542" y="148167"/>
                  <a:pt x="158750" y="203200"/>
                </a:cubicBezTo>
                <a:cubicBezTo>
                  <a:pt x="216958" y="258233"/>
                  <a:pt x="279400" y="288925"/>
                  <a:pt x="349250" y="330200"/>
                </a:cubicBezTo>
                <a:cubicBezTo>
                  <a:pt x="419100" y="371475"/>
                  <a:pt x="504825" y="414867"/>
                  <a:pt x="577850" y="450850"/>
                </a:cubicBezTo>
                <a:cubicBezTo>
                  <a:pt x="650875" y="486833"/>
                  <a:pt x="693208" y="521758"/>
                  <a:pt x="787400" y="546100"/>
                </a:cubicBezTo>
                <a:cubicBezTo>
                  <a:pt x="881592" y="570442"/>
                  <a:pt x="1012296" y="583671"/>
                  <a:pt x="1143000" y="596900"/>
                </a:cubicBezTo>
              </a:path>
            </a:pathLst>
          </a:custGeom>
          <a:noFill/>
          <a:ln w="88900" cap="flat" cmpd="sng" algn="ctr">
            <a:solidFill>
              <a:srgbClr val="00CC00">
                <a:alpha val="60000"/>
              </a:srgbClr>
            </a:solidFill>
            <a:prstDash val="solid"/>
            <a:round/>
            <a:headEnd type="triangle" w="sm" len="sm"/>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100" dir="2700000" algn="tl" rotWithShape="0">
                    <a:srgbClr val="000000">
                      <a:alpha val="59998"/>
                    </a:srgbClr>
                  </a:outerShdw>
                </a:effectLst>
              </a14:hiddenEffects>
            </a:ext>
          </a:extLst>
        </p:spPr>
        <p:txBody>
          <a:bodyPr anchor="ctr"/>
          <a:lstStyle/>
          <a:p>
            <a:endParaRPr lang="ja-JP" altLang="en-US" sz="3200" dirty="0"/>
          </a:p>
        </p:txBody>
      </p:sp>
      <p:sp>
        <p:nvSpPr>
          <p:cNvPr id="178" name="テキスト ボックス 123"/>
          <p:cNvSpPr txBox="1">
            <a:spLocks noChangeArrowheads="1"/>
          </p:cNvSpPr>
          <p:nvPr/>
        </p:nvSpPr>
        <p:spPr bwMode="auto">
          <a:xfrm rot="2302151">
            <a:off x="4656138" y="5031019"/>
            <a:ext cx="8822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700" dirty="0" smtClean="0">
                <a:ln w="3175">
                  <a:noFill/>
                </a:ln>
                <a:latin typeface="HGPｺﾞｼｯｸM" pitchFamily="50" charset="-128"/>
                <a:ea typeface="HGPｺﾞｼｯｸM" pitchFamily="50" charset="-128"/>
              </a:rPr>
              <a:t>Iwaki-Ishikawa Route</a:t>
            </a:r>
            <a:endParaRPr lang="ja-JP" altLang="en-US" sz="700" dirty="0">
              <a:ln w="3175">
                <a:noFill/>
              </a:ln>
              <a:latin typeface="HGPｺﾞｼｯｸM" pitchFamily="50" charset="-128"/>
              <a:ea typeface="HGPｺﾞｼｯｸM" pitchFamily="50" charset="-128"/>
            </a:endParaRPr>
          </a:p>
        </p:txBody>
      </p:sp>
      <p:sp>
        <p:nvSpPr>
          <p:cNvPr id="179" name="テキスト ボックス 178"/>
          <p:cNvSpPr txBox="1"/>
          <p:nvPr/>
        </p:nvSpPr>
        <p:spPr>
          <a:xfrm>
            <a:off x="6296394" y="2364382"/>
            <a:ext cx="595035" cy="215444"/>
          </a:xfrm>
          <a:prstGeom prst="rect">
            <a:avLst/>
          </a:prstGeom>
          <a:noFill/>
        </p:spPr>
        <p:txBody>
          <a:bodyPr wrap="none" rtlCol="0">
            <a:spAutoFit/>
          </a:bodyPr>
          <a:lstStyle/>
          <a:p>
            <a:r>
              <a:rPr lang="ko-KR" altLang="en-US" sz="800" dirty="0"/>
              <a:t>소우마항</a:t>
            </a:r>
            <a:endParaRPr kumimoji="1" lang="ja-JP" altLang="en-US" sz="800" dirty="0"/>
          </a:p>
        </p:txBody>
      </p:sp>
      <p:sp>
        <p:nvSpPr>
          <p:cNvPr id="180" name="テキスト ボックス 179"/>
          <p:cNvSpPr txBox="1"/>
          <p:nvPr/>
        </p:nvSpPr>
        <p:spPr>
          <a:xfrm>
            <a:off x="7469613" y="5883390"/>
            <a:ext cx="790601" cy="215444"/>
          </a:xfrm>
          <a:prstGeom prst="rect">
            <a:avLst/>
          </a:prstGeom>
          <a:noFill/>
        </p:spPr>
        <p:txBody>
          <a:bodyPr wrap="none" rtlCol="0">
            <a:spAutoFit/>
          </a:bodyPr>
          <a:lstStyle/>
          <a:p>
            <a:r>
              <a:rPr kumimoji="1" lang="en-US" altLang="ja-JP" sz="800" dirty="0" smtClean="0"/>
              <a:t>Port </a:t>
            </a:r>
            <a:r>
              <a:rPr kumimoji="1" lang="en-US" altLang="ja-JP" sz="800" dirty="0" err="1" smtClean="0"/>
              <a:t>Onahama</a:t>
            </a:r>
            <a:endParaRPr kumimoji="1" lang="ja-JP" altLang="en-US" sz="800" dirty="0"/>
          </a:p>
        </p:txBody>
      </p:sp>
      <p:pic>
        <p:nvPicPr>
          <p:cNvPr id="181" name="Picture 3" descr="C:\Documents and Settings\Administrator\デスクトップ\いめーじ\airplane.gi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841715" y="4551928"/>
            <a:ext cx="149981" cy="154097"/>
          </a:xfrm>
          <a:prstGeom prst="rect">
            <a:avLst/>
          </a:prstGeom>
          <a:noFill/>
          <a:extLst>
            <a:ext uri="{909E8E84-426E-40DD-AFC4-6F175D3DCCD1}">
              <a14:hiddenFill xmlns:a14="http://schemas.microsoft.com/office/drawing/2010/main">
                <a:solidFill>
                  <a:srgbClr val="FFFFFF"/>
                </a:solidFill>
              </a14:hiddenFill>
            </a:ext>
          </a:extLst>
        </p:spPr>
      </p:pic>
      <p:sp>
        <p:nvSpPr>
          <p:cNvPr id="182" name="テキスト ボックス 181"/>
          <p:cNvSpPr txBox="1"/>
          <p:nvPr/>
        </p:nvSpPr>
        <p:spPr>
          <a:xfrm>
            <a:off x="4523519" y="4430211"/>
            <a:ext cx="667170" cy="169277"/>
          </a:xfrm>
          <a:prstGeom prst="rect">
            <a:avLst/>
          </a:prstGeom>
          <a:noFill/>
        </p:spPr>
        <p:txBody>
          <a:bodyPr wrap="none" rtlCol="0">
            <a:spAutoFit/>
          </a:bodyPr>
          <a:lstStyle/>
          <a:p>
            <a:pPr>
              <a:lnSpc>
                <a:spcPts val="600"/>
              </a:lnSpc>
            </a:pPr>
            <a:r>
              <a:rPr lang="ko-KR" altLang="en-US" sz="600" dirty="0"/>
              <a:t>후쿠시마 </a:t>
            </a:r>
            <a:r>
              <a:rPr lang="ko-KR" altLang="en-US" sz="600" dirty="0" smtClean="0"/>
              <a:t>공항</a:t>
            </a:r>
            <a:endParaRPr kumimoji="1" lang="ja-JP" altLang="en-US" sz="600" dirty="0"/>
          </a:p>
        </p:txBody>
      </p:sp>
      <p:sp>
        <p:nvSpPr>
          <p:cNvPr id="183" name="テキスト ボックス 182"/>
          <p:cNvSpPr txBox="1"/>
          <p:nvPr/>
        </p:nvSpPr>
        <p:spPr>
          <a:xfrm>
            <a:off x="4953059" y="2608861"/>
            <a:ext cx="1267784" cy="200055"/>
          </a:xfrm>
          <a:prstGeom prst="rect">
            <a:avLst/>
          </a:prstGeom>
          <a:noFill/>
        </p:spPr>
        <p:txBody>
          <a:bodyPr vert="horz" wrap="square" rtlCol="0" anchor="ctr" anchorCtr="0">
            <a:spAutoFit/>
          </a:bodyPr>
          <a:lstStyle/>
          <a:p>
            <a:r>
              <a:rPr lang="ja-JP" altLang="en-US" sz="700" dirty="0" smtClean="0">
                <a:solidFill>
                  <a:schemeClr val="bg1"/>
                </a:solidFill>
              </a:rPr>
              <a:t>（</a:t>
            </a:r>
            <a:r>
              <a:rPr lang="en-US" altLang="ja-JP" sz="700" dirty="0" smtClean="0">
                <a:solidFill>
                  <a:schemeClr val="bg1"/>
                </a:solidFill>
              </a:rPr>
              <a:t>Soma-Fukushima route</a:t>
            </a:r>
            <a:r>
              <a:rPr lang="ja-JP" altLang="en-US" sz="700" dirty="0" smtClean="0">
                <a:solidFill>
                  <a:schemeClr val="bg1"/>
                </a:solidFill>
              </a:rPr>
              <a:t>）</a:t>
            </a:r>
            <a:endParaRPr kumimoji="1" lang="ja-JP" altLang="en-US" sz="700" dirty="0">
              <a:solidFill>
                <a:schemeClr val="bg1"/>
              </a:solidFill>
            </a:endParaRPr>
          </a:p>
        </p:txBody>
      </p:sp>
      <p:sp>
        <p:nvSpPr>
          <p:cNvPr id="184" name="テキスト ボックス 183"/>
          <p:cNvSpPr txBox="1"/>
          <p:nvPr/>
        </p:nvSpPr>
        <p:spPr>
          <a:xfrm rot="1969023">
            <a:off x="3890963" y="2229398"/>
            <a:ext cx="782394" cy="200055"/>
          </a:xfrm>
          <a:prstGeom prst="rect">
            <a:avLst/>
          </a:prstGeom>
          <a:noFill/>
        </p:spPr>
        <p:txBody>
          <a:bodyPr vert="horz" wrap="square" rtlCol="0" anchor="ctr" anchorCtr="0">
            <a:spAutoFit/>
          </a:bodyPr>
          <a:lstStyle/>
          <a:p>
            <a:r>
              <a:rPr kumimoji="1" lang="en-US" altLang="ja-JP" sz="700" spc="-90" dirty="0" smtClean="0">
                <a:solidFill>
                  <a:schemeClr val="bg1"/>
                </a:solidFill>
              </a:rPr>
              <a:t>Tohoku </a:t>
            </a:r>
            <a:r>
              <a:rPr kumimoji="1" lang="en-US" altLang="ja-JP" sz="700" spc="-90" dirty="0" err="1" smtClean="0">
                <a:solidFill>
                  <a:schemeClr val="bg1"/>
                </a:solidFill>
              </a:rPr>
              <a:t>chuo</a:t>
            </a:r>
            <a:r>
              <a:rPr kumimoji="1" lang="en-US" altLang="ja-JP" sz="700" spc="-90" dirty="0" smtClean="0">
                <a:solidFill>
                  <a:schemeClr val="bg1"/>
                </a:solidFill>
              </a:rPr>
              <a:t> high way</a:t>
            </a:r>
            <a:endParaRPr kumimoji="1" lang="ja-JP" altLang="en-US" sz="700" spc="-90" dirty="0">
              <a:solidFill>
                <a:schemeClr val="bg1"/>
              </a:solidFill>
            </a:endParaRPr>
          </a:p>
        </p:txBody>
      </p:sp>
      <p:sp>
        <p:nvSpPr>
          <p:cNvPr id="185" name="右矢印 184"/>
          <p:cNvSpPr/>
          <p:nvPr/>
        </p:nvSpPr>
        <p:spPr>
          <a:xfrm rot="5400000">
            <a:off x="5440158" y="2177533"/>
            <a:ext cx="200025" cy="500373"/>
          </a:xfrm>
          <a:prstGeom prst="rightArrow">
            <a:avLst/>
          </a:prstGeom>
          <a:solidFill>
            <a:srgbClr val="FF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1400" dirty="0">
              <a:ln w="3175">
                <a:solidFill>
                  <a:schemeClr val="bg1"/>
                </a:solidFill>
              </a:ln>
            </a:endParaRPr>
          </a:p>
        </p:txBody>
      </p:sp>
      <p:sp>
        <p:nvSpPr>
          <p:cNvPr id="186" name="角丸四角形 185"/>
          <p:cNvSpPr/>
          <p:nvPr/>
        </p:nvSpPr>
        <p:spPr>
          <a:xfrm>
            <a:off x="3730083" y="1136781"/>
            <a:ext cx="3206334" cy="83919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ko-KR" altLang="en-US" sz="1050" dirty="0">
                <a:solidFill>
                  <a:schemeClr val="tx1"/>
                </a:solidFill>
                <a:latin typeface="+mn-ea"/>
              </a:rPr>
              <a:t>피난 해제된 지역이나 피난 해제가 예정되어 있는 지역의 부흥을 지원하기 위해</a:t>
            </a:r>
            <a:r>
              <a:rPr lang="en-US" altLang="ko-KR" sz="1050" dirty="0">
                <a:solidFill>
                  <a:schemeClr val="tx1"/>
                </a:solidFill>
                <a:latin typeface="+mn-ea"/>
              </a:rPr>
              <a:t>(</a:t>
            </a:r>
            <a:r>
              <a:rPr lang="ko-KR" altLang="en-US" sz="1050" dirty="0">
                <a:solidFill>
                  <a:schemeClr val="tx1"/>
                </a:solidFill>
                <a:latin typeface="+mn-ea"/>
              </a:rPr>
              <a:t>때문에</a:t>
            </a:r>
            <a:r>
              <a:rPr lang="en-US" altLang="ko-KR" sz="1050" dirty="0">
                <a:solidFill>
                  <a:schemeClr val="tx1"/>
                </a:solidFill>
                <a:latin typeface="+mn-ea"/>
              </a:rPr>
              <a:t>) </a:t>
            </a:r>
            <a:r>
              <a:rPr lang="ko-KR" altLang="en-US" sz="1050" dirty="0">
                <a:solidFill>
                  <a:schemeClr val="tx1"/>
                </a:solidFill>
                <a:latin typeface="+mn-ea"/>
              </a:rPr>
              <a:t>도로 정비를 진행시키고 있습니다</a:t>
            </a:r>
            <a:r>
              <a:rPr lang="en-US" altLang="ko-KR" sz="1050" dirty="0">
                <a:solidFill>
                  <a:schemeClr val="tx1"/>
                </a:solidFill>
                <a:latin typeface="+mn-ea"/>
              </a:rPr>
              <a:t>.</a:t>
            </a:r>
            <a:r>
              <a:rPr lang="en-US" altLang="ja-JP" sz="1050" spc="-20" dirty="0" smtClean="0">
                <a:solidFill>
                  <a:schemeClr val="tx1"/>
                </a:solidFill>
                <a:latin typeface="+mn-ea"/>
              </a:rPr>
              <a:t>  </a:t>
            </a:r>
            <a:endParaRPr lang="ja-JP" altLang="en-US" sz="1050" spc="-20" dirty="0">
              <a:solidFill>
                <a:schemeClr val="tx1"/>
              </a:solidFill>
              <a:latin typeface="+mn-ea"/>
            </a:endParaRPr>
          </a:p>
        </p:txBody>
      </p:sp>
      <p:sp>
        <p:nvSpPr>
          <p:cNvPr id="187" name="正方形/長方形 186"/>
          <p:cNvSpPr/>
          <p:nvPr/>
        </p:nvSpPr>
        <p:spPr>
          <a:xfrm>
            <a:off x="3686065" y="954219"/>
            <a:ext cx="3143360" cy="538741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9" name="円/楕円 188"/>
          <p:cNvSpPr/>
          <p:nvPr/>
        </p:nvSpPr>
        <p:spPr>
          <a:xfrm>
            <a:off x="6104735" y="2559236"/>
            <a:ext cx="44230" cy="41180"/>
          </a:xfrm>
          <a:prstGeom prst="ellipse">
            <a:avLst/>
          </a:prstGeom>
        </p:spPr>
        <p:style>
          <a:lnRef idx="0">
            <a:schemeClr val="accent2"/>
          </a:lnRef>
          <a:fillRef idx="3">
            <a:schemeClr val="accent2"/>
          </a:fillRef>
          <a:effectRef idx="3">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
        <p:nvSpPr>
          <p:cNvPr id="190" name="円/楕円 189"/>
          <p:cNvSpPr/>
          <p:nvPr/>
        </p:nvSpPr>
        <p:spPr>
          <a:xfrm>
            <a:off x="6321862" y="4128212"/>
            <a:ext cx="44230" cy="41180"/>
          </a:xfrm>
          <a:prstGeom prst="ellipse">
            <a:avLst/>
          </a:prstGeom>
        </p:spPr>
        <p:style>
          <a:lnRef idx="0">
            <a:schemeClr val="accent2"/>
          </a:lnRef>
          <a:fillRef idx="3">
            <a:schemeClr val="accent2"/>
          </a:fillRef>
          <a:effectRef idx="3">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
        <p:nvSpPr>
          <p:cNvPr id="191" name="円/楕円 190"/>
          <p:cNvSpPr/>
          <p:nvPr/>
        </p:nvSpPr>
        <p:spPr>
          <a:xfrm>
            <a:off x="6195201" y="3043110"/>
            <a:ext cx="44230" cy="41180"/>
          </a:xfrm>
          <a:prstGeom prst="ellipse">
            <a:avLst/>
          </a:prstGeom>
        </p:spPr>
        <p:style>
          <a:lnRef idx="0">
            <a:schemeClr val="accent2"/>
          </a:lnRef>
          <a:fillRef idx="3">
            <a:schemeClr val="accent2"/>
          </a:fillRef>
          <a:effectRef idx="3">
            <a:schemeClr val="accent2"/>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
        <p:nvSpPr>
          <p:cNvPr id="192" name="フリーフォーム 46"/>
          <p:cNvSpPr>
            <a:spLocks noChangeAspect="1"/>
          </p:cNvSpPr>
          <p:nvPr/>
        </p:nvSpPr>
        <p:spPr bwMode="auto">
          <a:xfrm rot="5648608" flipH="1">
            <a:off x="4243025" y="3853020"/>
            <a:ext cx="4116288" cy="652184"/>
          </a:xfrm>
          <a:custGeom>
            <a:avLst/>
            <a:gdLst>
              <a:gd name="T0" fmla="*/ 652507 w 1245933"/>
              <a:gd name="T1" fmla="*/ 0 h 4540250"/>
              <a:gd name="T2" fmla="*/ 840350 w 1245933"/>
              <a:gd name="T3" fmla="*/ 588242 h 4540250"/>
              <a:gd name="T4" fmla="*/ 939214 w 1245933"/>
              <a:gd name="T5" fmla="*/ 1023244 h 4540250"/>
              <a:gd name="T6" fmla="*/ 968874 w 1245933"/>
              <a:gd name="T7" fmla="*/ 1626315 h 4540250"/>
              <a:gd name="T8" fmla="*/ 909554 w 1245933"/>
              <a:gd name="T9" fmla="*/ 2100862 h 4540250"/>
              <a:gd name="T10" fmla="*/ 761258 w 1245933"/>
              <a:gd name="T11" fmla="*/ 2486433 h 4540250"/>
              <a:gd name="T12" fmla="*/ 504210 w 1245933"/>
              <a:gd name="T13" fmla="*/ 2931321 h 4540250"/>
              <a:gd name="T14" fmla="*/ 0 w 1245933"/>
              <a:gd name="T15" fmla="*/ 3534390 h 4540250"/>
              <a:gd name="T16" fmla="*/ 0 60000 65536"/>
              <a:gd name="T17" fmla="*/ 0 60000 65536"/>
              <a:gd name="T18" fmla="*/ 0 60000 65536"/>
              <a:gd name="T19" fmla="*/ 0 60000 65536"/>
              <a:gd name="T20" fmla="*/ 0 60000 65536"/>
              <a:gd name="T21" fmla="*/ 0 60000 65536"/>
              <a:gd name="T22" fmla="*/ 0 60000 65536"/>
              <a:gd name="T23" fmla="*/ 0 60000 65536"/>
              <a:gd name="connsiteX0" fmla="*/ 838200 w 1327751"/>
              <a:gd name="connsiteY0" fmla="*/ 0 h 4540250"/>
              <a:gd name="connsiteX1" fmla="*/ 1079500 w 1327751"/>
              <a:gd name="connsiteY1" fmla="*/ 755650 h 4540250"/>
              <a:gd name="connsiteX2" fmla="*/ 1206500 w 1327751"/>
              <a:gd name="connsiteY2" fmla="*/ 1314450 h 4540250"/>
              <a:gd name="connsiteX3" fmla="*/ 1327417 w 1327751"/>
              <a:gd name="connsiteY3" fmla="*/ 2089150 h 4540250"/>
              <a:gd name="connsiteX4" fmla="*/ 1168400 w 1327751"/>
              <a:gd name="connsiteY4" fmla="*/ 2698750 h 4540250"/>
              <a:gd name="connsiteX5" fmla="*/ 977900 w 1327751"/>
              <a:gd name="connsiteY5" fmla="*/ 3194050 h 4540250"/>
              <a:gd name="connsiteX6" fmla="*/ 647700 w 1327751"/>
              <a:gd name="connsiteY6" fmla="*/ 3765550 h 4540250"/>
              <a:gd name="connsiteX7" fmla="*/ 0 w 1327751"/>
              <a:gd name="connsiteY7" fmla="*/ 4540250 h 4540250"/>
              <a:gd name="connsiteX0" fmla="*/ 838200 w 1327781"/>
              <a:gd name="connsiteY0" fmla="*/ 0 h 4540250"/>
              <a:gd name="connsiteX1" fmla="*/ 1079500 w 1327781"/>
              <a:gd name="connsiteY1" fmla="*/ 755650 h 4540250"/>
              <a:gd name="connsiteX2" fmla="*/ 1206500 w 1327781"/>
              <a:gd name="connsiteY2" fmla="*/ 1314450 h 4540250"/>
              <a:gd name="connsiteX3" fmla="*/ 1327417 w 1327781"/>
              <a:gd name="connsiteY3" fmla="*/ 2089150 h 4540250"/>
              <a:gd name="connsiteX4" fmla="*/ 1168400 w 1327781"/>
              <a:gd name="connsiteY4" fmla="*/ 2698750 h 4540250"/>
              <a:gd name="connsiteX5" fmla="*/ 977900 w 1327781"/>
              <a:gd name="connsiteY5" fmla="*/ 3194050 h 4540250"/>
              <a:gd name="connsiteX6" fmla="*/ 647700 w 1327781"/>
              <a:gd name="connsiteY6" fmla="*/ 3765550 h 4540250"/>
              <a:gd name="connsiteX7" fmla="*/ 0 w 1327781"/>
              <a:gd name="connsiteY7" fmla="*/ 4540250 h 4540250"/>
              <a:gd name="connsiteX0" fmla="*/ 838200 w 1327536"/>
              <a:gd name="connsiteY0" fmla="*/ 0 h 4540250"/>
              <a:gd name="connsiteX1" fmla="*/ 1079500 w 1327536"/>
              <a:gd name="connsiteY1" fmla="*/ 755650 h 4540250"/>
              <a:gd name="connsiteX2" fmla="*/ 1206500 w 1327536"/>
              <a:gd name="connsiteY2" fmla="*/ 1314450 h 4540250"/>
              <a:gd name="connsiteX3" fmla="*/ 1327417 w 1327536"/>
              <a:gd name="connsiteY3" fmla="*/ 2089150 h 4540250"/>
              <a:gd name="connsiteX4" fmla="*/ 1223612 w 1327536"/>
              <a:gd name="connsiteY4" fmla="*/ 2698750 h 4540250"/>
              <a:gd name="connsiteX5" fmla="*/ 977900 w 1327536"/>
              <a:gd name="connsiteY5" fmla="*/ 3194050 h 4540250"/>
              <a:gd name="connsiteX6" fmla="*/ 647700 w 1327536"/>
              <a:gd name="connsiteY6" fmla="*/ 3765550 h 4540250"/>
              <a:gd name="connsiteX7" fmla="*/ 0 w 1327536"/>
              <a:gd name="connsiteY7" fmla="*/ 4540250 h 4540250"/>
              <a:gd name="connsiteX0" fmla="*/ 838200 w 1327522"/>
              <a:gd name="connsiteY0" fmla="*/ 0 h 4540250"/>
              <a:gd name="connsiteX1" fmla="*/ 1079500 w 1327522"/>
              <a:gd name="connsiteY1" fmla="*/ 755650 h 4540250"/>
              <a:gd name="connsiteX2" fmla="*/ 1206500 w 1327522"/>
              <a:gd name="connsiteY2" fmla="*/ 1314450 h 4540250"/>
              <a:gd name="connsiteX3" fmla="*/ 1327417 w 1327522"/>
              <a:gd name="connsiteY3" fmla="*/ 2089150 h 4540250"/>
              <a:gd name="connsiteX4" fmla="*/ 1223612 w 1327522"/>
              <a:gd name="connsiteY4" fmla="*/ 2698750 h 4540250"/>
              <a:gd name="connsiteX5" fmla="*/ 1019308 w 1327522"/>
              <a:gd name="connsiteY5" fmla="*/ 3194051 h 4540250"/>
              <a:gd name="connsiteX6" fmla="*/ 647700 w 1327522"/>
              <a:gd name="connsiteY6" fmla="*/ 3765550 h 4540250"/>
              <a:gd name="connsiteX7" fmla="*/ 0 w 1327522"/>
              <a:gd name="connsiteY7" fmla="*/ 4540250 h 4540250"/>
              <a:gd name="connsiteX0" fmla="*/ 962426 w 1451748"/>
              <a:gd name="connsiteY0" fmla="*/ 0 h 4540250"/>
              <a:gd name="connsiteX1" fmla="*/ 1203726 w 1451748"/>
              <a:gd name="connsiteY1" fmla="*/ 755650 h 4540250"/>
              <a:gd name="connsiteX2" fmla="*/ 1330726 w 1451748"/>
              <a:gd name="connsiteY2" fmla="*/ 1314450 h 4540250"/>
              <a:gd name="connsiteX3" fmla="*/ 1451643 w 1451748"/>
              <a:gd name="connsiteY3" fmla="*/ 2089150 h 4540250"/>
              <a:gd name="connsiteX4" fmla="*/ 1347838 w 1451748"/>
              <a:gd name="connsiteY4" fmla="*/ 2698750 h 4540250"/>
              <a:gd name="connsiteX5" fmla="*/ 1143534 w 1451748"/>
              <a:gd name="connsiteY5" fmla="*/ 3194051 h 4540250"/>
              <a:gd name="connsiteX6" fmla="*/ 771926 w 1451748"/>
              <a:gd name="connsiteY6" fmla="*/ 3765550 h 4540250"/>
              <a:gd name="connsiteX7" fmla="*/ 0 w 1451748"/>
              <a:gd name="connsiteY7" fmla="*/ 4540250 h 4540250"/>
              <a:gd name="connsiteX0" fmla="*/ 962426 w 1451748"/>
              <a:gd name="connsiteY0" fmla="*/ 0 h 4540250"/>
              <a:gd name="connsiteX1" fmla="*/ 1203726 w 1451748"/>
              <a:gd name="connsiteY1" fmla="*/ 755650 h 4540250"/>
              <a:gd name="connsiteX2" fmla="*/ 1330726 w 1451748"/>
              <a:gd name="connsiteY2" fmla="*/ 1314450 h 4540250"/>
              <a:gd name="connsiteX3" fmla="*/ 1451643 w 1451748"/>
              <a:gd name="connsiteY3" fmla="*/ 2089150 h 4540250"/>
              <a:gd name="connsiteX4" fmla="*/ 1347838 w 1451748"/>
              <a:gd name="connsiteY4" fmla="*/ 2698750 h 4540250"/>
              <a:gd name="connsiteX5" fmla="*/ 1143534 w 1451748"/>
              <a:gd name="connsiteY5" fmla="*/ 3194051 h 4540250"/>
              <a:gd name="connsiteX6" fmla="*/ 716715 w 1451748"/>
              <a:gd name="connsiteY6" fmla="*/ 3765550 h 4540250"/>
              <a:gd name="connsiteX7" fmla="*/ 0 w 1451748"/>
              <a:gd name="connsiteY7" fmla="*/ 4540250 h 4540250"/>
              <a:gd name="connsiteX0" fmla="*/ 1045244 w 1534566"/>
              <a:gd name="connsiteY0" fmla="*/ 0 h 4521582"/>
              <a:gd name="connsiteX1" fmla="*/ 1286544 w 1534566"/>
              <a:gd name="connsiteY1" fmla="*/ 755650 h 4521582"/>
              <a:gd name="connsiteX2" fmla="*/ 1413544 w 1534566"/>
              <a:gd name="connsiteY2" fmla="*/ 1314450 h 4521582"/>
              <a:gd name="connsiteX3" fmla="*/ 1534461 w 1534566"/>
              <a:gd name="connsiteY3" fmla="*/ 2089150 h 4521582"/>
              <a:gd name="connsiteX4" fmla="*/ 1430656 w 1534566"/>
              <a:gd name="connsiteY4" fmla="*/ 2698750 h 4521582"/>
              <a:gd name="connsiteX5" fmla="*/ 1226352 w 1534566"/>
              <a:gd name="connsiteY5" fmla="*/ 3194051 h 4521582"/>
              <a:gd name="connsiteX6" fmla="*/ 799533 w 1534566"/>
              <a:gd name="connsiteY6" fmla="*/ 3765550 h 4521582"/>
              <a:gd name="connsiteX7" fmla="*/ 0 w 1534566"/>
              <a:gd name="connsiteY7" fmla="*/ 4521582 h 4521582"/>
              <a:gd name="connsiteX0" fmla="*/ 1045244 w 1534566"/>
              <a:gd name="connsiteY0" fmla="*/ 0 h 4521582"/>
              <a:gd name="connsiteX1" fmla="*/ 1286544 w 1534566"/>
              <a:gd name="connsiteY1" fmla="*/ 755650 h 4521582"/>
              <a:gd name="connsiteX2" fmla="*/ 1413544 w 1534566"/>
              <a:gd name="connsiteY2" fmla="*/ 1314450 h 4521582"/>
              <a:gd name="connsiteX3" fmla="*/ 1534461 w 1534566"/>
              <a:gd name="connsiteY3" fmla="*/ 2089150 h 4521582"/>
              <a:gd name="connsiteX4" fmla="*/ 1430656 w 1534566"/>
              <a:gd name="connsiteY4" fmla="*/ 2698750 h 4521582"/>
              <a:gd name="connsiteX5" fmla="*/ 1226352 w 1534566"/>
              <a:gd name="connsiteY5" fmla="*/ 3194051 h 4521582"/>
              <a:gd name="connsiteX6" fmla="*/ 799533 w 1534566"/>
              <a:gd name="connsiteY6" fmla="*/ 3765550 h 4521582"/>
              <a:gd name="connsiteX7" fmla="*/ 0 w 1534566"/>
              <a:gd name="connsiteY7" fmla="*/ 4521582 h 4521582"/>
              <a:gd name="connsiteX0" fmla="*/ 1045244 w 1534566"/>
              <a:gd name="connsiteY0" fmla="*/ 0 h 4521582"/>
              <a:gd name="connsiteX1" fmla="*/ 1286544 w 1534566"/>
              <a:gd name="connsiteY1" fmla="*/ 755650 h 4521582"/>
              <a:gd name="connsiteX2" fmla="*/ 1413544 w 1534566"/>
              <a:gd name="connsiteY2" fmla="*/ 1314450 h 4521582"/>
              <a:gd name="connsiteX3" fmla="*/ 1534461 w 1534566"/>
              <a:gd name="connsiteY3" fmla="*/ 2089150 h 4521582"/>
              <a:gd name="connsiteX4" fmla="*/ 1430656 w 1534566"/>
              <a:gd name="connsiteY4" fmla="*/ 2698750 h 4521582"/>
              <a:gd name="connsiteX5" fmla="*/ 1226352 w 1534566"/>
              <a:gd name="connsiteY5" fmla="*/ 3194051 h 4521582"/>
              <a:gd name="connsiteX6" fmla="*/ 799533 w 1534566"/>
              <a:gd name="connsiteY6" fmla="*/ 3765550 h 4521582"/>
              <a:gd name="connsiteX7" fmla="*/ 0 w 1534566"/>
              <a:gd name="connsiteY7" fmla="*/ 4521582 h 4521582"/>
              <a:gd name="connsiteX0" fmla="*/ 742664 w 1231986"/>
              <a:gd name="connsiteY0" fmla="*/ 0 h 4833791"/>
              <a:gd name="connsiteX1" fmla="*/ 983964 w 1231986"/>
              <a:gd name="connsiteY1" fmla="*/ 755650 h 4833791"/>
              <a:gd name="connsiteX2" fmla="*/ 1110964 w 1231986"/>
              <a:gd name="connsiteY2" fmla="*/ 1314450 h 4833791"/>
              <a:gd name="connsiteX3" fmla="*/ 1231881 w 1231986"/>
              <a:gd name="connsiteY3" fmla="*/ 2089150 h 4833791"/>
              <a:gd name="connsiteX4" fmla="*/ 1128076 w 1231986"/>
              <a:gd name="connsiteY4" fmla="*/ 2698750 h 4833791"/>
              <a:gd name="connsiteX5" fmla="*/ 923772 w 1231986"/>
              <a:gd name="connsiteY5" fmla="*/ 3194051 h 4833791"/>
              <a:gd name="connsiteX6" fmla="*/ 496953 w 1231986"/>
              <a:gd name="connsiteY6" fmla="*/ 3765550 h 4833791"/>
              <a:gd name="connsiteX7" fmla="*/ 0 w 1231986"/>
              <a:gd name="connsiteY7" fmla="*/ 4833791 h 4833791"/>
              <a:gd name="connsiteX0" fmla="*/ 742664 w 1231986"/>
              <a:gd name="connsiteY0" fmla="*/ 0 h 4833791"/>
              <a:gd name="connsiteX1" fmla="*/ 983964 w 1231986"/>
              <a:gd name="connsiteY1" fmla="*/ 755650 h 4833791"/>
              <a:gd name="connsiteX2" fmla="*/ 1110964 w 1231986"/>
              <a:gd name="connsiteY2" fmla="*/ 1314450 h 4833791"/>
              <a:gd name="connsiteX3" fmla="*/ 1231881 w 1231986"/>
              <a:gd name="connsiteY3" fmla="*/ 2089150 h 4833791"/>
              <a:gd name="connsiteX4" fmla="*/ 1128076 w 1231986"/>
              <a:gd name="connsiteY4" fmla="*/ 2698750 h 4833791"/>
              <a:gd name="connsiteX5" fmla="*/ 923772 w 1231986"/>
              <a:gd name="connsiteY5" fmla="*/ 3194051 h 4833791"/>
              <a:gd name="connsiteX6" fmla="*/ 739069 w 1231986"/>
              <a:gd name="connsiteY6" fmla="*/ 4130940 h 4833791"/>
              <a:gd name="connsiteX7" fmla="*/ 0 w 1231986"/>
              <a:gd name="connsiteY7" fmla="*/ 4833791 h 4833791"/>
              <a:gd name="connsiteX0" fmla="*/ 742664 w 1231952"/>
              <a:gd name="connsiteY0" fmla="*/ 0 h 4833791"/>
              <a:gd name="connsiteX1" fmla="*/ 983964 w 1231952"/>
              <a:gd name="connsiteY1" fmla="*/ 755650 h 4833791"/>
              <a:gd name="connsiteX2" fmla="*/ 1110964 w 1231952"/>
              <a:gd name="connsiteY2" fmla="*/ 1314450 h 4833791"/>
              <a:gd name="connsiteX3" fmla="*/ 1231881 w 1231952"/>
              <a:gd name="connsiteY3" fmla="*/ 2089150 h 4833791"/>
              <a:gd name="connsiteX4" fmla="*/ 1128076 w 1231952"/>
              <a:gd name="connsiteY4" fmla="*/ 2698750 h 4833791"/>
              <a:gd name="connsiteX5" fmla="*/ 1089249 w 1231952"/>
              <a:gd name="connsiteY5" fmla="*/ 3373823 h 4833791"/>
              <a:gd name="connsiteX6" fmla="*/ 739069 w 1231952"/>
              <a:gd name="connsiteY6" fmla="*/ 4130940 h 4833791"/>
              <a:gd name="connsiteX7" fmla="*/ 0 w 1231952"/>
              <a:gd name="connsiteY7" fmla="*/ 4833791 h 4833791"/>
              <a:gd name="connsiteX0" fmla="*/ 812692 w 1231952"/>
              <a:gd name="connsiteY0" fmla="*/ 0 h 4833791"/>
              <a:gd name="connsiteX1" fmla="*/ 983964 w 1231952"/>
              <a:gd name="connsiteY1" fmla="*/ 755650 h 4833791"/>
              <a:gd name="connsiteX2" fmla="*/ 1110964 w 1231952"/>
              <a:gd name="connsiteY2" fmla="*/ 1314450 h 4833791"/>
              <a:gd name="connsiteX3" fmla="*/ 1231881 w 1231952"/>
              <a:gd name="connsiteY3" fmla="*/ 2089150 h 4833791"/>
              <a:gd name="connsiteX4" fmla="*/ 1128076 w 1231952"/>
              <a:gd name="connsiteY4" fmla="*/ 2698750 h 4833791"/>
              <a:gd name="connsiteX5" fmla="*/ 1089249 w 1231952"/>
              <a:gd name="connsiteY5" fmla="*/ 3373823 h 4833791"/>
              <a:gd name="connsiteX6" fmla="*/ 739069 w 1231952"/>
              <a:gd name="connsiteY6" fmla="*/ 4130940 h 4833791"/>
              <a:gd name="connsiteX7" fmla="*/ 0 w 1231952"/>
              <a:gd name="connsiteY7" fmla="*/ 4833791 h 4833791"/>
              <a:gd name="connsiteX0" fmla="*/ 812692 w 1231952"/>
              <a:gd name="connsiteY0" fmla="*/ 0 h 4833791"/>
              <a:gd name="connsiteX1" fmla="*/ 983964 w 1231952"/>
              <a:gd name="connsiteY1" fmla="*/ 755650 h 4833791"/>
              <a:gd name="connsiteX2" fmla="*/ 1110964 w 1231952"/>
              <a:gd name="connsiteY2" fmla="*/ 1314450 h 4833791"/>
              <a:gd name="connsiteX3" fmla="*/ 1231881 w 1231952"/>
              <a:gd name="connsiteY3" fmla="*/ 2089150 h 4833791"/>
              <a:gd name="connsiteX4" fmla="*/ 1128076 w 1231952"/>
              <a:gd name="connsiteY4" fmla="*/ 2698750 h 4833791"/>
              <a:gd name="connsiteX5" fmla="*/ 1089249 w 1231952"/>
              <a:gd name="connsiteY5" fmla="*/ 3373823 h 4833791"/>
              <a:gd name="connsiteX6" fmla="*/ 739069 w 1231952"/>
              <a:gd name="connsiteY6" fmla="*/ 4130940 h 4833791"/>
              <a:gd name="connsiteX7" fmla="*/ 0 w 1231952"/>
              <a:gd name="connsiteY7" fmla="*/ 4833791 h 4833791"/>
              <a:gd name="connsiteX0" fmla="*/ 812692 w 1234161"/>
              <a:gd name="connsiteY0" fmla="*/ 0 h 4833791"/>
              <a:gd name="connsiteX1" fmla="*/ 983964 w 1234161"/>
              <a:gd name="connsiteY1" fmla="*/ 755650 h 4833791"/>
              <a:gd name="connsiteX2" fmla="*/ 1017592 w 1234161"/>
              <a:gd name="connsiteY2" fmla="*/ 1361265 h 4833791"/>
              <a:gd name="connsiteX3" fmla="*/ 1231881 w 1234161"/>
              <a:gd name="connsiteY3" fmla="*/ 2089150 h 4833791"/>
              <a:gd name="connsiteX4" fmla="*/ 1128076 w 1234161"/>
              <a:gd name="connsiteY4" fmla="*/ 2698750 h 4833791"/>
              <a:gd name="connsiteX5" fmla="*/ 1089249 w 1234161"/>
              <a:gd name="connsiteY5" fmla="*/ 3373823 h 4833791"/>
              <a:gd name="connsiteX6" fmla="*/ 739069 w 1234161"/>
              <a:gd name="connsiteY6" fmla="*/ 4130940 h 4833791"/>
              <a:gd name="connsiteX7" fmla="*/ 0 w 1234161"/>
              <a:gd name="connsiteY7" fmla="*/ 4833791 h 4833791"/>
              <a:gd name="connsiteX0" fmla="*/ 812692 w 1134663"/>
              <a:gd name="connsiteY0" fmla="*/ 0 h 4833791"/>
              <a:gd name="connsiteX1" fmla="*/ 983964 w 1134663"/>
              <a:gd name="connsiteY1" fmla="*/ 755650 h 4833791"/>
              <a:gd name="connsiteX2" fmla="*/ 1017592 w 1134663"/>
              <a:gd name="connsiteY2" fmla="*/ 1361265 h 4833791"/>
              <a:gd name="connsiteX3" fmla="*/ 1068481 w 1134663"/>
              <a:gd name="connsiteY3" fmla="*/ 2112557 h 4833791"/>
              <a:gd name="connsiteX4" fmla="*/ 1128076 w 1134663"/>
              <a:gd name="connsiteY4" fmla="*/ 2698750 h 4833791"/>
              <a:gd name="connsiteX5" fmla="*/ 1089249 w 1134663"/>
              <a:gd name="connsiteY5" fmla="*/ 3373823 h 4833791"/>
              <a:gd name="connsiteX6" fmla="*/ 739069 w 1134663"/>
              <a:gd name="connsiteY6" fmla="*/ 4130940 h 4833791"/>
              <a:gd name="connsiteX7" fmla="*/ 0 w 1134663"/>
              <a:gd name="connsiteY7" fmla="*/ 4833791 h 4833791"/>
              <a:gd name="connsiteX0" fmla="*/ 847706 w 1134663"/>
              <a:gd name="connsiteY0" fmla="*/ 0 h 4833791"/>
              <a:gd name="connsiteX1" fmla="*/ 983964 w 1134663"/>
              <a:gd name="connsiteY1" fmla="*/ 755650 h 4833791"/>
              <a:gd name="connsiteX2" fmla="*/ 1017592 w 1134663"/>
              <a:gd name="connsiteY2" fmla="*/ 1361265 h 4833791"/>
              <a:gd name="connsiteX3" fmla="*/ 1068481 w 1134663"/>
              <a:gd name="connsiteY3" fmla="*/ 2112557 h 4833791"/>
              <a:gd name="connsiteX4" fmla="*/ 1128076 w 1134663"/>
              <a:gd name="connsiteY4" fmla="*/ 2698750 h 4833791"/>
              <a:gd name="connsiteX5" fmla="*/ 1089249 w 1134663"/>
              <a:gd name="connsiteY5" fmla="*/ 3373823 h 4833791"/>
              <a:gd name="connsiteX6" fmla="*/ 739069 w 1134663"/>
              <a:gd name="connsiteY6" fmla="*/ 4130940 h 4833791"/>
              <a:gd name="connsiteX7" fmla="*/ 0 w 1134663"/>
              <a:gd name="connsiteY7" fmla="*/ 4833791 h 4833791"/>
              <a:gd name="connsiteX0" fmla="*/ 952750 w 1134663"/>
              <a:gd name="connsiteY0" fmla="*/ 0 h 4950826"/>
              <a:gd name="connsiteX1" fmla="*/ 983964 w 1134663"/>
              <a:gd name="connsiteY1" fmla="*/ 872685 h 4950826"/>
              <a:gd name="connsiteX2" fmla="*/ 1017592 w 1134663"/>
              <a:gd name="connsiteY2" fmla="*/ 1478300 h 4950826"/>
              <a:gd name="connsiteX3" fmla="*/ 1068481 w 1134663"/>
              <a:gd name="connsiteY3" fmla="*/ 2229592 h 4950826"/>
              <a:gd name="connsiteX4" fmla="*/ 1128076 w 1134663"/>
              <a:gd name="connsiteY4" fmla="*/ 2815785 h 4950826"/>
              <a:gd name="connsiteX5" fmla="*/ 1089249 w 1134663"/>
              <a:gd name="connsiteY5" fmla="*/ 3490858 h 4950826"/>
              <a:gd name="connsiteX6" fmla="*/ 739069 w 1134663"/>
              <a:gd name="connsiteY6" fmla="*/ 4247975 h 4950826"/>
              <a:gd name="connsiteX7" fmla="*/ 0 w 1134663"/>
              <a:gd name="connsiteY7" fmla="*/ 4950826 h 4950826"/>
              <a:gd name="connsiteX0" fmla="*/ 614277 w 1134663"/>
              <a:gd name="connsiteY0" fmla="*/ 0 h 4669939"/>
              <a:gd name="connsiteX1" fmla="*/ 983964 w 1134663"/>
              <a:gd name="connsiteY1" fmla="*/ 591798 h 4669939"/>
              <a:gd name="connsiteX2" fmla="*/ 1017592 w 1134663"/>
              <a:gd name="connsiteY2" fmla="*/ 1197413 h 4669939"/>
              <a:gd name="connsiteX3" fmla="*/ 1068481 w 1134663"/>
              <a:gd name="connsiteY3" fmla="*/ 1948705 h 4669939"/>
              <a:gd name="connsiteX4" fmla="*/ 1128076 w 1134663"/>
              <a:gd name="connsiteY4" fmla="*/ 2534898 h 4669939"/>
              <a:gd name="connsiteX5" fmla="*/ 1089249 w 1134663"/>
              <a:gd name="connsiteY5" fmla="*/ 3209971 h 4669939"/>
              <a:gd name="connsiteX6" fmla="*/ 739069 w 1134663"/>
              <a:gd name="connsiteY6" fmla="*/ 3967088 h 4669939"/>
              <a:gd name="connsiteX7" fmla="*/ 0 w 1134663"/>
              <a:gd name="connsiteY7" fmla="*/ 4669939 h 4669939"/>
              <a:gd name="connsiteX0" fmla="*/ 906064 w 1134663"/>
              <a:gd name="connsiteY0" fmla="*/ 0 h 4669939"/>
              <a:gd name="connsiteX1" fmla="*/ 983964 w 1134663"/>
              <a:gd name="connsiteY1" fmla="*/ 591798 h 4669939"/>
              <a:gd name="connsiteX2" fmla="*/ 1017592 w 1134663"/>
              <a:gd name="connsiteY2" fmla="*/ 1197413 h 4669939"/>
              <a:gd name="connsiteX3" fmla="*/ 1068481 w 1134663"/>
              <a:gd name="connsiteY3" fmla="*/ 1948705 h 4669939"/>
              <a:gd name="connsiteX4" fmla="*/ 1128076 w 1134663"/>
              <a:gd name="connsiteY4" fmla="*/ 2534898 h 4669939"/>
              <a:gd name="connsiteX5" fmla="*/ 1089249 w 1134663"/>
              <a:gd name="connsiteY5" fmla="*/ 3209971 h 4669939"/>
              <a:gd name="connsiteX6" fmla="*/ 739069 w 1134663"/>
              <a:gd name="connsiteY6" fmla="*/ 3967088 h 4669939"/>
              <a:gd name="connsiteX7" fmla="*/ 0 w 1134663"/>
              <a:gd name="connsiteY7" fmla="*/ 4669939 h 4669939"/>
              <a:gd name="connsiteX0" fmla="*/ 906064 w 1134663"/>
              <a:gd name="connsiteY0" fmla="*/ 0 h 4669939"/>
              <a:gd name="connsiteX1" fmla="*/ 983964 w 1134663"/>
              <a:gd name="connsiteY1" fmla="*/ 591798 h 4669939"/>
              <a:gd name="connsiteX2" fmla="*/ 1017592 w 1134663"/>
              <a:gd name="connsiteY2" fmla="*/ 1197413 h 4669939"/>
              <a:gd name="connsiteX3" fmla="*/ 1068481 w 1134663"/>
              <a:gd name="connsiteY3" fmla="*/ 1948705 h 4669939"/>
              <a:gd name="connsiteX4" fmla="*/ 1128076 w 1134663"/>
              <a:gd name="connsiteY4" fmla="*/ 2534898 h 4669939"/>
              <a:gd name="connsiteX5" fmla="*/ 1089249 w 1134663"/>
              <a:gd name="connsiteY5" fmla="*/ 3209971 h 4669939"/>
              <a:gd name="connsiteX6" fmla="*/ 739069 w 1134663"/>
              <a:gd name="connsiteY6" fmla="*/ 3967088 h 4669939"/>
              <a:gd name="connsiteX7" fmla="*/ 0 w 1134663"/>
              <a:gd name="connsiteY7" fmla="*/ 4669939 h 4669939"/>
              <a:gd name="connsiteX0" fmla="*/ 999435 w 1134663"/>
              <a:gd name="connsiteY0" fmla="*/ 0 h 4716752"/>
              <a:gd name="connsiteX1" fmla="*/ 983964 w 1134663"/>
              <a:gd name="connsiteY1" fmla="*/ 638611 h 4716752"/>
              <a:gd name="connsiteX2" fmla="*/ 1017592 w 1134663"/>
              <a:gd name="connsiteY2" fmla="*/ 1244226 h 4716752"/>
              <a:gd name="connsiteX3" fmla="*/ 1068481 w 1134663"/>
              <a:gd name="connsiteY3" fmla="*/ 1995518 h 4716752"/>
              <a:gd name="connsiteX4" fmla="*/ 1128076 w 1134663"/>
              <a:gd name="connsiteY4" fmla="*/ 2581711 h 4716752"/>
              <a:gd name="connsiteX5" fmla="*/ 1089249 w 1134663"/>
              <a:gd name="connsiteY5" fmla="*/ 3256784 h 4716752"/>
              <a:gd name="connsiteX6" fmla="*/ 739069 w 1134663"/>
              <a:gd name="connsiteY6" fmla="*/ 4013901 h 4716752"/>
              <a:gd name="connsiteX7" fmla="*/ 0 w 1134663"/>
              <a:gd name="connsiteY7" fmla="*/ 4716752 h 4716752"/>
              <a:gd name="connsiteX0" fmla="*/ 289604 w 424832"/>
              <a:gd name="connsiteY0" fmla="*/ 0 h 4693345"/>
              <a:gd name="connsiteX1" fmla="*/ 274133 w 424832"/>
              <a:gd name="connsiteY1" fmla="*/ 638611 h 4693345"/>
              <a:gd name="connsiteX2" fmla="*/ 307761 w 424832"/>
              <a:gd name="connsiteY2" fmla="*/ 1244226 h 4693345"/>
              <a:gd name="connsiteX3" fmla="*/ 358650 w 424832"/>
              <a:gd name="connsiteY3" fmla="*/ 1995518 h 4693345"/>
              <a:gd name="connsiteX4" fmla="*/ 418245 w 424832"/>
              <a:gd name="connsiteY4" fmla="*/ 2581711 h 4693345"/>
              <a:gd name="connsiteX5" fmla="*/ 379418 w 424832"/>
              <a:gd name="connsiteY5" fmla="*/ 3256784 h 4693345"/>
              <a:gd name="connsiteX6" fmla="*/ 29238 w 424832"/>
              <a:gd name="connsiteY6" fmla="*/ 4013901 h 4693345"/>
              <a:gd name="connsiteX7" fmla="*/ 153857 w 424832"/>
              <a:gd name="connsiteY7" fmla="*/ 4693345 h 4693345"/>
              <a:gd name="connsiteX0" fmla="*/ 135747 w 264809"/>
              <a:gd name="connsiteY0" fmla="*/ 0 h 4693345"/>
              <a:gd name="connsiteX1" fmla="*/ 120276 w 264809"/>
              <a:gd name="connsiteY1" fmla="*/ 638611 h 4693345"/>
              <a:gd name="connsiteX2" fmla="*/ 153904 w 264809"/>
              <a:gd name="connsiteY2" fmla="*/ 1244226 h 4693345"/>
              <a:gd name="connsiteX3" fmla="*/ 204793 w 264809"/>
              <a:gd name="connsiteY3" fmla="*/ 1995518 h 4693345"/>
              <a:gd name="connsiteX4" fmla="*/ 264388 w 264809"/>
              <a:gd name="connsiteY4" fmla="*/ 2581711 h 4693345"/>
              <a:gd name="connsiteX5" fmla="*/ 225561 w 264809"/>
              <a:gd name="connsiteY5" fmla="*/ 3256784 h 4693345"/>
              <a:gd name="connsiteX6" fmla="*/ 120482 w 264809"/>
              <a:gd name="connsiteY6" fmla="*/ 4013901 h 4693345"/>
              <a:gd name="connsiteX7" fmla="*/ 0 w 264809"/>
              <a:gd name="connsiteY7" fmla="*/ 4693345 h 4693345"/>
              <a:gd name="connsiteX0" fmla="*/ 135747 w 321087"/>
              <a:gd name="connsiteY0" fmla="*/ 0 h 4693345"/>
              <a:gd name="connsiteX1" fmla="*/ 120276 w 321087"/>
              <a:gd name="connsiteY1" fmla="*/ 638611 h 4693345"/>
              <a:gd name="connsiteX2" fmla="*/ 153904 w 321087"/>
              <a:gd name="connsiteY2" fmla="*/ 1244226 h 4693345"/>
              <a:gd name="connsiteX3" fmla="*/ 204793 w 321087"/>
              <a:gd name="connsiteY3" fmla="*/ 1995518 h 4693345"/>
              <a:gd name="connsiteX4" fmla="*/ 264388 w 321087"/>
              <a:gd name="connsiteY4" fmla="*/ 2581711 h 4693345"/>
              <a:gd name="connsiteX5" fmla="*/ 225561 w 321087"/>
              <a:gd name="connsiteY5" fmla="*/ 3256784 h 4693345"/>
              <a:gd name="connsiteX6" fmla="*/ 225526 w 321087"/>
              <a:gd name="connsiteY6" fmla="*/ 4060716 h 4693345"/>
              <a:gd name="connsiteX7" fmla="*/ 0 w 321087"/>
              <a:gd name="connsiteY7" fmla="*/ 4693345 h 4693345"/>
              <a:gd name="connsiteX0" fmla="*/ 135747 w 264622"/>
              <a:gd name="connsiteY0" fmla="*/ 0 h 4693345"/>
              <a:gd name="connsiteX1" fmla="*/ 120276 w 264622"/>
              <a:gd name="connsiteY1" fmla="*/ 638611 h 4693345"/>
              <a:gd name="connsiteX2" fmla="*/ 153904 w 264622"/>
              <a:gd name="connsiteY2" fmla="*/ 1244226 h 4693345"/>
              <a:gd name="connsiteX3" fmla="*/ 204793 w 264622"/>
              <a:gd name="connsiteY3" fmla="*/ 1995518 h 4693345"/>
              <a:gd name="connsiteX4" fmla="*/ 264388 w 264622"/>
              <a:gd name="connsiteY4" fmla="*/ 2581711 h 4693345"/>
              <a:gd name="connsiteX5" fmla="*/ 225561 w 264622"/>
              <a:gd name="connsiteY5" fmla="*/ 3256784 h 4693345"/>
              <a:gd name="connsiteX6" fmla="*/ 225526 w 264622"/>
              <a:gd name="connsiteY6" fmla="*/ 4060716 h 4693345"/>
              <a:gd name="connsiteX7" fmla="*/ 0 w 264622"/>
              <a:gd name="connsiteY7" fmla="*/ 4693345 h 4693345"/>
              <a:gd name="connsiteX0" fmla="*/ 135747 w 264622"/>
              <a:gd name="connsiteY0" fmla="*/ 0 h 4693345"/>
              <a:gd name="connsiteX1" fmla="*/ 120276 w 264622"/>
              <a:gd name="connsiteY1" fmla="*/ 638611 h 4693345"/>
              <a:gd name="connsiteX2" fmla="*/ 153904 w 264622"/>
              <a:gd name="connsiteY2" fmla="*/ 1244226 h 4693345"/>
              <a:gd name="connsiteX3" fmla="*/ 204793 w 264622"/>
              <a:gd name="connsiteY3" fmla="*/ 1995518 h 4693345"/>
              <a:gd name="connsiteX4" fmla="*/ 264388 w 264622"/>
              <a:gd name="connsiteY4" fmla="*/ 2581711 h 4693345"/>
              <a:gd name="connsiteX5" fmla="*/ 225561 w 264622"/>
              <a:gd name="connsiteY5" fmla="*/ 3256784 h 4693345"/>
              <a:gd name="connsiteX6" fmla="*/ 225526 w 264622"/>
              <a:gd name="connsiteY6" fmla="*/ 4060716 h 4693345"/>
              <a:gd name="connsiteX7" fmla="*/ 0 w 264622"/>
              <a:gd name="connsiteY7" fmla="*/ 4693345 h 4693345"/>
              <a:gd name="connsiteX0" fmla="*/ 135747 w 266421"/>
              <a:gd name="connsiteY0" fmla="*/ 0 h 4693345"/>
              <a:gd name="connsiteX1" fmla="*/ 120276 w 266421"/>
              <a:gd name="connsiteY1" fmla="*/ 638611 h 4693345"/>
              <a:gd name="connsiteX2" fmla="*/ 153904 w 266421"/>
              <a:gd name="connsiteY2" fmla="*/ 1244226 h 4693345"/>
              <a:gd name="connsiteX3" fmla="*/ 264388 w 266421"/>
              <a:gd name="connsiteY3" fmla="*/ 2581711 h 4693345"/>
              <a:gd name="connsiteX4" fmla="*/ 225561 w 266421"/>
              <a:gd name="connsiteY4" fmla="*/ 3256784 h 4693345"/>
              <a:gd name="connsiteX5" fmla="*/ 225526 w 266421"/>
              <a:gd name="connsiteY5" fmla="*/ 4060716 h 4693345"/>
              <a:gd name="connsiteX6" fmla="*/ 0 w 266421"/>
              <a:gd name="connsiteY6" fmla="*/ 4693345 h 4693345"/>
              <a:gd name="connsiteX0" fmla="*/ 135747 w 268106"/>
              <a:gd name="connsiteY0" fmla="*/ 0 h 4693345"/>
              <a:gd name="connsiteX1" fmla="*/ 120276 w 268106"/>
              <a:gd name="connsiteY1" fmla="*/ 638611 h 4693345"/>
              <a:gd name="connsiteX2" fmla="*/ 264388 w 268106"/>
              <a:gd name="connsiteY2" fmla="*/ 2581711 h 4693345"/>
              <a:gd name="connsiteX3" fmla="*/ 225561 w 268106"/>
              <a:gd name="connsiteY3" fmla="*/ 3256784 h 4693345"/>
              <a:gd name="connsiteX4" fmla="*/ 225526 w 268106"/>
              <a:gd name="connsiteY4" fmla="*/ 4060716 h 4693345"/>
              <a:gd name="connsiteX5" fmla="*/ 0 w 268106"/>
              <a:gd name="connsiteY5" fmla="*/ 4693345 h 4693345"/>
              <a:gd name="connsiteX0" fmla="*/ 135747 w 272065"/>
              <a:gd name="connsiteY0" fmla="*/ 0 h 4693345"/>
              <a:gd name="connsiteX1" fmla="*/ 120276 w 272065"/>
              <a:gd name="connsiteY1" fmla="*/ 638611 h 4693345"/>
              <a:gd name="connsiteX2" fmla="*/ 264388 w 272065"/>
              <a:gd name="connsiteY2" fmla="*/ 2581711 h 4693345"/>
              <a:gd name="connsiteX3" fmla="*/ 225526 w 272065"/>
              <a:gd name="connsiteY3" fmla="*/ 4060716 h 4693345"/>
              <a:gd name="connsiteX4" fmla="*/ 0 w 272065"/>
              <a:gd name="connsiteY4" fmla="*/ 4693345 h 4693345"/>
              <a:gd name="connsiteX0" fmla="*/ 135747 w 266311"/>
              <a:gd name="connsiteY0" fmla="*/ 0 h 4693345"/>
              <a:gd name="connsiteX1" fmla="*/ 120276 w 266311"/>
              <a:gd name="connsiteY1" fmla="*/ 638611 h 4693345"/>
              <a:gd name="connsiteX2" fmla="*/ 264388 w 266311"/>
              <a:gd name="connsiteY2" fmla="*/ 2581711 h 4693345"/>
              <a:gd name="connsiteX3" fmla="*/ 0 w 266311"/>
              <a:gd name="connsiteY3" fmla="*/ 4693345 h 4693345"/>
              <a:gd name="connsiteX0" fmla="*/ 135747 w 135747"/>
              <a:gd name="connsiteY0" fmla="*/ 0 h 4693345"/>
              <a:gd name="connsiteX1" fmla="*/ 120276 w 135747"/>
              <a:gd name="connsiteY1" fmla="*/ 638611 h 4693345"/>
              <a:gd name="connsiteX2" fmla="*/ 89316 w 135747"/>
              <a:gd name="connsiteY2" fmla="*/ 2558304 h 4693345"/>
              <a:gd name="connsiteX3" fmla="*/ 0 w 135747"/>
              <a:gd name="connsiteY3" fmla="*/ 4693345 h 4693345"/>
              <a:gd name="connsiteX0" fmla="*/ 53438 w 195323"/>
              <a:gd name="connsiteY0" fmla="*/ 0 h 4318830"/>
              <a:gd name="connsiteX1" fmla="*/ 37967 w 195323"/>
              <a:gd name="connsiteY1" fmla="*/ 638611 h 4318830"/>
              <a:gd name="connsiteX2" fmla="*/ 7007 w 195323"/>
              <a:gd name="connsiteY2" fmla="*/ 2558304 h 4318830"/>
              <a:gd name="connsiteX3" fmla="*/ 186135 w 195323"/>
              <a:gd name="connsiteY3" fmla="*/ 4318830 h 4318830"/>
              <a:gd name="connsiteX0" fmla="*/ 53438 w 186135"/>
              <a:gd name="connsiteY0" fmla="*/ 0 h 4318830"/>
              <a:gd name="connsiteX1" fmla="*/ 37967 w 186135"/>
              <a:gd name="connsiteY1" fmla="*/ 638611 h 4318830"/>
              <a:gd name="connsiteX2" fmla="*/ 7007 w 186135"/>
              <a:gd name="connsiteY2" fmla="*/ 2558304 h 4318830"/>
              <a:gd name="connsiteX3" fmla="*/ 186135 w 186135"/>
              <a:gd name="connsiteY3" fmla="*/ 4318830 h 4318830"/>
              <a:gd name="connsiteX0" fmla="*/ 56512 w 235895"/>
              <a:gd name="connsiteY0" fmla="*/ 0 h 3920908"/>
              <a:gd name="connsiteX1" fmla="*/ 41041 w 235895"/>
              <a:gd name="connsiteY1" fmla="*/ 638611 h 3920908"/>
              <a:gd name="connsiteX2" fmla="*/ 10081 w 235895"/>
              <a:gd name="connsiteY2" fmla="*/ 2558304 h 3920908"/>
              <a:gd name="connsiteX3" fmla="*/ 235895 w 235895"/>
              <a:gd name="connsiteY3" fmla="*/ 3920908 h 3920908"/>
              <a:gd name="connsiteX0" fmla="*/ 56512 w 235895"/>
              <a:gd name="connsiteY0" fmla="*/ 0 h 3920908"/>
              <a:gd name="connsiteX1" fmla="*/ 41041 w 235895"/>
              <a:gd name="connsiteY1" fmla="*/ 638611 h 3920908"/>
              <a:gd name="connsiteX2" fmla="*/ 10081 w 235895"/>
              <a:gd name="connsiteY2" fmla="*/ 2558304 h 3920908"/>
              <a:gd name="connsiteX3" fmla="*/ 235895 w 235895"/>
              <a:gd name="connsiteY3" fmla="*/ 3920908 h 3920908"/>
              <a:gd name="connsiteX0" fmla="*/ 47911 w 227294"/>
              <a:gd name="connsiteY0" fmla="*/ 0 h 3920908"/>
              <a:gd name="connsiteX1" fmla="*/ 125812 w 227294"/>
              <a:gd name="connsiteY1" fmla="*/ 966311 h 3920908"/>
              <a:gd name="connsiteX2" fmla="*/ 1480 w 227294"/>
              <a:gd name="connsiteY2" fmla="*/ 2558304 h 3920908"/>
              <a:gd name="connsiteX3" fmla="*/ 227294 w 227294"/>
              <a:gd name="connsiteY3" fmla="*/ 3920908 h 3920908"/>
              <a:gd name="connsiteX0" fmla="*/ 47491 w 226874"/>
              <a:gd name="connsiteY0" fmla="*/ 0 h 3920908"/>
              <a:gd name="connsiteX1" fmla="*/ 125392 w 226874"/>
              <a:gd name="connsiteY1" fmla="*/ 966311 h 3920908"/>
              <a:gd name="connsiteX2" fmla="*/ 1060 w 226874"/>
              <a:gd name="connsiteY2" fmla="*/ 2558304 h 3920908"/>
              <a:gd name="connsiteX3" fmla="*/ 226874 w 226874"/>
              <a:gd name="connsiteY3" fmla="*/ 3920908 h 3920908"/>
              <a:gd name="connsiteX0" fmla="*/ 47708 w 227091"/>
              <a:gd name="connsiteY0" fmla="*/ 0 h 3920908"/>
              <a:gd name="connsiteX1" fmla="*/ 125609 w 227091"/>
              <a:gd name="connsiteY1" fmla="*/ 966311 h 3920908"/>
              <a:gd name="connsiteX2" fmla="*/ 1277 w 227091"/>
              <a:gd name="connsiteY2" fmla="*/ 2558304 h 3920908"/>
              <a:gd name="connsiteX3" fmla="*/ 227091 w 227091"/>
              <a:gd name="connsiteY3" fmla="*/ 3920908 h 3920908"/>
              <a:gd name="connsiteX0" fmla="*/ 47802 w 227185"/>
              <a:gd name="connsiteY0" fmla="*/ 0 h 3920908"/>
              <a:gd name="connsiteX1" fmla="*/ 125703 w 227185"/>
              <a:gd name="connsiteY1" fmla="*/ 966311 h 3920908"/>
              <a:gd name="connsiteX2" fmla="*/ 1371 w 227185"/>
              <a:gd name="connsiteY2" fmla="*/ 2558304 h 3920908"/>
              <a:gd name="connsiteX3" fmla="*/ 227185 w 227185"/>
              <a:gd name="connsiteY3" fmla="*/ 3920908 h 3920908"/>
              <a:gd name="connsiteX0" fmla="*/ 58582 w 237965"/>
              <a:gd name="connsiteY0" fmla="*/ 0 h 3920908"/>
              <a:gd name="connsiteX1" fmla="*/ 136483 w 237965"/>
              <a:gd name="connsiteY1" fmla="*/ 966311 h 3920908"/>
              <a:gd name="connsiteX2" fmla="*/ 1393 w 237965"/>
              <a:gd name="connsiteY2" fmla="*/ 3054542 h 3920908"/>
              <a:gd name="connsiteX3" fmla="*/ 237965 w 237965"/>
              <a:gd name="connsiteY3" fmla="*/ 3920908 h 3920908"/>
              <a:gd name="connsiteX0" fmla="*/ 79901 w 259284"/>
              <a:gd name="connsiteY0" fmla="*/ 0 h 3920908"/>
              <a:gd name="connsiteX1" fmla="*/ 157802 w 259284"/>
              <a:gd name="connsiteY1" fmla="*/ 966311 h 3920908"/>
              <a:gd name="connsiteX2" fmla="*/ 22712 w 259284"/>
              <a:gd name="connsiteY2" fmla="*/ 3054542 h 3920908"/>
              <a:gd name="connsiteX3" fmla="*/ 259284 w 259284"/>
              <a:gd name="connsiteY3" fmla="*/ 3920908 h 3920908"/>
              <a:gd name="connsiteX0" fmla="*/ 30467 w 209850"/>
              <a:gd name="connsiteY0" fmla="*/ 0 h 3920908"/>
              <a:gd name="connsiteX1" fmla="*/ 108368 w 209850"/>
              <a:gd name="connsiteY1" fmla="*/ 966311 h 3920908"/>
              <a:gd name="connsiteX2" fmla="*/ 27069 w 209850"/>
              <a:gd name="connsiteY2" fmla="*/ 3421326 h 3920908"/>
              <a:gd name="connsiteX3" fmla="*/ 209850 w 209850"/>
              <a:gd name="connsiteY3" fmla="*/ 3920908 h 3920908"/>
              <a:gd name="connsiteX0" fmla="*/ 11031 w 190414"/>
              <a:gd name="connsiteY0" fmla="*/ 0 h 3920908"/>
              <a:gd name="connsiteX1" fmla="*/ 88932 w 190414"/>
              <a:gd name="connsiteY1" fmla="*/ 966311 h 3920908"/>
              <a:gd name="connsiteX2" fmla="*/ 7633 w 190414"/>
              <a:gd name="connsiteY2" fmla="*/ 3421326 h 3920908"/>
              <a:gd name="connsiteX3" fmla="*/ 190414 w 190414"/>
              <a:gd name="connsiteY3" fmla="*/ 3920908 h 3920908"/>
              <a:gd name="connsiteX0" fmla="*/ 73507 w 252890"/>
              <a:gd name="connsiteY0" fmla="*/ 0 h 3920908"/>
              <a:gd name="connsiteX1" fmla="*/ 151408 w 252890"/>
              <a:gd name="connsiteY1" fmla="*/ 966311 h 3920908"/>
              <a:gd name="connsiteX2" fmla="*/ 5560 w 252890"/>
              <a:gd name="connsiteY2" fmla="*/ 3421326 h 3920908"/>
              <a:gd name="connsiteX3" fmla="*/ 252890 w 252890"/>
              <a:gd name="connsiteY3" fmla="*/ 3920908 h 3920908"/>
              <a:gd name="connsiteX0" fmla="*/ 73507 w 252890"/>
              <a:gd name="connsiteY0" fmla="*/ 0 h 3920908"/>
              <a:gd name="connsiteX1" fmla="*/ 151408 w 252890"/>
              <a:gd name="connsiteY1" fmla="*/ 966311 h 3920908"/>
              <a:gd name="connsiteX2" fmla="*/ 5560 w 252890"/>
              <a:gd name="connsiteY2" fmla="*/ 3248722 h 3920908"/>
              <a:gd name="connsiteX3" fmla="*/ 252890 w 252890"/>
              <a:gd name="connsiteY3" fmla="*/ 3920908 h 3920908"/>
              <a:gd name="connsiteX0" fmla="*/ 74351 w 253734"/>
              <a:gd name="connsiteY0" fmla="*/ 0 h 3920908"/>
              <a:gd name="connsiteX1" fmla="*/ 6404 w 253734"/>
              <a:gd name="connsiteY1" fmla="*/ 3248722 h 3920908"/>
              <a:gd name="connsiteX2" fmla="*/ 253734 w 253734"/>
              <a:gd name="connsiteY2" fmla="*/ 3920908 h 3920908"/>
              <a:gd name="connsiteX0" fmla="*/ 0 w 179383"/>
              <a:gd name="connsiteY0" fmla="*/ 0 h 3920908"/>
              <a:gd name="connsiteX1" fmla="*/ 179383 w 179383"/>
              <a:gd name="connsiteY1" fmla="*/ 3920908 h 3920908"/>
              <a:gd name="connsiteX0" fmla="*/ 0 w 179383"/>
              <a:gd name="connsiteY0" fmla="*/ 0 h 3920908"/>
              <a:gd name="connsiteX1" fmla="*/ 48766 w 179383"/>
              <a:gd name="connsiteY1" fmla="*/ 1017979 h 3920908"/>
              <a:gd name="connsiteX2" fmla="*/ 179383 w 179383"/>
              <a:gd name="connsiteY2" fmla="*/ 3920908 h 3920908"/>
              <a:gd name="connsiteX0" fmla="*/ 0 w 214412"/>
              <a:gd name="connsiteY0" fmla="*/ 0 h 3931632"/>
              <a:gd name="connsiteX1" fmla="*/ 83795 w 214412"/>
              <a:gd name="connsiteY1" fmla="*/ 1028703 h 3931632"/>
              <a:gd name="connsiteX2" fmla="*/ 214412 w 214412"/>
              <a:gd name="connsiteY2" fmla="*/ 3931632 h 3931632"/>
              <a:gd name="connsiteX0" fmla="*/ 0 w 214412"/>
              <a:gd name="connsiteY0" fmla="*/ 0 h 3931632"/>
              <a:gd name="connsiteX1" fmla="*/ 95471 w 214412"/>
              <a:gd name="connsiteY1" fmla="*/ 889297 h 3931632"/>
              <a:gd name="connsiteX2" fmla="*/ 214412 w 214412"/>
              <a:gd name="connsiteY2" fmla="*/ 3931632 h 3931632"/>
              <a:gd name="connsiteX0" fmla="*/ 0 w 214412"/>
              <a:gd name="connsiteY0" fmla="*/ 0 h 3931632"/>
              <a:gd name="connsiteX1" fmla="*/ 95471 w 214412"/>
              <a:gd name="connsiteY1" fmla="*/ 889297 h 3931632"/>
              <a:gd name="connsiteX2" fmla="*/ 214412 w 214412"/>
              <a:gd name="connsiteY2" fmla="*/ 3931632 h 3931632"/>
              <a:gd name="connsiteX0" fmla="*/ 0 w 344796"/>
              <a:gd name="connsiteY0" fmla="*/ 0 h 3813673"/>
              <a:gd name="connsiteX1" fmla="*/ 225855 w 344796"/>
              <a:gd name="connsiteY1" fmla="*/ 771338 h 3813673"/>
              <a:gd name="connsiteX2" fmla="*/ 344796 w 344796"/>
              <a:gd name="connsiteY2" fmla="*/ 3813673 h 3813673"/>
              <a:gd name="connsiteX0" fmla="*/ 0 w 344796"/>
              <a:gd name="connsiteY0" fmla="*/ 0 h 3813673"/>
              <a:gd name="connsiteX1" fmla="*/ 225855 w 344796"/>
              <a:gd name="connsiteY1" fmla="*/ 771338 h 3813673"/>
              <a:gd name="connsiteX2" fmla="*/ 344796 w 344796"/>
              <a:gd name="connsiteY2" fmla="*/ 3813673 h 3813673"/>
              <a:gd name="connsiteX0" fmla="*/ 0 w 344796"/>
              <a:gd name="connsiteY0" fmla="*/ 0 h 3813673"/>
              <a:gd name="connsiteX1" fmla="*/ 194719 w 344796"/>
              <a:gd name="connsiteY1" fmla="*/ 696273 h 3813673"/>
              <a:gd name="connsiteX2" fmla="*/ 344796 w 344796"/>
              <a:gd name="connsiteY2" fmla="*/ 3813673 h 3813673"/>
              <a:gd name="connsiteX0" fmla="*/ 0 w 344796"/>
              <a:gd name="connsiteY0" fmla="*/ 0 h 3813673"/>
              <a:gd name="connsiteX1" fmla="*/ 194719 w 344796"/>
              <a:gd name="connsiteY1" fmla="*/ 696273 h 3813673"/>
              <a:gd name="connsiteX2" fmla="*/ 344796 w 344796"/>
              <a:gd name="connsiteY2" fmla="*/ 3813673 h 3813673"/>
              <a:gd name="connsiteX0" fmla="*/ 0 w 344796"/>
              <a:gd name="connsiteY0" fmla="*/ 0 h 3813673"/>
              <a:gd name="connsiteX1" fmla="*/ 194719 w 344796"/>
              <a:gd name="connsiteY1" fmla="*/ 696273 h 3813673"/>
              <a:gd name="connsiteX2" fmla="*/ 344796 w 344796"/>
              <a:gd name="connsiteY2" fmla="*/ 3813673 h 3813673"/>
              <a:gd name="connsiteX0" fmla="*/ 0 w 344796"/>
              <a:gd name="connsiteY0" fmla="*/ 0 h 3813673"/>
              <a:gd name="connsiteX1" fmla="*/ 194719 w 344796"/>
              <a:gd name="connsiteY1" fmla="*/ 696273 h 3813673"/>
              <a:gd name="connsiteX2" fmla="*/ 212233 w 344796"/>
              <a:gd name="connsiteY2" fmla="*/ 1071597 h 3813673"/>
              <a:gd name="connsiteX3" fmla="*/ 344796 w 344796"/>
              <a:gd name="connsiteY3"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344796 w 344796"/>
              <a:gd name="connsiteY3"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344796 w 344796"/>
              <a:gd name="connsiteY3"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84236 w 344796"/>
              <a:gd name="connsiteY3" fmla="*/ 2755197 h 3813673"/>
              <a:gd name="connsiteX4" fmla="*/ 344796 w 344796"/>
              <a:gd name="connsiteY4"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84236 w 344796"/>
              <a:gd name="connsiteY3" fmla="*/ 2755197 h 3813673"/>
              <a:gd name="connsiteX4" fmla="*/ 344796 w 344796"/>
              <a:gd name="connsiteY4"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93966 w 344796"/>
              <a:gd name="connsiteY3" fmla="*/ 2594343 h 3813673"/>
              <a:gd name="connsiteX4" fmla="*/ 344796 w 344796"/>
              <a:gd name="connsiteY4"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93966 w 344796"/>
              <a:gd name="connsiteY3" fmla="*/ 2594343 h 3813673"/>
              <a:gd name="connsiteX4" fmla="*/ 344796 w 344796"/>
              <a:gd name="connsiteY4"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70614 w 344796"/>
              <a:gd name="connsiteY3" fmla="*/ 2530002 h 3813673"/>
              <a:gd name="connsiteX4" fmla="*/ 344796 w 344796"/>
              <a:gd name="connsiteY4" fmla="*/ 3813673 h 3813673"/>
              <a:gd name="connsiteX0" fmla="*/ 0 w 344796"/>
              <a:gd name="connsiteY0" fmla="*/ 0 h 3813673"/>
              <a:gd name="connsiteX1" fmla="*/ 221963 w 344796"/>
              <a:gd name="connsiteY1" fmla="*/ 685549 h 3813673"/>
              <a:gd name="connsiteX2" fmla="*/ 186935 w 344796"/>
              <a:gd name="connsiteY2" fmla="*/ 1093044 h 3813673"/>
              <a:gd name="connsiteX3" fmla="*/ 270614 w 344796"/>
              <a:gd name="connsiteY3" fmla="*/ 2530002 h 3813673"/>
              <a:gd name="connsiteX4" fmla="*/ 344796 w 344796"/>
              <a:gd name="connsiteY4" fmla="*/ 3813673 h 3813673"/>
              <a:gd name="connsiteX0" fmla="*/ 0 w 344796"/>
              <a:gd name="connsiteY0" fmla="*/ 0 h 3813673"/>
              <a:gd name="connsiteX1" fmla="*/ 221963 w 344796"/>
              <a:gd name="connsiteY1" fmla="*/ 685549 h 3813673"/>
              <a:gd name="connsiteX2" fmla="*/ 208341 w 344796"/>
              <a:gd name="connsiteY2" fmla="*/ 1071597 h 3813673"/>
              <a:gd name="connsiteX3" fmla="*/ 270614 w 344796"/>
              <a:gd name="connsiteY3" fmla="*/ 2530002 h 3813673"/>
              <a:gd name="connsiteX4" fmla="*/ 344796 w 344796"/>
              <a:gd name="connsiteY4" fmla="*/ 3813673 h 3813673"/>
              <a:gd name="connsiteX0" fmla="*/ 0 w 344796"/>
              <a:gd name="connsiteY0" fmla="*/ 0 h 3813673"/>
              <a:gd name="connsiteX1" fmla="*/ 221963 w 344796"/>
              <a:gd name="connsiteY1" fmla="*/ 685549 h 3813673"/>
              <a:gd name="connsiteX2" fmla="*/ 208341 w 344796"/>
              <a:gd name="connsiteY2" fmla="*/ 1071597 h 3813673"/>
              <a:gd name="connsiteX3" fmla="*/ 270614 w 344796"/>
              <a:gd name="connsiteY3" fmla="*/ 2530002 h 3813673"/>
              <a:gd name="connsiteX4" fmla="*/ 344796 w 344796"/>
              <a:gd name="connsiteY4" fmla="*/ 3813673 h 3813673"/>
              <a:gd name="connsiteX0" fmla="*/ 0 w 344796"/>
              <a:gd name="connsiteY0" fmla="*/ 0 h 3813673"/>
              <a:gd name="connsiteX1" fmla="*/ 221963 w 344796"/>
              <a:gd name="connsiteY1" fmla="*/ 685549 h 3813673"/>
              <a:gd name="connsiteX2" fmla="*/ 208341 w 344796"/>
              <a:gd name="connsiteY2" fmla="*/ 1071597 h 3813673"/>
              <a:gd name="connsiteX3" fmla="*/ 270614 w 344796"/>
              <a:gd name="connsiteY3" fmla="*/ 2530002 h 3813673"/>
              <a:gd name="connsiteX4" fmla="*/ 344796 w 344796"/>
              <a:gd name="connsiteY4" fmla="*/ 3813673 h 3813673"/>
              <a:gd name="connsiteX0" fmla="*/ 0 w 311713"/>
              <a:gd name="connsiteY0" fmla="*/ 0 h 3920909"/>
              <a:gd name="connsiteX1" fmla="*/ 188880 w 311713"/>
              <a:gd name="connsiteY1" fmla="*/ 792785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11713"/>
              <a:gd name="connsiteY0" fmla="*/ 0 h 3920909"/>
              <a:gd name="connsiteX1" fmla="*/ 188880 w 311713"/>
              <a:gd name="connsiteY1" fmla="*/ 792785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11713"/>
              <a:gd name="connsiteY0" fmla="*/ 0 h 3920909"/>
              <a:gd name="connsiteX1" fmla="*/ 155798 w 311713"/>
              <a:gd name="connsiteY1" fmla="*/ 953639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11713"/>
              <a:gd name="connsiteY0" fmla="*/ 0 h 3920909"/>
              <a:gd name="connsiteX1" fmla="*/ 155798 w 311713"/>
              <a:gd name="connsiteY1" fmla="*/ 953639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11713"/>
              <a:gd name="connsiteY0" fmla="*/ 0 h 3920909"/>
              <a:gd name="connsiteX1" fmla="*/ 155798 w 311713"/>
              <a:gd name="connsiteY1" fmla="*/ 953639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33119"/>
              <a:gd name="connsiteY0" fmla="*/ 0 h 4178275"/>
              <a:gd name="connsiteX1" fmla="*/ 155798 w 333119"/>
              <a:gd name="connsiteY1" fmla="*/ 953639 h 4178275"/>
              <a:gd name="connsiteX2" fmla="*/ 175258 w 333119"/>
              <a:gd name="connsiteY2" fmla="*/ 1178833 h 4178275"/>
              <a:gd name="connsiteX3" fmla="*/ 237531 w 333119"/>
              <a:gd name="connsiteY3" fmla="*/ 2637238 h 4178275"/>
              <a:gd name="connsiteX4" fmla="*/ 333119 w 333119"/>
              <a:gd name="connsiteY4" fmla="*/ 4178275 h 4178275"/>
              <a:gd name="connsiteX0" fmla="*/ 0 w 348687"/>
              <a:gd name="connsiteY0" fmla="*/ 0 h 4296234"/>
              <a:gd name="connsiteX1" fmla="*/ 171366 w 348687"/>
              <a:gd name="connsiteY1" fmla="*/ 1071598 h 4296234"/>
              <a:gd name="connsiteX2" fmla="*/ 190826 w 348687"/>
              <a:gd name="connsiteY2" fmla="*/ 1296792 h 4296234"/>
              <a:gd name="connsiteX3" fmla="*/ 253099 w 348687"/>
              <a:gd name="connsiteY3" fmla="*/ 2755197 h 4296234"/>
              <a:gd name="connsiteX4" fmla="*/ 348687 w 348687"/>
              <a:gd name="connsiteY4" fmla="*/ 4296234 h 4296234"/>
              <a:gd name="connsiteX0" fmla="*/ 0 w 362309"/>
              <a:gd name="connsiteY0" fmla="*/ 0 h 4274787"/>
              <a:gd name="connsiteX1" fmla="*/ 184988 w 362309"/>
              <a:gd name="connsiteY1" fmla="*/ 1050151 h 4274787"/>
              <a:gd name="connsiteX2" fmla="*/ 204448 w 362309"/>
              <a:gd name="connsiteY2" fmla="*/ 1275345 h 4274787"/>
              <a:gd name="connsiteX3" fmla="*/ 266721 w 362309"/>
              <a:gd name="connsiteY3" fmla="*/ 2733750 h 4274787"/>
              <a:gd name="connsiteX4" fmla="*/ 362309 w 362309"/>
              <a:gd name="connsiteY4" fmla="*/ 4274787 h 4274787"/>
              <a:gd name="connsiteX0" fmla="*/ 0 w 362309"/>
              <a:gd name="connsiteY0" fmla="*/ 0 h 4274787"/>
              <a:gd name="connsiteX1" fmla="*/ 184988 w 362309"/>
              <a:gd name="connsiteY1" fmla="*/ 1050151 h 4274787"/>
              <a:gd name="connsiteX2" fmla="*/ 204448 w 362309"/>
              <a:gd name="connsiteY2" fmla="*/ 1275345 h 4274787"/>
              <a:gd name="connsiteX3" fmla="*/ 266721 w 362309"/>
              <a:gd name="connsiteY3" fmla="*/ 2733750 h 4274787"/>
              <a:gd name="connsiteX4" fmla="*/ 362309 w 362309"/>
              <a:gd name="connsiteY4" fmla="*/ 4274787 h 4274787"/>
              <a:gd name="connsiteX0" fmla="*/ 0 w 362309"/>
              <a:gd name="connsiteY0" fmla="*/ 0 h 4274787"/>
              <a:gd name="connsiteX1" fmla="*/ 184988 w 362309"/>
              <a:gd name="connsiteY1" fmla="*/ 1050151 h 4274787"/>
              <a:gd name="connsiteX2" fmla="*/ 204448 w 362309"/>
              <a:gd name="connsiteY2" fmla="*/ 1275345 h 4274787"/>
              <a:gd name="connsiteX3" fmla="*/ 266721 w 362309"/>
              <a:gd name="connsiteY3" fmla="*/ 2733750 h 4274787"/>
              <a:gd name="connsiteX4" fmla="*/ 362309 w 362309"/>
              <a:gd name="connsiteY4" fmla="*/ 4274787 h 4274787"/>
              <a:gd name="connsiteX0" fmla="*/ 0 w 362309"/>
              <a:gd name="connsiteY0" fmla="*/ 0 h 4274787"/>
              <a:gd name="connsiteX1" fmla="*/ 204448 w 362309"/>
              <a:gd name="connsiteY1" fmla="*/ 1275345 h 4274787"/>
              <a:gd name="connsiteX2" fmla="*/ 266721 w 362309"/>
              <a:gd name="connsiteY2" fmla="*/ 2733750 h 4274787"/>
              <a:gd name="connsiteX3" fmla="*/ 362309 w 362309"/>
              <a:gd name="connsiteY3" fmla="*/ 4274787 h 4274787"/>
              <a:gd name="connsiteX0" fmla="*/ 0 w 362309"/>
              <a:gd name="connsiteY0" fmla="*/ 0 h 4274787"/>
              <a:gd name="connsiteX1" fmla="*/ 266721 w 362309"/>
              <a:gd name="connsiteY1" fmla="*/ 2733750 h 4274787"/>
              <a:gd name="connsiteX2" fmla="*/ 362309 w 362309"/>
              <a:gd name="connsiteY2" fmla="*/ 4274787 h 4274787"/>
              <a:gd name="connsiteX0" fmla="*/ 0 w 362309"/>
              <a:gd name="connsiteY0" fmla="*/ 0 h 4274787"/>
              <a:gd name="connsiteX1" fmla="*/ 362309 w 362309"/>
              <a:gd name="connsiteY1" fmla="*/ 4274787 h 4274787"/>
              <a:gd name="connsiteX0" fmla="*/ 0 w 872354"/>
              <a:gd name="connsiteY0" fmla="*/ 0 h 647156"/>
              <a:gd name="connsiteX1" fmla="*/ 872354 w 872354"/>
              <a:gd name="connsiteY1" fmla="*/ 647156 h 647156"/>
              <a:gd name="connsiteX0" fmla="*/ 0 w 872354"/>
              <a:gd name="connsiteY0" fmla="*/ 0 h 647156"/>
              <a:gd name="connsiteX1" fmla="*/ 872354 w 872354"/>
              <a:gd name="connsiteY1" fmla="*/ 647156 h 647156"/>
              <a:gd name="connsiteX0" fmla="*/ 0 w 872354"/>
              <a:gd name="connsiteY0" fmla="*/ 0 h 647156"/>
              <a:gd name="connsiteX1" fmla="*/ 872354 w 872354"/>
              <a:gd name="connsiteY1" fmla="*/ 647156 h 647156"/>
              <a:gd name="connsiteX0" fmla="*/ 0 w 872354"/>
              <a:gd name="connsiteY0" fmla="*/ 0 h 647156"/>
              <a:gd name="connsiteX1" fmla="*/ 35319 w 872354"/>
              <a:gd name="connsiteY1" fmla="*/ 33659 h 647156"/>
              <a:gd name="connsiteX2" fmla="*/ 872354 w 872354"/>
              <a:gd name="connsiteY2" fmla="*/ 647156 h 647156"/>
              <a:gd name="connsiteX0" fmla="*/ 0 w 872354"/>
              <a:gd name="connsiteY0" fmla="*/ 0 h 711497"/>
              <a:gd name="connsiteX1" fmla="*/ 35319 w 872354"/>
              <a:gd name="connsiteY1" fmla="*/ 98000 h 711497"/>
              <a:gd name="connsiteX2" fmla="*/ 872354 w 872354"/>
              <a:gd name="connsiteY2" fmla="*/ 711497 h 711497"/>
              <a:gd name="connsiteX0" fmla="*/ 0 w 872354"/>
              <a:gd name="connsiteY0" fmla="*/ 0 h 711497"/>
              <a:gd name="connsiteX1" fmla="*/ 6129 w 872354"/>
              <a:gd name="connsiteY1" fmla="*/ 130171 h 711497"/>
              <a:gd name="connsiteX2" fmla="*/ 872354 w 872354"/>
              <a:gd name="connsiteY2" fmla="*/ 711497 h 711497"/>
              <a:gd name="connsiteX0" fmla="*/ 5671 w 878025"/>
              <a:gd name="connsiteY0" fmla="*/ 0 h 711497"/>
              <a:gd name="connsiteX1" fmla="*/ 124 w 878025"/>
              <a:gd name="connsiteY1" fmla="*/ 140895 h 711497"/>
              <a:gd name="connsiteX2" fmla="*/ 878025 w 878025"/>
              <a:gd name="connsiteY2" fmla="*/ 711497 h 711497"/>
              <a:gd name="connsiteX0" fmla="*/ 53114 w 925468"/>
              <a:gd name="connsiteY0" fmla="*/ 0 h 711497"/>
              <a:gd name="connsiteX1" fmla="*/ 47567 w 925468"/>
              <a:gd name="connsiteY1" fmla="*/ 140895 h 711497"/>
              <a:gd name="connsiteX2" fmla="*/ 70918 w 925468"/>
              <a:gd name="connsiteY2" fmla="*/ 151618 h 711497"/>
              <a:gd name="connsiteX3" fmla="*/ 925468 w 925468"/>
              <a:gd name="connsiteY3" fmla="*/ 711497 h 711497"/>
              <a:gd name="connsiteX0" fmla="*/ 5547 w 877901"/>
              <a:gd name="connsiteY0" fmla="*/ 0 h 711497"/>
              <a:gd name="connsiteX1" fmla="*/ 0 w 877901"/>
              <a:gd name="connsiteY1" fmla="*/ 140895 h 711497"/>
              <a:gd name="connsiteX2" fmla="*/ 23351 w 877901"/>
              <a:gd name="connsiteY2" fmla="*/ 151618 h 711497"/>
              <a:gd name="connsiteX3" fmla="*/ 877901 w 877901"/>
              <a:gd name="connsiteY3" fmla="*/ 711497 h 711497"/>
              <a:gd name="connsiteX0" fmla="*/ 5547 w 877901"/>
              <a:gd name="connsiteY0" fmla="*/ 0 h 711497"/>
              <a:gd name="connsiteX1" fmla="*/ 0 w 877901"/>
              <a:gd name="connsiteY1" fmla="*/ 140895 h 711497"/>
              <a:gd name="connsiteX2" fmla="*/ 23351 w 877901"/>
              <a:gd name="connsiteY2" fmla="*/ 151618 h 711497"/>
              <a:gd name="connsiteX3" fmla="*/ 877901 w 877901"/>
              <a:gd name="connsiteY3" fmla="*/ 711497 h 711497"/>
              <a:gd name="connsiteX0" fmla="*/ 5547 w 877901"/>
              <a:gd name="connsiteY0" fmla="*/ 0 h 711497"/>
              <a:gd name="connsiteX1" fmla="*/ 0 w 877901"/>
              <a:gd name="connsiteY1" fmla="*/ 140895 h 711497"/>
              <a:gd name="connsiteX2" fmla="*/ 23351 w 877901"/>
              <a:gd name="connsiteY2" fmla="*/ 151618 h 711497"/>
              <a:gd name="connsiteX3" fmla="*/ 122599 w 877901"/>
              <a:gd name="connsiteY3" fmla="*/ 173065 h 711497"/>
              <a:gd name="connsiteX4" fmla="*/ 877901 w 877901"/>
              <a:gd name="connsiteY4" fmla="*/ 711497 h 711497"/>
              <a:gd name="connsiteX0" fmla="*/ 5547 w 877901"/>
              <a:gd name="connsiteY0" fmla="*/ 298916 h 1010413"/>
              <a:gd name="connsiteX1" fmla="*/ 0 w 877901"/>
              <a:gd name="connsiteY1" fmla="*/ 439811 h 1010413"/>
              <a:gd name="connsiteX2" fmla="*/ 23351 w 877901"/>
              <a:gd name="connsiteY2" fmla="*/ 450534 h 1010413"/>
              <a:gd name="connsiteX3" fmla="*/ 108977 w 877901"/>
              <a:gd name="connsiteY3" fmla="*/ 10868 h 1010413"/>
              <a:gd name="connsiteX4" fmla="*/ 877901 w 877901"/>
              <a:gd name="connsiteY4" fmla="*/ 1010413 h 1010413"/>
              <a:gd name="connsiteX0" fmla="*/ 5547 w 877901"/>
              <a:gd name="connsiteY0" fmla="*/ 288574 h 1000071"/>
              <a:gd name="connsiteX1" fmla="*/ 0 w 877901"/>
              <a:gd name="connsiteY1" fmla="*/ 429469 h 1000071"/>
              <a:gd name="connsiteX2" fmla="*/ 23351 w 877901"/>
              <a:gd name="connsiteY2" fmla="*/ 440192 h 1000071"/>
              <a:gd name="connsiteX3" fmla="*/ 108977 w 877901"/>
              <a:gd name="connsiteY3" fmla="*/ 526 h 1000071"/>
              <a:gd name="connsiteX4" fmla="*/ 877901 w 877901"/>
              <a:gd name="connsiteY4" fmla="*/ 1000071 h 1000071"/>
              <a:gd name="connsiteX0" fmla="*/ 5547 w 877901"/>
              <a:gd name="connsiteY0" fmla="*/ 288574 h 1000071"/>
              <a:gd name="connsiteX1" fmla="*/ 0 w 877901"/>
              <a:gd name="connsiteY1" fmla="*/ 429469 h 1000071"/>
              <a:gd name="connsiteX2" fmla="*/ 23351 w 877901"/>
              <a:gd name="connsiteY2" fmla="*/ 440192 h 1000071"/>
              <a:gd name="connsiteX3" fmla="*/ 108977 w 877901"/>
              <a:gd name="connsiteY3" fmla="*/ 526 h 1000071"/>
              <a:gd name="connsiteX4" fmla="*/ 877901 w 877901"/>
              <a:gd name="connsiteY4" fmla="*/ 1000071 h 1000071"/>
              <a:gd name="connsiteX0" fmla="*/ 5547 w 877901"/>
              <a:gd name="connsiteY0" fmla="*/ 149386 h 860883"/>
              <a:gd name="connsiteX1" fmla="*/ 0 w 877901"/>
              <a:gd name="connsiteY1" fmla="*/ 290281 h 860883"/>
              <a:gd name="connsiteX2" fmla="*/ 23351 w 877901"/>
              <a:gd name="connsiteY2" fmla="*/ 301004 h 860883"/>
              <a:gd name="connsiteX3" fmla="*/ 52542 w 877901"/>
              <a:gd name="connsiteY3" fmla="*/ 744 h 860883"/>
              <a:gd name="connsiteX4" fmla="*/ 877901 w 877901"/>
              <a:gd name="connsiteY4" fmla="*/ 860883 h 860883"/>
              <a:gd name="connsiteX0" fmla="*/ 5547 w 877901"/>
              <a:gd name="connsiteY0" fmla="*/ 149898 h 861395"/>
              <a:gd name="connsiteX1" fmla="*/ 0 w 877901"/>
              <a:gd name="connsiteY1" fmla="*/ 290793 h 861395"/>
              <a:gd name="connsiteX2" fmla="*/ 23351 w 877901"/>
              <a:gd name="connsiteY2" fmla="*/ 301516 h 861395"/>
              <a:gd name="connsiteX3" fmla="*/ 52542 w 877901"/>
              <a:gd name="connsiteY3" fmla="*/ 1256 h 861395"/>
              <a:gd name="connsiteX4" fmla="*/ 877901 w 877901"/>
              <a:gd name="connsiteY4" fmla="*/ 861395 h 861395"/>
              <a:gd name="connsiteX0" fmla="*/ 5547 w 877901"/>
              <a:gd name="connsiteY0" fmla="*/ 175173 h 886670"/>
              <a:gd name="connsiteX1" fmla="*/ 0 w 877901"/>
              <a:gd name="connsiteY1" fmla="*/ 316068 h 886670"/>
              <a:gd name="connsiteX2" fmla="*/ 23351 w 877901"/>
              <a:gd name="connsiteY2" fmla="*/ 326791 h 886670"/>
              <a:gd name="connsiteX3" fmla="*/ 52542 w 877901"/>
              <a:gd name="connsiteY3" fmla="*/ 26531 h 886670"/>
              <a:gd name="connsiteX4" fmla="*/ 132329 w 877901"/>
              <a:gd name="connsiteY4" fmla="*/ 112322 h 886670"/>
              <a:gd name="connsiteX5" fmla="*/ 877901 w 877901"/>
              <a:gd name="connsiteY5" fmla="*/ 886670 h 886670"/>
              <a:gd name="connsiteX0" fmla="*/ 5547 w 877901"/>
              <a:gd name="connsiteY0" fmla="*/ 156513 h 868010"/>
              <a:gd name="connsiteX1" fmla="*/ 0 w 877901"/>
              <a:gd name="connsiteY1" fmla="*/ 297408 h 868010"/>
              <a:gd name="connsiteX2" fmla="*/ 23351 w 877901"/>
              <a:gd name="connsiteY2" fmla="*/ 308131 h 868010"/>
              <a:gd name="connsiteX3" fmla="*/ 52542 w 877901"/>
              <a:gd name="connsiteY3" fmla="*/ 7871 h 868010"/>
              <a:gd name="connsiteX4" fmla="*/ 132329 w 877901"/>
              <a:gd name="connsiteY4" fmla="*/ 93662 h 868010"/>
              <a:gd name="connsiteX5" fmla="*/ 877901 w 877901"/>
              <a:gd name="connsiteY5" fmla="*/ 868010 h 868010"/>
              <a:gd name="connsiteX0" fmla="*/ 5547 w 877901"/>
              <a:gd name="connsiteY0" fmla="*/ 156513 h 868010"/>
              <a:gd name="connsiteX1" fmla="*/ 0 w 877901"/>
              <a:gd name="connsiteY1" fmla="*/ 297408 h 868010"/>
              <a:gd name="connsiteX2" fmla="*/ 23351 w 877901"/>
              <a:gd name="connsiteY2" fmla="*/ 308131 h 868010"/>
              <a:gd name="connsiteX3" fmla="*/ 52542 w 877901"/>
              <a:gd name="connsiteY3" fmla="*/ 7871 h 868010"/>
              <a:gd name="connsiteX4" fmla="*/ 132329 w 877901"/>
              <a:gd name="connsiteY4" fmla="*/ 93662 h 868010"/>
              <a:gd name="connsiteX5" fmla="*/ 877901 w 877901"/>
              <a:gd name="connsiteY5" fmla="*/ 868010 h 868010"/>
              <a:gd name="connsiteX0" fmla="*/ 5547 w 877901"/>
              <a:gd name="connsiteY0" fmla="*/ 154942 h 866439"/>
              <a:gd name="connsiteX1" fmla="*/ 0 w 877901"/>
              <a:gd name="connsiteY1" fmla="*/ 295837 h 866439"/>
              <a:gd name="connsiteX2" fmla="*/ 23351 w 877901"/>
              <a:gd name="connsiteY2" fmla="*/ 306560 h 866439"/>
              <a:gd name="connsiteX3" fmla="*/ 52542 w 877901"/>
              <a:gd name="connsiteY3" fmla="*/ 6300 h 866439"/>
              <a:gd name="connsiteX4" fmla="*/ 132329 w 877901"/>
              <a:gd name="connsiteY4" fmla="*/ 92091 h 866439"/>
              <a:gd name="connsiteX5" fmla="*/ 877901 w 877901"/>
              <a:gd name="connsiteY5" fmla="*/ 866439 h 866439"/>
              <a:gd name="connsiteX0" fmla="*/ 5547 w 877901"/>
              <a:gd name="connsiteY0" fmla="*/ 154942 h 866439"/>
              <a:gd name="connsiteX1" fmla="*/ 0 w 877901"/>
              <a:gd name="connsiteY1" fmla="*/ 295837 h 866439"/>
              <a:gd name="connsiteX2" fmla="*/ 23351 w 877901"/>
              <a:gd name="connsiteY2" fmla="*/ 306560 h 866439"/>
              <a:gd name="connsiteX3" fmla="*/ 52542 w 877901"/>
              <a:gd name="connsiteY3" fmla="*/ 6300 h 866439"/>
              <a:gd name="connsiteX4" fmla="*/ 132329 w 877901"/>
              <a:gd name="connsiteY4" fmla="*/ 92091 h 866439"/>
              <a:gd name="connsiteX5" fmla="*/ 877901 w 877901"/>
              <a:gd name="connsiteY5" fmla="*/ 866439 h 866439"/>
              <a:gd name="connsiteX0" fmla="*/ 5547 w 877901"/>
              <a:gd name="connsiteY0" fmla="*/ 154942 h 866439"/>
              <a:gd name="connsiteX1" fmla="*/ 0 w 877901"/>
              <a:gd name="connsiteY1" fmla="*/ 295837 h 866439"/>
              <a:gd name="connsiteX2" fmla="*/ 23351 w 877901"/>
              <a:gd name="connsiteY2" fmla="*/ 306560 h 866439"/>
              <a:gd name="connsiteX3" fmla="*/ 52542 w 877901"/>
              <a:gd name="connsiteY3" fmla="*/ 6300 h 866439"/>
              <a:gd name="connsiteX4" fmla="*/ 132329 w 877901"/>
              <a:gd name="connsiteY4" fmla="*/ 92091 h 866439"/>
              <a:gd name="connsiteX5" fmla="*/ 877901 w 877901"/>
              <a:gd name="connsiteY5" fmla="*/ 866439 h 866439"/>
              <a:gd name="connsiteX0" fmla="*/ 5547 w 877901"/>
              <a:gd name="connsiteY0" fmla="*/ 227925 h 939422"/>
              <a:gd name="connsiteX1" fmla="*/ 0 w 877901"/>
              <a:gd name="connsiteY1" fmla="*/ 368820 h 939422"/>
              <a:gd name="connsiteX2" fmla="*/ 23351 w 877901"/>
              <a:gd name="connsiteY2" fmla="*/ 379543 h 939422"/>
              <a:gd name="connsiteX3" fmla="*/ 61299 w 877901"/>
              <a:gd name="connsiteY3" fmla="*/ 4218 h 939422"/>
              <a:gd name="connsiteX4" fmla="*/ 132329 w 877901"/>
              <a:gd name="connsiteY4" fmla="*/ 165074 h 939422"/>
              <a:gd name="connsiteX5" fmla="*/ 877901 w 877901"/>
              <a:gd name="connsiteY5" fmla="*/ 939422 h 939422"/>
              <a:gd name="connsiteX0" fmla="*/ 5547 w 877901"/>
              <a:gd name="connsiteY0" fmla="*/ 227925 h 939422"/>
              <a:gd name="connsiteX1" fmla="*/ 0 w 877901"/>
              <a:gd name="connsiteY1" fmla="*/ 368820 h 939422"/>
              <a:gd name="connsiteX2" fmla="*/ 23351 w 877901"/>
              <a:gd name="connsiteY2" fmla="*/ 379543 h 939422"/>
              <a:gd name="connsiteX3" fmla="*/ 57407 w 877901"/>
              <a:gd name="connsiteY3" fmla="*/ 4218 h 939422"/>
              <a:gd name="connsiteX4" fmla="*/ 132329 w 877901"/>
              <a:gd name="connsiteY4" fmla="*/ 165074 h 939422"/>
              <a:gd name="connsiteX5" fmla="*/ 877901 w 877901"/>
              <a:gd name="connsiteY5" fmla="*/ 939422 h 939422"/>
              <a:gd name="connsiteX0" fmla="*/ 5547 w 877901"/>
              <a:gd name="connsiteY0" fmla="*/ 234004 h 945501"/>
              <a:gd name="connsiteX1" fmla="*/ 0 w 877901"/>
              <a:gd name="connsiteY1" fmla="*/ 374899 h 945501"/>
              <a:gd name="connsiteX2" fmla="*/ 23351 w 877901"/>
              <a:gd name="connsiteY2" fmla="*/ 385622 h 945501"/>
              <a:gd name="connsiteX3" fmla="*/ 57407 w 877901"/>
              <a:gd name="connsiteY3" fmla="*/ 10297 h 945501"/>
              <a:gd name="connsiteX4" fmla="*/ 114815 w 877901"/>
              <a:gd name="connsiteY4" fmla="*/ 37108 h 945501"/>
              <a:gd name="connsiteX5" fmla="*/ 877901 w 877901"/>
              <a:gd name="connsiteY5" fmla="*/ 945501 h 945501"/>
              <a:gd name="connsiteX0" fmla="*/ 5547 w 877901"/>
              <a:gd name="connsiteY0" fmla="*/ 235909 h 947406"/>
              <a:gd name="connsiteX1" fmla="*/ 0 w 877901"/>
              <a:gd name="connsiteY1" fmla="*/ 376804 h 947406"/>
              <a:gd name="connsiteX2" fmla="*/ 23351 w 877901"/>
              <a:gd name="connsiteY2" fmla="*/ 387527 h 947406"/>
              <a:gd name="connsiteX3" fmla="*/ 57407 w 877901"/>
              <a:gd name="connsiteY3" fmla="*/ 12202 h 947406"/>
              <a:gd name="connsiteX4" fmla="*/ 114815 w 877901"/>
              <a:gd name="connsiteY4" fmla="*/ 39013 h 947406"/>
              <a:gd name="connsiteX5" fmla="*/ 877901 w 877901"/>
              <a:gd name="connsiteY5" fmla="*/ 947406 h 947406"/>
              <a:gd name="connsiteX0" fmla="*/ 5547 w 877901"/>
              <a:gd name="connsiteY0" fmla="*/ 238482 h 949979"/>
              <a:gd name="connsiteX1" fmla="*/ 0 w 877901"/>
              <a:gd name="connsiteY1" fmla="*/ 379377 h 949979"/>
              <a:gd name="connsiteX2" fmla="*/ 23351 w 877901"/>
              <a:gd name="connsiteY2" fmla="*/ 390100 h 949979"/>
              <a:gd name="connsiteX3" fmla="*/ 57407 w 877901"/>
              <a:gd name="connsiteY3" fmla="*/ 14775 h 949979"/>
              <a:gd name="connsiteX4" fmla="*/ 114815 w 877901"/>
              <a:gd name="connsiteY4" fmla="*/ 41586 h 949979"/>
              <a:gd name="connsiteX5" fmla="*/ 877901 w 877901"/>
              <a:gd name="connsiteY5" fmla="*/ 949979 h 949979"/>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27725 h 936118"/>
              <a:gd name="connsiteX5" fmla="*/ 877901 w 877901"/>
              <a:gd name="connsiteY5"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877901 w 877901"/>
              <a:gd name="connsiteY5"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82926 w 877901"/>
              <a:gd name="connsiteY5" fmla="*/ 134962 h 936118"/>
              <a:gd name="connsiteX6" fmla="*/ 877901 w 877901"/>
              <a:gd name="connsiteY6"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90710 w 877901"/>
              <a:gd name="connsiteY5" fmla="*/ 338710 h 936118"/>
              <a:gd name="connsiteX6" fmla="*/ 877901 w 877901"/>
              <a:gd name="connsiteY6"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90710 w 877901"/>
              <a:gd name="connsiteY5" fmla="*/ 338710 h 936118"/>
              <a:gd name="connsiteX6" fmla="*/ 877901 w 877901"/>
              <a:gd name="connsiteY6"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877901 w 877901"/>
              <a:gd name="connsiteY6"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877901 w 877901"/>
              <a:gd name="connsiteY6"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246172 w 877901"/>
              <a:gd name="connsiteY6" fmla="*/ 537094 h 936118"/>
              <a:gd name="connsiteX7" fmla="*/ 877901 w 877901"/>
              <a:gd name="connsiteY7"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240334 w 877901"/>
              <a:gd name="connsiteY6" fmla="*/ 633606 h 936118"/>
              <a:gd name="connsiteX7" fmla="*/ 877901 w 877901"/>
              <a:gd name="connsiteY7"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253956 w 877901"/>
              <a:gd name="connsiteY6" fmla="*/ 537094 h 936118"/>
              <a:gd name="connsiteX7" fmla="*/ 877901 w 877901"/>
              <a:gd name="connsiteY7"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253956 w 877901"/>
              <a:gd name="connsiteY6" fmla="*/ 537094 h 936118"/>
              <a:gd name="connsiteX7" fmla="*/ 309418 w 877901"/>
              <a:gd name="connsiteY7" fmla="*/ 569265 h 936118"/>
              <a:gd name="connsiteX8" fmla="*/ 877901 w 877901"/>
              <a:gd name="connsiteY8"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196548 w 877901"/>
              <a:gd name="connsiteY6" fmla="*/ 403051 h 936118"/>
              <a:gd name="connsiteX7" fmla="*/ 309418 w 877901"/>
              <a:gd name="connsiteY7" fmla="*/ 569265 h 936118"/>
              <a:gd name="connsiteX8" fmla="*/ 877901 w 877901"/>
              <a:gd name="connsiteY8"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196548 w 877901"/>
              <a:gd name="connsiteY6" fmla="*/ 376242 h 936118"/>
              <a:gd name="connsiteX7" fmla="*/ 309418 w 877901"/>
              <a:gd name="connsiteY7" fmla="*/ 569265 h 936118"/>
              <a:gd name="connsiteX8" fmla="*/ 877901 w 877901"/>
              <a:gd name="connsiteY8"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196548 w 877901"/>
              <a:gd name="connsiteY6" fmla="*/ 376242 h 936118"/>
              <a:gd name="connsiteX7" fmla="*/ 281200 w 877901"/>
              <a:gd name="connsiteY7" fmla="*/ 526371 h 936118"/>
              <a:gd name="connsiteX8" fmla="*/ 309418 w 877901"/>
              <a:gd name="connsiteY8" fmla="*/ 569265 h 936118"/>
              <a:gd name="connsiteX9" fmla="*/ 877901 w 877901"/>
              <a:gd name="connsiteY9"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196548 w 877901"/>
              <a:gd name="connsiteY6" fmla="*/ 376242 h 936118"/>
              <a:gd name="connsiteX7" fmla="*/ 220873 w 877901"/>
              <a:gd name="connsiteY7" fmla="*/ 510286 h 936118"/>
              <a:gd name="connsiteX8" fmla="*/ 309418 w 877901"/>
              <a:gd name="connsiteY8" fmla="*/ 569265 h 936118"/>
              <a:gd name="connsiteX9" fmla="*/ 877901 w 877901"/>
              <a:gd name="connsiteY9"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196548 w 877901"/>
              <a:gd name="connsiteY6" fmla="*/ 376242 h 936118"/>
              <a:gd name="connsiteX7" fmla="*/ 220873 w 877901"/>
              <a:gd name="connsiteY7" fmla="*/ 510286 h 936118"/>
              <a:gd name="connsiteX8" fmla="*/ 346393 w 877901"/>
              <a:gd name="connsiteY8" fmla="*/ 665777 h 936118"/>
              <a:gd name="connsiteX9" fmla="*/ 877901 w 877901"/>
              <a:gd name="connsiteY9" fmla="*/ 936118 h 936118"/>
              <a:gd name="connsiteX0" fmla="*/ 5547 w 437125"/>
              <a:gd name="connsiteY0" fmla="*/ 224621 h 973651"/>
              <a:gd name="connsiteX1" fmla="*/ 0 w 437125"/>
              <a:gd name="connsiteY1" fmla="*/ 365516 h 973651"/>
              <a:gd name="connsiteX2" fmla="*/ 23351 w 437125"/>
              <a:gd name="connsiteY2" fmla="*/ 376239 h 973651"/>
              <a:gd name="connsiteX3" fmla="*/ 57407 w 437125"/>
              <a:gd name="connsiteY3" fmla="*/ 914 h 973651"/>
              <a:gd name="connsiteX4" fmla="*/ 114815 w 437125"/>
              <a:gd name="connsiteY4" fmla="*/ 49172 h 973651"/>
              <a:gd name="connsiteX5" fmla="*/ 165412 w 437125"/>
              <a:gd name="connsiteY5" fmla="*/ 488839 h 973651"/>
              <a:gd name="connsiteX6" fmla="*/ 196548 w 437125"/>
              <a:gd name="connsiteY6" fmla="*/ 376242 h 973651"/>
              <a:gd name="connsiteX7" fmla="*/ 220873 w 437125"/>
              <a:gd name="connsiteY7" fmla="*/ 510286 h 973651"/>
              <a:gd name="connsiteX8" fmla="*/ 346393 w 437125"/>
              <a:gd name="connsiteY8" fmla="*/ 665777 h 973651"/>
              <a:gd name="connsiteX9" fmla="*/ 437125 w 437125"/>
              <a:gd name="connsiteY9" fmla="*/ 973651 h 973651"/>
              <a:gd name="connsiteX0" fmla="*/ 5547 w 437125"/>
              <a:gd name="connsiteY0" fmla="*/ 224621 h 973651"/>
              <a:gd name="connsiteX1" fmla="*/ 0 w 437125"/>
              <a:gd name="connsiteY1" fmla="*/ 365516 h 973651"/>
              <a:gd name="connsiteX2" fmla="*/ 23351 w 437125"/>
              <a:gd name="connsiteY2" fmla="*/ 376239 h 973651"/>
              <a:gd name="connsiteX3" fmla="*/ 57407 w 437125"/>
              <a:gd name="connsiteY3" fmla="*/ 914 h 973651"/>
              <a:gd name="connsiteX4" fmla="*/ 114815 w 437125"/>
              <a:gd name="connsiteY4" fmla="*/ 49172 h 973651"/>
              <a:gd name="connsiteX5" fmla="*/ 165412 w 437125"/>
              <a:gd name="connsiteY5" fmla="*/ 488839 h 973651"/>
              <a:gd name="connsiteX6" fmla="*/ 196548 w 437125"/>
              <a:gd name="connsiteY6" fmla="*/ 376242 h 973651"/>
              <a:gd name="connsiteX7" fmla="*/ 220873 w 437125"/>
              <a:gd name="connsiteY7" fmla="*/ 510286 h 973651"/>
              <a:gd name="connsiteX8" fmla="*/ 261741 w 437125"/>
              <a:gd name="connsiteY8" fmla="*/ 622883 h 973651"/>
              <a:gd name="connsiteX9" fmla="*/ 437125 w 437125"/>
              <a:gd name="connsiteY9" fmla="*/ 973651 h 973651"/>
              <a:gd name="connsiteX0" fmla="*/ 5547 w 384582"/>
              <a:gd name="connsiteY0" fmla="*/ 224621 h 684116"/>
              <a:gd name="connsiteX1" fmla="*/ 0 w 384582"/>
              <a:gd name="connsiteY1" fmla="*/ 365516 h 684116"/>
              <a:gd name="connsiteX2" fmla="*/ 23351 w 384582"/>
              <a:gd name="connsiteY2" fmla="*/ 376239 h 684116"/>
              <a:gd name="connsiteX3" fmla="*/ 57407 w 384582"/>
              <a:gd name="connsiteY3" fmla="*/ 914 h 684116"/>
              <a:gd name="connsiteX4" fmla="*/ 114815 w 384582"/>
              <a:gd name="connsiteY4" fmla="*/ 49172 h 684116"/>
              <a:gd name="connsiteX5" fmla="*/ 165412 w 384582"/>
              <a:gd name="connsiteY5" fmla="*/ 488839 h 684116"/>
              <a:gd name="connsiteX6" fmla="*/ 196548 w 384582"/>
              <a:gd name="connsiteY6" fmla="*/ 376242 h 684116"/>
              <a:gd name="connsiteX7" fmla="*/ 220873 w 384582"/>
              <a:gd name="connsiteY7" fmla="*/ 510286 h 684116"/>
              <a:gd name="connsiteX8" fmla="*/ 261741 w 384582"/>
              <a:gd name="connsiteY8" fmla="*/ 622883 h 684116"/>
              <a:gd name="connsiteX9" fmla="*/ 384582 w 384582"/>
              <a:gd name="connsiteY9" fmla="*/ 684116 h 684116"/>
              <a:gd name="connsiteX0" fmla="*/ 5547 w 384582"/>
              <a:gd name="connsiteY0" fmla="*/ 224621 h 684116"/>
              <a:gd name="connsiteX1" fmla="*/ 0 w 384582"/>
              <a:gd name="connsiteY1" fmla="*/ 365516 h 684116"/>
              <a:gd name="connsiteX2" fmla="*/ 23351 w 384582"/>
              <a:gd name="connsiteY2" fmla="*/ 376239 h 684116"/>
              <a:gd name="connsiteX3" fmla="*/ 57407 w 384582"/>
              <a:gd name="connsiteY3" fmla="*/ 914 h 684116"/>
              <a:gd name="connsiteX4" fmla="*/ 114815 w 384582"/>
              <a:gd name="connsiteY4" fmla="*/ 49172 h 684116"/>
              <a:gd name="connsiteX5" fmla="*/ 165412 w 384582"/>
              <a:gd name="connsiteY5" fmla="*/ 488839 h 684116"/>
              <a:gd name="connsiteX6" fmla="*/ 196548 w 384582"/>
              <a:gd name="connsiteY6" fmla="*/ 376242 h 684116"/>
              <a:gd name="connsiteX7" fmla="*/ 220873 w 384582"/>
              <a:gd name="connsiteY7" fmla="*/ 510286 h 684116"/>
              <a:gd name="connsiteX8" fmla="*/ 261741 w 384582"/>
              <a:gd name="connsiteY8" fmla="*/ 622883 h 684116"/>
              <a:gd name="connsiteX9" fmla="*/ 351257 w 384582"/>
              <a:gd name="connsiteY9" fmla="*/ 671140 h 684116"/>
              <a:gd name="connsiteX10" fmla="*/ 384582 w 384582"/>
              <a:gd name="connsiteY10" fmla="*/ 684116 h 684116"/>
              <a:gd name="connsiteX0" fmla="*/ 5547 w 384582"/>
              <a:gd name="connsiteY0" fmla="*/ 224621 h 684116"/>
              <a:gd name="connsiteX1" fmla="*/ 0 w 384582"/>
              <a:gd name="connsiteY1" fmla="*/ 365516 h 684116"/>
              <a:gd name="connsiteX2" fmla="*/ 23351 w 384582"/>
              <a:gd name="connsiteY2" fmla="*/ 376239 h 684116"/>
              <a:gd name="connsiteX3" fmla="*/ 57407 w 384582"/>
              <a:gd name="connsiteY3" fmla="*/ 914 h 684116"/>
              <a:gd name="connsiteX4" fmla="*/ 114815 w 384582"/>
              <a:gd name="connsiteY4" fmla="*/ 49172 h 684116"/>
              <a:gd name="connsiteX5" fmla="*/ 165412 w 384582"/>
              <a:gd name="connsiteY5" fmla="*/ 488839 h 684116"/>
              <a:gd name="connsiteX6" fmla="*/ 196548 w 384582"/>
              <a:gd name="connsiteY6" fmla="*/ 376242 h 684116"/>
              <a:gd name="connsiteX7" fmla="*/ 220873 w 384582"/>
              <a:gd name="connsiteY7" fmla="*/ 510286 h 684116"/>
              <a:gd name="connsiteX8" fmla="*/ 261741 w 384582"/>
              <a:gd name="connsiteY8" fmla="*/ 622883 h 684116"/>
              <a:gd name="connsiteX9" fmla="*/ 314282 w 384582"/>
              <a:gd name="connsiteY9" fmla="*/ 601436 h 684116"/>
              <a:gd name="connsiteX10" fmla="*/ 384582 w 384582"/>
              <a:gd name="connsiteY10" fmla="*/ 684116 h 684116"/>
              <a:gd name="connsiteX0" fmla="*/ 5547 w 384582"/>
              <a:gd name="connsiteY0" fmla="*/ 224621 h 684116"/>
              <a:gd name="connsiteX1" fmla="*/ 0 w 384582"/>
              <a:gd name="connsiteY1" fmla="*/ 365516 h 684116"/>
              <a:gd name="connsiteX2" fmla="*/ 23351 w 384582"/>
              <a:gd name="connsiteY2" fmla="*/ 376239 h 684116"/>
              <a:gd name="connsiteX3" fmla="*/ 57407 w 384582"/>
              <a:gd name="connsiteY3" fmla="*/ 914 h 684116"/>
              <a:gd name="connsiteX4" fmla="*/ 114815 w 384582"/>
              <a:gd name="connsiteY4" fmla="*/ 49172 h 684116"/>
              <a:gd name="connsiteX5" fmla="*/ 165412 w 384582"/>
              <a:gd name="connsiteY5" fmla="*/ 488839 h 684116"/>
              <a:gd name="connsiteX6" fmla="*/ 196548 w 384582"/>
              <a:gd name="connsiteY6" fmla="*/ 376242 h 684116"/>
              <a:gd name="connsiteX7" fmla="*/ 220873 w 384582"/>
              <a:gd name="connsiteY7" fmla="*/ 510286 h 684116"/>
              <a:gd name="connsiteX8" fmla="*/ 261741 w 384582"/>
              <a:gd name="connsiteY8" fmla="*/ 622883 h 684116"/>
              <a:gd name="connsiteX9" fmla="*/ 314282 w 384582"/>
              <a:gd name="connsiteY9" fmla="*/ 601436 h 684116"/>
              <a:gd name="connsiteX10" fmla="*/ 356122 w 384582"/>
              <a:gd name="connsiteY10" fmla="*/ 660416 h 684116"/>
              <a:gd name="connsiteX11" fmla="*/ 384582 w 384582"/>
              <a:gd name="connsiteY11" fmla="*/ 684116 h 684116"/>
              <a:gd name="connsiteX0" fmla="*/ 5547 w 384582"/>
              <a:gd name="connsiteY0" fmla="*/ 224621 h 740842"/>
              <a:gd name="connsiteX1" fmla="*/ 0 w 384582"/>
              <a:gd name="connsiteY1" fmla="*/ 365516 h 740842"/>
              <a:gd name="connsiteX2" fmla="*/ 23351 w 384582"/>
              <a:gd name="connsiteY2" fmla="*/ 376239 h 740842"/>
              <a:gd name="connsiteX3" fmla="*/ 57407 w 384582"/>
              <a:gd name="connsiteY3" fmla="*/ 914 h 740842"/>
              <a:gd name="connsiteX4" fmla="*/ 114815 w 384582"/>
              <a:gd name="connsiteY4" fmla="*/ 49172 h 740842"/>
              <a:gd name="connsiteX5" fmla="*/ 165412 w 384582"/>
              <a:gd name="connsiteY5" fmla="*/ 488839 h 740842"/>
              <a:gd name="connsiteX6" fmla="*/ 196548 w 384582"/>
              <a:gd name="connsiteY6" fmla="*/ 376242 h 740842"/>
              <a:gd name="connsiteX7" fmla="*/ 220873 w 384582"/>
              <a:gd name="connsiteY7" fmla="*/ 510286 h 740842"/>
              <a:gd name="connsiteX8" fmla="*/ 261741 w 384582"/>
              <a:gd name="connsiteY8" fmla="*/ 622883 h 740842"/>
              <a:gd name="connsiteX9" fmla="*/ 314282 w 384582"/>
              <a:gd name="connsiteY9" fmla="*/ 601436 h 740842"/>
              <a:gd name="connsiteX10" fmla="*/ 365852 w 384582"/>
              <a:gd name="connsiteY10" fmla="*/ 740842 h 740842"/>
              <a:gd name="connsiteX11" fmla="*/ 384582 w 384582"/>
              <a:gd name="connsiteY11" fmla="*/ 684116 h 740842"/>
              <a:gd name="connsiteX0" fmla="*/ 5547 w 384582"/>
              <a:gd name="connsiteY0" fmla="*/ 224621 h 740842"/>
              <a:gd name="connsiteX1" fmla="*/ 0 w 384582"/>
              <a:gd name="connsiteY1" fmla="*/ 365516 h 740842"/>
              <a:gd name="connsiteX2" fmla="*/ 23351 w 384582"/>
              <a:gd name="connsiteY2" fmla="*/ 376239 h 740842"/>
              <a:gd name="connsiteX3" fmla="*/ 57407 w 384582"/>
              <a:gd name="connsiteY3" fmla="*/ 914 h 740842"/>
              <a:gd name="connsiteX4" fmla="*/ 114815 w 384582"/>
              <a:gd name="connsiteY4" fmla="*/ 49172 h 740842"/>
              <a:gd name="connsiteX5" fmla="*/ 165412 w 384582"/>
              <a:gd name="connsiteY5" fmla="*/ 488839 h 740842"/>
              <a:gd name="connsiteX6" fmla="*/ 196548 w 384582"/>
              <a:gd name="connsiteY6" fmla="*/ 376242 h 740842"/>
              <a:gd name="connsiteX7" fmla="*/ 220873 w 384582"/>
              <a:gd name="connsiteY7" fmla="*/ 510286 h 740842"/>
              <a:gd name="connsiteX8" fmla="*/ 261741 w 384582"/>
              <a:gd name="connsiteY8" fmla="*/ 622883 h 740842"/>
              <a:gd name="connsiteX9" fmla="*/ 328877 w 384582"/>
              <a:gd name="connsiteY9" fmla="*/ 617521 h 740842"/>
              <a:gd name="connsiteX10" fmla="*/ 365852 w 384582"/>
              <a:gd name="connsiteY10" fmla="*/ 740842 h 740842"/>
              <a:gd name="connsiteX11" fmla="*/ 384582 w 384582"/>
              <a:gd name="connsiteY11" fmla="*/ 684116 h 740842"/>
              <a:gd name="connsiteX0" fmla="*/ 5547 w 436152"/>
              <a:gd name="connsiteY0" fmla="*/ 224621 h 952204"/>
              <a:gd name="connsiteX1" fmla="*/ 0 w 436152"/>
              <a:gd name="connsiteY1" fmla="*/ 365516 h 952204"/>
              <a:gd name="connsiteX2" fmla="*/ 23351 w 436152"/>
              <a:gd name="connsiteY2" fmla="*/ 376239 h 952204"/>
              <a:gd name="connsiteX3" fmla="*/ 57407 w 436152"/>
              <a:gd name="connsiteY3" fmla="*/ 914 h 952204"/>
              <a:gd name="connsiteX4" fmla="*/ 114815 w 436152"/>
              <a:gd name="connsiteY4" fmla="*/ 49172 h 952204"/>
              <a:gd name="connsiteX5" fmla="*/ 165412 w 436152"/>
              <a:gd name="connsiteY5" fmla="*/ 488839 h 952204"/>
              <a:gd name="connsiteX6" fmla="*/ 196548 w 436152"/>
              <a:gd name="connsiteY6" fmla="*/ 376242 h 952204"/>
              <a:gd name="connsiteX7" fmla="*/ 220873 w 436152"/>
              <a:gd name="connsiteY7" fmla="*/ 510286 h 952204"/>
              <a:gd name="connsiteX8" fmla="*/ 261741 w 436152"/>
              <a:gd name="connsiteY8" fmla="*/ 622883 h 952204"/>
              <a:gd name="connsiteX9" fmla="*/ 328877 w 436152"/>
              <a:gd name="connsiteY9" fmla="*/ 617521 h 952204"/>
              <a:gd name="connsiteX10" fmla="*/ 365852 w 436152"/>
              <a:gd name="connsiteY10" fmla="*/ 740842 h 952204"/>
              <a:gd name="connsiteX11" fmla="*/ 436152 w 436152"/>
              <a:gd name="connsiteY11" fmla="*/ 952204 h 952204"/>
              <a:gd name="connsiteX0" fmla="*/ 5547 w 487722"/>
              <a:gd name="connsiteY0" fmla="*/ 224621 h 1064801"/>
              <a:gd name="connsiteX1" fmla="*/ 0 w 487722"/>
              <a:gd name="connsiteY1" fmla="*/ 365516 h 1064801"/>
              <a:gd name="connsiteX2" fmla="*/ 23351 w 487722"/>
              <a:gd name="connsiteY2" fmla="*/ 376239 h 1064801"/>
              <a:gd name="connsiteX3" fmla="*/ 57407 w 487722"/>
              <a:gd name="connsiteY3" fmla="*/ 914 h 1064801"/>
              <a:gd name="connsiteX4" fmla="*/ 114815 w 487722"/>
              <a:gd name="connsiteY4" fmla="*/ 49172 h 1064801"/>
              <a:gd name="connsiteX5" fmla="*/ 165412 w 487722"/>
              <a:gd name="connsiteY5" fmla="*/ 488839 h 1064801"/>
              <a:gd name="connsiteX6" fmla="*/ 196548 w 487722"/>
              <a:gd name="connsiteY6" fmla="*/ 376242 h 1064801"/>
              <a:gd name="connsiteX7" fmla="*/ 220873 w 487722"/>
              <a:gd name="connsiteY7" fmla="*/ 510286 h 1064801"/>
              <a:gd name="connsiteX8" fmla="*/ 261741 w 487722"/>
              <a:gd name="connsiteY8" fmla="*/ 622883 h 1064801"/>
              <a:gd name="connsiteX9" fmla="*/ 328877 w 487722"/>
              <a:gd name="connsiteY9" fmla="*/ 617521 h 1064801"/>
              <a:gd name="connsiteX10" fmla="*/ 365852 w 487722"/>
              <a:gd name="connsiteY10" fmla="*/ 740842 h 1064801"/>
              <a:gd name="connsiteX11" fmla="*/ 487722 w 487722"/>
              <a:gd name="connsiteY11" fmla="*/ 1064801 h 1064801"/>
              <a:gd name="connsiteX0" fmla="*/ 5547 w 487722"/>
              <a:gd name="connsiteY0" fmla="*/ 224621 h 1064801"/>
              <a:gd name="connsiteX1" fmla="*/ 0 w 487722"/>
              <a:gd name="connsiteY1" fmla="*/ 365516 h 1064801"/>
              <a:gd name="connsiteX2" fmla="*/ 23351 w 487722"/>
              <a:gd name="connsiteY2" fmla="*/ 376239 h 1064801"/>
              <a:gd name="connsiteX3" fmla="*/ 57407 w 487722"/>
              <a:gd name="connsiteY3" fmla="*/ 914 h 1064801"/>
              <a:gd name="connsiteX4" fmla="*/ 114815 w 487722"/>
              <a:gd name="connsiteY4" fmla="*/ 49172 h 1064801"/>
              <a:gd name="connsiteX5" fmla="*/ 165412 w 487722"/>
              <a:gd name="connsiteY5" fmla="*/ 488839 h 1064801"/>
              <a:gd name="connsiteX6" fmla="*/ 196548 w 487722"/>
              <a:gd name="connsiteY6" fmla="*/ 376242 h 1064801"/>
              <a:gd name="connsiteX7" fmla="*/ 220873 w 487722"/>
              <a:gd name="connsiteY7" fmla="*/ 510286 h 1064801"/>
              <a:gd name="connsiteX8" fmla="*/ 261741 w 487722"/>
              <a:gd name="connsiteY8" fmla="*/ 622883 h 1064801"/>
              <a:gd name="connsiteX9" fmla="*/ 328877 w 487722"/>
              <a:gd name="connsiteY9" fmla="*/ 617521 h 1064801"/>
              <a:gd name="connsiteX10" fmla="*/ 365852 w 487722"/>
              <a:gd name="connsiteY10" fmla="*/ 740842 h 1064801"/>
              <a:gd name="connsiteX11" fmla="*/ 419368 w 487722"/>
              <a:gd name="connsiteY11" fmla="*/ 880248 h 1064801"/>
              <a:gd name="connsiteX12" fmla="*/ 487722 w 487722"/>
              <a:gd name="connsiteY12" fmla="*/ 1064801 h 1064801"/>
              <a:gd name="connsiteX0" fmla="*/ 5547 w 487722"/>
              <a:gd name="connsiteY0" fmla="*/ 224621 h 1064801"/>
              <a:gd name="connsiteX1" fmla="*/ 0 w 487722"/>
              <a:gd name="connsiteY1" fmla="*/ 365516 h 1064801"/>
              <a:gd name="connsiteX2" fmla="*/ 23351 w 487722"/>
              <a:gd name="connsiteY2" fmla="*/ 376239 h 1064801"/>
              <a:gd name="connsiteX3" fmla="*/ 57407 w 487722"/>
              <a:gd name="connsiteY3" fmla="*/ 914 h 1064801"/>
              <a:gd name="connsiteX4" fmla="*/ 114815 w 487722"/>
              <a:gd name="connsiteY4" fmla="*/ 49172 h 1064801"/>
              <a:gd name="connsiteX5" fmla="*/ 165412 w 487722"/>
              <a:gd name="connsiteY5" fmla="*/ 488839 h 1064801"/>
              <a:gd name="connsiteX6" fmla="*/ 196548 w 487722"/>
              <a:gd name="connsiteY6" fmla="*/ 376242 h 1064801"/>
              <a:gd name="connsiteX7" fmla="*/ 220873 w 487722"/>
              <a:gd name="connsiteY7" fmla="*/ 510286 h 1064801"/>
              <a:gd name="connsiteX8" fmla="*/ 261741 w 487722"/>
              <a:gd name="connsiteY8" fmla="*/ 622883 h 1064801"/>
              <a:gd name="connsiteX9" fmla="*/ 328877 w 487722"/>
              <a:gd name="connsiteY9" fmla="*/ 617521 h 1064801"/>
              <a:gd name="connsiteX10" fmla="*/ 365852 w 487722"/>
              <a:gd name="connsiteY10" fmla="*/ 740842 h 1064801"/>
              <a:gd name="connsiteX11" fmla="*/ 410611 w 487722"/>
              <a:gd name="connsiteY11" fmla="*/ 976760 h 1064801"/>
              <a:gd name="connsiteX12" fmla="*/ 487722 w 487722"/>
              <a:gd name="connsiteY12" fmla="*/ 1064801 h 1064801"/>
              <a:gd name="connsiteX0" fmla="*/ 5547 w 487722"/>
              <a:gd name="connsiteY0" fmla="*/ 224621 h 1064801"/>
              <a:gd name="connsiteX1" fmla="*/ 0 w 487722"/>
              <a:gd name="connsiteY1" fmla="*/ 365516 h 1064801"/>
              <a:gd name="connsiteX2" fmla="*/ 23351 w 487722"/>
              <a:gd name="connsiteY2" fmla="*/ 376239 h 1064801"/>
              <a:gd name="connsiteX3" fmla="*/ 57407 w 487722"/>
              <a:gd name="connsiteY3" fmla="*/ 914 h 1064801"/>
              <a:gd name="connsiteX4" fmla="*/ 165412 w 487722"/>
              <a:gd name="connsiteY4" fmla="*/ 488839 h 1064801"/>
              <a:gd name="connsiteX5" fmla="*/ 196548 w 487722"/>
              <a:gd name="connsiteY5" fmla="*/ 376242 h 1064801"/>
              <a:gd name="connsiteX6" fmla="*/ 220873 w 487722"/>
              <a:gd name="connsiteY6" fmla="*/ 510286 h 1064801"/>
              <a:gd name="connsiteX7" fmla="*/ 261741 w 487722"/>
              <a:gd name="connsiteY7" fmla="*/ 622883 h 1064801"/>
              <a:gd name="connsiteX8" fmla="*/ 328877 w 487722"/>
              <a:gd name="connsiteY8" fmla="*/ 617521 h 1064801"/>
              <a:gd name="connsiteX9" fmla="*/ 365852 w 487722"/>
              <a:gd name="connsiteY9" fmla="*/ 740842 h 1064801"/>
              <a:gd name="connsiteX10" fmla="*/ 410611 w 487722"/>
              <a:gd name="connsiteY10" fmla="*/ 976760 h 1064801"/>
              <a:gd name="connsiteX11" fmla="*/ 487722 w 487722"/>
              <a:gd name="connsiteY11" fmla="*/ 1064801 h 1064801"/>
              <a:gd name="connsiteX0" fmla="*/ 5547 w 487722"/>
              <a:gd name="connsiteY0" fmla="*/ 0 h 840180"/>
              <a:gd name="connsiteX1" fmla="*/ 0 w 487722"/>
              <a:gd name="connsiteY1" fmla="*/ 140895 h 840180"/>
              <a:gd name="connsiteX2" fmla="*/ 23351 w 487722"/>
              <a:gd name="connsiteY2" fmla="*/ 151618 h 840180"/>
              <a:gd name="connsiteX3" fmla="*/ 165412 w 487722"/>
              <a:gd name="connsiteY3" fmla="*/ 264218 h 840180"/>
              <a:gd name="connsiteX4" fmla="*/ 196548 w 487722"/>
              <a:gd name="connsiteY4" fmla="*/ 151621 h 840180"/>
              <a:gd name="connsiteX5" fmla="*/ 220873 w 487722"/>
              <a:gd name="connsiteY5" fmla="*/ 285665 h 840180"/>
              <a:gd name="connsiteX6" fmla="*/ 261741 w 487722"/>
              <a:gd name="connsiteY6" fmla="*/ 398262 h 840180"/>
              <a:gd name="connsiteX7" fmla="*/ 328877 w 487722"/>
              <a:gd name="connsiteY7" fmla="*/ 392900 h 840180"/>
              <a:gd name="connsiteX8" fmla="*/ 365852 w 487722"/>
              <a:gd name="connsiteY8" fmla="*/ 516221 h 840180"/>
              <a:gd name="connsiteX9" fmla="*/ 410611 w 487722"/>
              <a:gd name="connsiteY9" fmla="*/ 752139 h 840180"/>
              <a:gd name="connsiteX10" fmla="*/ 487722 w 487722"/>
              <a:gd name="connsiteY10" fmla="*/ 840180 h 840180"/>
              <a:gd name="connsiteX0" fmla="*/ 0 w 482175"/>
              <a:gd name="connsiteY0" fmla="*/ 0 h 840180"/>
              <a:gd name="connsiteX1" fmla="*/ 17804 w 482175"/>
              <a:gd name="connsiteY1" fmla="*/ 151618 h 840180"/>
              <a:gd name="connsiteX2" fmla="*/ 159865 w 482175"/>
              <a:gd name="connsiteY2" fmla="*/ 264218 h 840180"/>
              <a:gd name="connsiteX3" fmla="*/ 191001 w 482175"/>
              <a:gd name="connsiteY3" fmla="*/ 151621 h 840180"/>
              <a:gd name="connsiteX4" fmla="*/ 215326 w 482175"/>
              <a:gd name="connsiteY4" fmla="*/ 285665 h 840180"/>
              <a:gd name="connsiteX5" fmla="*/ 256194 w 482175"/>
              <a:gd name="connsiteY5" fmla="*/ 398262 h 840180"/>
              <a:gd name="connsiteX6" fmla="*/ 323330 w 482175"/>
              <a:gd name="connsiteY6" fmla="*/ 392900 h 840180"/>
              <a:gd name="connsiteX7" fmla="*/ 360305 w 482175"/>
              <a:gd name="connsiteY7" fmla="*/ 516221 h 840180"/>
              <a:gd name="connsiteX8" fmla="*/ 405064 w 482175"/>
              <a:gd name="connsiteY8" fmla="*/ 752139 h 840180"/>
              <a:gd name="connsiteX9" fmla="*/ 482175 w 482175"/>
              <a:gd name="connsiteY9" fmla="*/ 840180 h 840180"/>
              <a:gd name="connsiteX0" fmla="*/ 0 w 482175"/>
              <a:gd name="connsiteY0" fmla="*/ 0 h 840180"/>
              <a:gd name="connsiteX1" fmla="*/ 159865 w 482175"/>
              <a:gd name="connsiteY1" fmla="*/ 264218 h 840180"/>
              <a:gd name="connsiteX2" fmla="*/ 191001 w 482175"/>
              <a:gd name="connsiteY2" fmla="*/ 151621 h 840180"/>
              <a:gd name="connsiteX3" fmla="*/ 215326 w 482175"/>
              <a:gd name="connsiteY3" fmla="*/ 285665 h 840180"/>
              <a:gd name="connsiteX4" fmla="*/ 256194 w 482175"/>
              <a:gd name="connsiteY4" fmla="*/ 398262 h 840180"/>
              <a:gd name="connsiteX5" fmla="*/ 323330 w 482175"/>
              <a:gd name="connsiteY5" fmla="*/ 392900 h 840180"/>
              <a:gd name="connsiteX6" fmla="*/ 360305 w 482175"/>
              <a:gd name="connsiteY6" fmla="*/ 516221 h 840180"/>
              <a:gd name="connsiteX7" fmla="*/ 405064 w 482175"/>
              <a:gd name="connsiteY7" fmla="*/ 752139 h 840180"/>
              <a:gd name="connsiteX8" fmla="*/ 482175 w 482175"/>
              <a:gd name="connsiteY8" fmla="*/ 840180 h 840180"/>
              <a:gd name="connsiteX0" fmla="*/ 0 w 482175"/>
              <a:gd name="connsiteY0" fmla="*/ 0 h 840180"/>
              <a:gd name="connsiteX1" fmla="*/ 159865 w 482175"/>
              <a:gd name="connsiteY1" fmla="*/ 264218 h 840180"/>
              <a:gd name="connsiteX2" fmla="*/ 215326 w 482175"/>
              <a:gd name="connsiteY2" fmla="*/ 285665 h 840180"/>
              <a:gd name="connsiteX3" fmla="*/ 256194 w 482175"/>
              <a:gd name="connsiteY3" fmla="*/ 398262 h 840180"/>
              <a:gd name="connsiteX4" fmla="*/ 323330 w 482175"/>
              <a:gd name="connsiteY4" fmla="*/ 392900 h 840180"/>
              <a:gd name="connsiteX5" fmla="*/ 360305 w 482175"/>
              <a:gd name="connsiteY5" fmla="*/ 516221 h 840180"/>
              <a:gd name="connsiteX6" fmla="*/ 405064 w 482175"/>
              <a:gd name="connsiteY6" fmla="*/ 752139 h 840180"/>
              <a:gd name="connsiteX7" fmla="*/ 482175 w 482175"/>
              <a:gd name="connsiteY7" fmla="*/ 840180 h 840180"/>
              <a:gd name="connsiteX0" fmla="*/ 0 w 482175"/>
              <a:gd name="connsiteY0" fmla="*/ 0 h 840180"/>
              <a:gd name="connsiteX1" fmla="*/ 159865 w 482175"/>
              <a:gd name="connsiteY1" fmla="*/ 264218 h 840180"/>
              <a:gd name="connsiteX2" fmla="*/ 256194 w 482175"/>
              <a:gd name="connsiteY2" fmla="*/ 398262 h 840180"/>
              <a:gd name="connsiteX3" fmla="*/ 323330 w 482175"/>
              <a:gd name="connsiteY3" fmla="*/ 392900 h 840180"/>
              <a:gd name="connsiteX4" fmla="*/ 360305 w 482175"/>
              <a:gd name="connsiteY4" fmla="*/ 516221 h 840180"/>
              <a:gd name="connsiteX5" fmla="*/ 405064 w 482175"/>
              <a:gd name="connsiteY5" fmla="*/ 752139 h 840180"/>
              <a:gd name="connsiteX6" fmla="*/ 482175 w 482175"/>
              <a:gd name="connsiteY6" fmla="*/ 840180 h 840180"/>
              <a:gd name="connsiteX0" fmla="*/ 0 w 482175"/>
              <a:gd name="connsiteY0" fmla="*/ 0 h 840180"/>
              <a:gd name="connsiteX1" fmla="*/ 159865 w 482175"/>
              <a:gd name="connsiteY1" fmla="*/ 264218 h 840180"/>
              <a:gd name="connsiteX2" fmla="*/ 256194 w 482175"/>
              <a:gd name="connsiteY2" fmla="*/ 398262 h 840180"/>
              <a:gd name="connsiteX3" fmla="*/ 360305 w 482175"/>
              <a:gd name="connsiteY3" fmla="*/ 516221 h 840180"/>
              <a:gd name="connsiteX4" fmla="*/ 405064 w 482175"/>
              <a:gd name="connsiteY4" fmla="*/ 752139 h 840180"/>
              <a:gd name="connsiteX5" fmla="*/ 482175 w 482175"/>
              <a:gd name="connsiteY5" fmla="*/ 840180 h 840180"/>
              <a:gd name="connsiteX0" fmla="*/ 0 w 482175"/>
              <a:gd name="connsiteY0" fmla="*/ 0 h 840180"/>
              <a:gd name="connsiteX1" fmla="*/ 159865 w 482175"/>
              <a:gd name="connsiteY1" fmla="*/ 264218 h 840180"/>
              <a:gd name="connsiteX2" fmla="*/ 256194 w 482175"/>
              <a:gd name="connsiteY2" fmla="*/ 398262 h 840180"/>
              <a:gd name="connsiteX3" fmla="*/ 405064 w 482175"/>
              <a:gd name="connsiteY3" fmla="*/ 752139 h 840180"/>
              <a:gd name="connsiteX4" fmla="*/ 482175 w 482175"/>
              <a:gd name="connsiteY4" fmla="*/ 840180 h 840180"/>
              <a:gd name="connsiteX0" fmla="*/ 0 w 482175"/>
              <a:gd name="connsiteY0" fmla="*/ 0 h 840180"/>
              <a:gd name="connsiteX1" fmla="*/ 159865 w 482175"/>
              <a:gd name="connsiteY1" fmla="*/ 264218 h 840180"/>
              <a:gd name="connsiteX2" fmla="*/ 405064 w 482175"/>
              <a:gd name="connsiteY2" fmla="*/ 752139 h 840180"/>
              <a:gd name="connsiteX3" fmla="*/ 482175 w 482175"/>
              <a:gd name="connsiteY3" fmla="*/ 840180 h 840180"/>
              <a:gd name="connsiteX0" fmla="*/ 0 w 482443"/>
              <a:gd name="connsiteY0" fmla="*/ 0 h 894044"/>
              <a:gd name="connsiteX1" fmla="*/ 159865 w 482443"/>
              <a:gd name="connsiteY1" fmla="*/ 264218 h 894044"/>
              <a:gd name="connsiteX2" fmla="*/ 405064 w 482443"/>
              <a:gd name="connsiteY2" fmla="*/ 752139 h 894044"/>
              <a:gd name="connsiteX3" fmla="*/ 482443 w 482443"/>
              <a:gd name="connsiteY3" fmla="*/ 894044 h 894044"/>
              <a:gd name="connsiteX0" fmla="*/ 0 w 482443"/>
              <a:gd name="connsiteY0" fmla="*/ 0 h 894044"/>
              <a:gd name="connsiteX1" fmla="*/ 159865 w 482443"/>
              <a:gd name="connsiteY1" fmla="*/ 264218 h 894044"/>
              <a:gd name="connsiteX2" fmla="*/ 411998 w 482443"/>
              <a:gd name="connsiteY2" fmla="*/ 744155 h 894044"/>
              <a:gd name="connsiteX3" fmla="*/ 482443 w 482443"/>
              <a:gd name="connsiteY3" fmla="*/ 894044 h 894044"/>
              <a:gd name="connsiteX0" fmla="*/ 0 w 482021"/>
              <a:gd name="connsiteY0" fmla="*/ 0 h 926129"/>
              <a:gd name="connsiteX1" fmla="*/ 159865 w 482021"/>
              <a:gd name="connsiteY1" fmla="*/ 264218 h 926129"/>
              <a:gd name="connsiteX2" fmla="*/ 411998 w 482021"/>
              <a:gd name="connsiteY2" fmla="*/ 744155 h 926129"/>
              <a:gd name="connsiteX3" fmla="*/ 482021 w 482021"/>
              <a:gd name="connsiteY3" fmla="*/ 926129 h 926129"/>
              <a:gd name="connsiteX0" fmla="*/ 0 w 461374"/>
              <a:gd name="connsiteY0" fmla="*/ 0 h 864129"/>
              <a:gd name="connsiteX1" fmla="*/ 159865 w 461374"/>
              <a:gd name="connsiteY1" fmla="*/ 264218 h 864129"/>
              <a:gd name="connsiteX2" fmla="*/ 411998 w 461374"/>
              <a:gd name="connsiteY2" fmla="*/ 744155 h 864129"/>
              <a:gd name="connsiteX3" fmla="*/ 461374 w 461374"/>
              <a:gd name="connsiteY3" fmla="*/ 864129 h 864129"/>
              <a:gd name="connsiteX0" fmla="*/ 0 w 461374"/>
              <a:gd name="connsiteY0" fmla="*/ 0 h 864129"/>
              <a:gd name="connsiteX1" fmla="*/ 338433 w 461374"/>
              <a:gd name="connsiteY1" fmla="*/ 706433 h 864129"/>
              <a:gd name="connsiteX2" fmla="*/ 411998 w 461374"/>
              <a:gd name="connsiteY2" fmla="*/ 744155 h 864129"/>
              <a:gd name="connsiteX3" fmla="*/ 461374 w 461374"/>
              <a:gd name="connsiteY3" fmla="*/ 864129 h 864129"/>
              <a:gd name="connsiteX0" fmla="*/ 0 w 461374"/>
              <a:gd name="connsiteY0" fmla="*/ 0 h 864129"/>
              <a:gd name="connsiteX1" fmla="*/ 338433 w 461374"/>
              <a:gd name="connsiteY1" fmla="*/ 706433 h 864129"/>
              <a:gd name="connsiteX2" fmla="*/ 411998 w 461374"/>
              <a:gd name="connsiteY2" fmla="*/ 744155 h 864129"/>
              <a:gd name="connsiteX3" fmla="*/ 461374 w 461374"/>
              <a:gd name="connsiteY3" fmla="*/ 864129 h 864129"/>
              <a:gd name="connsiteX0" fmla="*/ 0 w 461374"/>
              <a:gd name="connsiteY0" fmla="*/ 0 h 864129"/>
              <a:gd name="connsiteX1" fmla="*/ 183837 w 461374"/>
              <a:gd name="connsiteY1" fmla="*/ 392838 h 864129"/>
              <a:gd name="connsiteX2" fmla="*/ 338433 w 461374"/>
              <a:gd name="connsiteY2" fmla="*/ 706433 h 864129"/>
              <a:gd name="connsiteX3" fmla="*/ 411998 w 461374"/>
              <a:gd name="connsiteY3" fmla="*/ 744155 h 864129"/>
              <a:gd name="connsiteX4" fmla="*/ 461374 w 461374"/>
              <a:gd name="connsiteY4" fmla="*/ 864129 h 864129"/>
              <a:gd name="connsiteX0" fmla="*/ 0 w 461374"/>
              <a:gd name="connsiteY0" fmla="*/ 0 h 864129"/>
              <a:gd name="connsiteX1" fmla="*/ 282671 w 461374"/>
              <a:gd name="connsiteY1" fmla="*/ 518307 h 864129"/>
              <a:gd name="connsiteX2" fmla="*/ 338433 w 461374"/>
              <a:gd name="connsiteY2" fmla="*/ 706433 h 864129"/>
              <a:gd name="connsiteX3" fmla="*/ 411998 w 461374"/>
              <a:gd name="connsiteY3" fmla="*/ 744155 h 864129"/>
              <a:gd name="connsiteX4" fmla="*/ 461374 w 461374"/>
              <a:gd name="connsiteY4" fmla="*/ 864129 h 864129"/>
              <a:gd name="connsiteX0" fmla="*/ 0 w 461374"/>
              <a:gd name="connsiteY0" fmla="*/ 0 h 864129"/>
              <a:gd name="connsiteX1" fmla="*/ 283641 w 461374"/>
              <a:gd name="connsiteY1" fmla="*/ 518693 h 864129"/>
              <a:gd name="connsiteX2" fmla="*/ 338433 w 461374"/>
              <a:gd name="connsiteY2" fmla="*/ 706433 h 864129"/>
              <a:gd name="connsiteX3" fmla="*/ 411998 w 461374"/>
              <a:gd name="connsiteY3" fmla="*/ 744155 h 864129"/>
              <a:gd name="connsiteX4" fmla="*/ 461374 w 461374"/>
              <a:gd name="connsiteY4" fmla="*/ 864129 h 864129"/>
              <a:gd name="connsiteX0" fmla="*/ 0 w 461374"/>
              <a:gd name="connsiteY0" fmla="*/ 0 h 864129"/>
              <a:gd name="connsiteX1" fmla="*/ 309352 w 461374"/>
              <a:gd name="connsiteY1" fmla="*/ 566587 h 864129"/>
              <a:gd name="connsiteX2" fmla="*/ 338433 w 461374"/>
              <a:gd name="connsiteY2" fmla="*/ 706433 h 864129"/>
              <a:gd name="connsiteX3" fmla="*/ 411998 w 461374"/>
              <a:gd name="connsiteY3" fmla="*/ 744155 h 864129"/>
              <a:gd name="connsiteX4" fmla="*/ 461374 w 461374"/>
              <a:gd name="connsiteY4" fmla="*/ 864129 h 864129"/>
              <a:gd name="connsiteX0" fmla="*/ 0 w 461374"/>
              <a:gd name="connsiteY0" fmla="*/ 0 h 864129"/>
              <a:gd name="connsiteX1" fmla="*/ 279479 w 461374"/>
              <a:gd name="connsiteY1" fmla="*/ 538534 h 864129"/>
              <a:gd name="connsiteX2" fmla="*/ 338433 w 461374"/>
              <a:gd name="connsiteY2" fmla="*/ 706433 h 864129"/>
              <a:gd name="connsiteX3" fmla="*/ 411998 w 461374"/>
              <a:gd name="connsiteY3" fmla="*/ 744155 h 864129"/>
              <a:gd name="connsiteX4" fmla="*/ 461374 w 461374"/>
              <a:gd name="connsiteY4" fmla="*/ 864129 h 864129"/>
              <a:gd name="connsiteX0" fmla="*/ 0 w 461374"/>
              <a:gd name="connsiteY0" fmla="*/ 0 h 864129"/>
              <a:gd name="connsiteX1" fmla="*/ 279479 w 461374"/>
              <a:gd name="connsiteY1" fmla="*/ 538534 h 864129"/>
              <a:gd name="connsiteX2" fmla="*/ 337871 w 461374"/>
              <a:gd name="connsiteY2" fmla="*/ 749216 h 864129"/>
              <a:gd name="connsiteX3" fmla="*/ 411998 w 461374"/>
              <a:gd name="connsiteY3" fmla="*/ 744155 h 864129"/>
              <a:gd name="connsiteX4" fmla="*/ 461374 w 461374"/>
              <a:gd name="connsiteY4" fmla="*/ 864129 h 864129"/>
              <a:gd name="connsiteX0" fmla="*/ 0 w 461374"/>
              <a:gd name="connsiteY0" fmla="*/ 0 h 864129"/>
              <a:gd name="connsiteX1" fmla="*/ 200616 w 461374"/>
              <a:gd name="connsiteY1" fmla="*/ 378034 h 864129"/>
              <a:gd name="connsiteX2" fmla="*/ 279479 w 461374"/>
              <a:gd name="connsiteY2" fmla="*/ 538534 h 864129"/>
              <a:gd name="connsiteX3" fmla="*/ 337871 w 461374"/>
              <a:gd name="connsiteY3" fmla="*/ 749216 h 864129"/>
              <a:gd name="connsiteX4" fmla="*/ 411998 w 461374"/>
              <a:gd name="connsiteY4" fmla="*/ 744155 h 864129"/>
              <a:gd name="connsiteX5" fmla="*/ 461374 w 461374"/>
              <a:gd name="connsiteY5" fmla="*/ 864129 h 864129"/>
              <a:gd name="connsiteX0" fmla="*/ 0 w 461374"/>
              <a:gd name="connsiteY0" fmla="*/ 0 h 864129"/>
              <a:gd name="connsiteX1" fmla="*/ 215975 w 461374"/>
              <a:gd name="connsiteY1" fmla="*/ 545439 h 864129"/>
              <a:gd name="connsiteX2" fmla="*/ 279479 w 461374"/>
              <a:gd name="connsiteY2" fmla="*/ 538534 h 864129"/>
              <a:gd name="connsiteX3" fmla="*/ 337871 w 461374"/>
              <a:gd name="connsiteY3" fmla="*/ 749216 h 864129"/>
              <a:gd name="connsiteX4" fmla="*/ 411998 w 461374"/>
              <a:gd name="connsiteY4" fmla="*/ 744155 h 864129"/>
              <a:gd name="connsiteX5" fmla="*/ 461374 w 461374"/>
              <a:gd name="connsiteY5" fmla="*/ 864129 h 864129"/>
              <a:gd name="connsiteX0" fmla="*/ 0 w 461374"/>
              <a:gd name="connsiteY0" fmla="*/ 0 h 864129"/>
              <a:gd name="connsiteX1" fmla="*/ 215975 w 461374"/>
              <a:gd name="connsiteY1" fmla="*/ 545439 h 864129"/>
              <a:gd name="connsiteX2" fmla="*/ 270267 w 461374"/>
              <a:gd name="connsiteY2" fmla="*/ 497226 h 864129"/>
              <a:gd name="connsiteX3" fmla="*/ 337871 w 461374"/>
              <a:gd name="connsiteY3" fmla="*/ 749216 h 864129"/>
              <a:gd name="connsiteX4" fmla="*/ 411998 w 461374"/>
              <a:gd name="connsiteY4" fmla="*/ 744155 h 864129"/>
              <a:gd name="connsiteX5" fmla="*/ 461374 w 461374"/>
              <a:gd name="connsiteY5" fmla="*/ 864129 h 864129"/>
              <a:gd name="connsiteX0" fmla="*/ 0 w 461374"/>
              <a:gd name="connsiteY0" fmla="*/ 0 h 864129"/>
              <a:gd name="connsiteX1" fmla="*/ 215497 w 461374"/>
              <a:gd name="connsiteY1" fmla="*/ 507618 h 864129"/>
              <a:gd name="connsiteX2" fmla="*/ 270267 w 461374"/>
              <a:gd name="connsiteY2" fmla="*/ 497226 h 864129"/>
              <a:gd name="connsiteX3" fmla="*/ 337871 w 461374"/>
              <a:gd name="connsiteY3" fmla="*/ 749216 h 864129"/>
              <a:gd name="connsiteX4" fmla="*/ 411998 w 461374"/>
              <a:gd name="connsiteY4" fmla="*/ 744155 h 864129"/>
              <a:gd name="connsiteX5" fmla="*/ 461374 w 461374"/>
              <a:gd name="connsiteY5" fmla="*/ 864129 h 864129"/>
              <a:gd name="connsiteX0" fmla="*/ 0 w 461374"/>
              <a:gd name="connsiteY0" fmla="*/ 0 h 864129"/>
              <a:gd name="connsiteX1" fmla="*/ 133105 w 461374"/>
              <a:gd name="connsiteY1" fmla="*/ 318828 h 864129"/>
              <a:gd name="connsiteX2" fmla="*/ 215497 w 461374"/>
              <a:gd name="connsiteY2" fmla="*/ 507618 h 864129"/>
              <a:gd name="connsiteX3" fmla="*/ 270267 w 461374"/>
              <a:gd name="connsiteY3" fmla="*/ 497226 h 864129"/>
              <a:gd name="connsiteX4" fmla="*/ 337871 w 461374"/>
              <a:gd name="connsiteY4" fmla="*/ 749216 h 864129"/>
              <a:gd name="connsiteX5" fmla="*/ 411998 w 461374"/>
              <a:gd name="connsiteY5" fmla="*/ 744155 h 864129"/>
              <a:gd name="connsiteX6" fmla="*/ 461374 w 461374"/>
              <a:gd name="connsiteY6" fmla="*/ 864129 h 864129"/>
              <a:gd name="connsiteX0" fmla="*/ 0 w 461374"/>
              <a:gd name="connsiteY0" fmla="*/ 0 h 864129"/>
              <a:gd name="connsiteX1" fmla="*/ 183556 w 461374"/>
              <a:gd name="connsiteY1" fmla="*/ 414231 h 864129"/>
              <a:gd name="connsiteX2" fmla="*/ 215497 w 461374"/>
              <a:gd name="connsiteY2" fmla="*/ 507618 h 864129"/>
              <a:gd name="connsiteX3" fmla="*/ 270267 w 461374"/>
              <a:gd name="connsiteY3" fmla="*/ 497226 h 864129"/>
              <a:gd name="connsiteX4" fmla="*/ 337871 w 461374"/>
              <a:gd name="connsiteY4" fmla="*/ 749216 h 864129"/>
              <a:gd name="connsiteX5" fmla="*/ 411998 w 461374"/>
              <a:gd name="connsiteY5" fmla="*/ 744155 h 864129"/>
              <a:gd name="connsiteX6" fmla="*/ 461374 w 461374"/>
              <a:gd name="connsiteY6" fmla="*/ 864129 h 864129"/>
              <a:gd name="connsiteX0" fmla="*/ 0 w 461374"/>
              <a:gd name="connsiteY0" fmla="*/ 0 h 864129"/>
              <a:gd name="connsiteX1" fmla="*/ 96312 w 461374"/>
              <a:gd name="connsiteY1" fmla="*/ 223502 h 864129"/>
              <a:gd name="connsiteX2" fmla="*/ 183556 w 461374"/>
              <a:gd name="connsiteY2" fmla="*/ 414231 h 864129"/>
              <a:gd name="connsiteX3" fmla="*/ 215497 w 461374"/>
              <a:gd name="connsiteY3" fmla="*/ 507618 h 864129"/>
              <a:gd name="connsiteX4" fmla="*/ 270267 w 461374"/>
              <a:gd name="connsiteY4" fmla="*/ 497226 h 864129"/>
              <a:gd name="connsiteX5" fmla="*/ 337871 w 461374"/>
              <a:gd name="connsiteY5" fmla="*/ 749216 h 864129"/>
              <a:gd name="connsiteX6" fmla="*/ 411998 w 461374"/>
              <a:gd name="connsiteY6" fmla="*/ 744155 h 864129"/>
              <a:gd name="connsiteX7" fmla="*/ 461374 w 461374"/>
              <a:gd name="connsiteY7" fmla="*/ 864129 h 864129"/>
              <a:gd name="connsiteX0" fmla="*/ 0 w 461374"/>
              <a:gd name="connsiteY0" fmla="*/ 0 h 864129"/>
              <a:gd name="connsiteX1" fmla="*/ 133233 w 461374"/>
              <a:gd name="connsiteY1" fmla="*/ 383388 h 864129"/>
              <a:gd name="connsiteX2" fmla="*/ 183556 w 461374"/>
              <a:gd name="connsiteY2" fmla="*/ 414231 h 864129"/>
              <a:gd name="connsiteX3" fmla="*/ 215497 w 461374"/>
              <a:gd name="connsiteY3" fmla="*/ 507618 h 864129"/>
              <a:gd name="connsiteX4" fmla="*/ 270267 w 461374"/>
              <a:gd name="connsiteY4" fmla="*/ 497226 h 864129"/>
              <a:gd name="connsiteX5" fmla="*/ 337871 w 461374"/>
              <a:gd name="connsiteY5" fmla="*/ 749216 h 864129"/>
              <a:gd name="connsiteX6" fmla="*/ 411998 w 461374"/>
              <a:gd name="connsiteY6" fmla="*/ 744155 h 864129"/>
              <a:gd name="connsiteX7" fmla="*/ 461374 w 461374"/>
              <a:gd name="connsiteY7" fmla="*/ 864129 h 864129"/>
              <a:gd name="connsiteX0" fmla="*/ 0 w 461374"/>
              <a:gd name="connsiteY0" fmla="*/ 0 h 864129"/>
              <a:gd name="connsiteX1" fmla="*/ 133233 w 461374"/>
              <a:gd name="connsiteY1" fmla="*/ 383388 h 864129"/>
              <a:gd name="connsiteX2" fmla="*/ 183556 w 461374"/>
              <a:gd name="connsiteY2" fmla="*/ 414231 h 864129"/>
              <a:gd name="connsiteX3" fmla="*/ 215497 w 461374"/>
              <a:gd name="connsiteY3" fmla="*/ 507618 h 864129"/>
              <a:gd name="connsiteX4" fmla="*/ 285654 w 461374"/>
              <a:gd name="connsiteY4" fmla="*/ 514120 h 864129"/>
              <a:gd name="connsiteX5" fmla="*/ 337871 w 461374"/>
              <a:gd name="connsiteY5" fmla="*/ 749216 h 864129"/>
              <a:gd name="connsiteX6" fmla="*/ 411998 w 461374"/>
              <a:gd name="connsiteY6" fmla="*/ 744155 h 864129"/>
              <a:gd name="connsiteX7" fmla="*/ 461374 w 461374"/>
              <a:gd name="connsiteY7" fmla="*/ 864129 h 864129"/>
              <a:gd name="connsiteX0" fmla="*/ 0 w 461374"/>
              <a:gd name="connsiteY0" fmla="*/ 0 h 864129"/>
              <a:gd name="connsiteX1" fmla="*/ 133233 w 461374"/>
              <a:gd name="connsiteY1" fmla="*/ 383388 h 864129"/>
              <a:gd name="connsiteX2" fmla="*/ 183556 w 461374"/>
              <a:gd name="connsiteY2" fmla="*/ 414231 h 864129"/>
              <a:gd name="connsiteX3" fmla="*/ 239337 w 461374"/>
              <a:gd name="connsiteY3" fmla="*/ 549390 h 864129"/>
              <a:gd name="connsiteX4" fmla="*/ 285654 w 461374"/>
              <a:gd name="connsiteY4" fmla="*/ 514120 h 864129"/>
              <a:gd name="connsiteX5" fmla="*/ 337871 w 461374"/>
              <a:gd name="connsiteY5" fmla="*/ 749216 h 864129"/>
              <a:gd name="connsiteX6" fmla="*/ 411998 w 461374"/>
              <a:gd name="connsiteY6" fmla="*/ 744155 h 864129"/>
              <a:gd name="connsiteX7" fmla="*/ 461374 w 461374"/>
              <a:gd name="connsiteY7" fmla="*/ 864129 h 864129"/>
              <a:gd name="connsiteX0" fmla="*/ 0 w 461374"/>
              <a:gd name="connsiteY0" fmla="*/ 0 h 864129"/>
              <a:gd name="connsiteX1" fmla="*/ 133233 w 461374"/>
              <a:gd name="connsiteY1" fmla="*/ 383388 h 864129"/>
              <a:gd name="connsiteX2" fmla="*/ 206707 w 461374"/>
              <a:gd name="connsiteY2" fmla="*/ 434225 h 864129"/>
              <a:gd name="connsiteX3" fmla="*/ 239337 w 461374"/>
              <a:gd name="connsiteY3" fmla="*/ 549390 h 864129"/>
              <a:gd name="connsiteX4" fmla="*/ 285654 w 461374"/>
              <a:gd name="connsiteY4" fmla="*/ 514120 h 864129"/>
              <a:gd name="connsiteX5" fmla="*/ 337871 w 461374"/>
              <a:gd name="connsiteY5" fmla="*/ 749216 h 864129"/>
              <a:gd name="connsiteX6" fmla="*/ 411998 w 461374"/>
              <a:gd name="connsiteY6" fmla="*/ 744155 h 864129"/>
              <a:gd name="connsiteX7" fmla="*/ 461374 w 461374"/>
              <a:gd name="connsiteY7" fmla="*/ 864129 h 864129"/>
              <a:gd name="connsiteX0" fmla="*/ 0 w 461374"/>
              <a:gd name="connsiteY0" fmla="*/ 0 h 864129"/>
              <a:gd name="connsiteX1" fmla="*/ 172811 w 461374"/>
              <a:gd name="connsiteY1" fmla="*/ 415315 h 864129"/>
              <a:gd name="connsiteX2" fmla="*/ 206707 w 461374"/>
              <a:gd name="connsiteY2" fmla="*/ 434225 h 864129"/>
              <a:gd name="connsiteX3" fmla="*/ 239337 w 461374"/>
              <a:gd name="connsiteY3" fmla="*/ 549390 h 864129"/>
              <a:gd name="connsiteX4" fmla="*/ 285654 w 461374"/>
              <a:gd name="connsiteY4" fmla="*/ 514120 h 864129"/>
              <a:gd name="connsiteX5" fmla="*/ 337871 w 461374"/>
              <a:gd name="connsiteY5" fmla="*/ 749216 h 864129"/>
              <a:gd name="connsiteX6" fmla="*/ 411998 w 461374"/>
              <a:gd name="connsiteY6" fmla="*/ 744155 h 864129"/>
              <a:gd name="connsiteX7" fmla="*/ 461374 w 461374"/>
              <a:gd name="connsiteY7" fmla="*/ 864129 h 864129"/>
              <a:gd name="connsiteX0" fmla="*/ 0 w 461374"/>
              <a:gd name="connsiteY0" fmla="*/ 0 h 864129"/>
              <a:gd name="connsiteX1" fmla="*/ 101783 w 461374"/>
              <a:gd name="connsiteY1" fmla="*/ 252567 h 864129"/>
              <a:gd name="connsiteX2" fmla="*/ 172811 w 461374"/>
              <a:gd name="connsiteY2" fmla="*/ 415315 h 864129"/>
              <a:gd name="connsiteX3" fmla="*/ 206707 w 461374"/>
              <a:gd name="connsiteY3" fmla="*/ 434225 h 864129"/>
              <a:gd name="connsiteX4" fmla="*/ 239337 w 461374"/>
              <a:gd name="connsiteY4" fmla="*/ 549390 h 864129"/>
              <a:gd name="connsiteX5" fmla="*/ 285654 w 461374"/>
              <a:gd name="connsiteY5" fmla="*/ 514120 h 864129"/>
              <a:gd name="connsiteX6" fmla="*/ 337871 w 461374"/>
              <a:gd name="connsiteY6" fmla="*/ 749216 h 864129"/>
              <a:gd name="connsiteX7" fmla="*/ 411998 w 461374"/>
              <a:gd name="connsiteY7" fmla="*/ 744155 h 864129"/>
              <a:gd name="connsiteX8" fmla="*/ 461374 w 461374"/>
              <a:gd name="connsiteY8" fmla="*/ 864129 h 864129"/>
              <a:gd name="connsiteX0" fmla="*/ 0 w 461374"/>
              <a:gd name="connsiteY0" fmla="*/ 0 h 864129"/>
              <a:gd name="connsiteX1" fmla="*/ 133429 w 461374"/>
              <a:gd name="connsiteY1" fmla="*/ 442601 h 864129"/>
              <a:gd name="connsiteX2" fmla="*/ 172811 w 461374"/>
              <a:gd name="connsiteY2" fmla="*/ 415315 h 864129"/>
              <a:gd name="connsiteX3" fmla="*/ 206707 w 461374"/>
              <a:gd name="connsiteY3" fmla="*/ 434225 h 864129"/>
              <a:gd name="connsiteX4" fmla="*/ 239337 w 461374"/>
              <a:gd name="connsiteY4" fmla="*/ 549390 h 864129"/>
              <a:gd name="connsiteX5" fmla="*/ 285654 w 461374"/>
              <a:gd name="connsiteY5" fmla="*/ 514120 h 864129"/>
              <a:gd name="connsiteX6" fmla="*/ 337871 w 461374"/>
              <a:gd name="connsiteY6" fmla="*/ 749216 h 864129"/>
              <a:gd name="connsiteX7" fmla="*/ 411998 w 461374"/>
              <a:gd name="connsiteY7" fmla="*/ 744155 h 864129"/>
              <a:gd name="connsiteX8" fmla="*/ 461374 w 461374"/>
              <a:gd name="connsiteY8" fmla="*/ 864129 h 864129"/>
              <a:gd name="connsiteX0" fmla="*/ 0 w 461374"/>
              <a:gd name="connsiteY0" fmla="*/ 0 h 864129"/>
              <a:gd name="connsiteX1" fmla="*/ 95243 w 461374"/>
              <a:gd name="connsiteY1" fmla="*/ 378977 h 864129"/>
              <a:gd name="connsiteX2" fmla="*/ 172811 w 461374"/>
              <a:gd name="connsiteY2" fmla="*/ 415315 h 864129"/>
              <a:gd name="connsiteX3" fmla="*/ 206707 w 461374"/>
              <a:gd name="connsiteY3" fmla="*/ 434225 h 864129"/>
              <a:gd name="connsiteX4" fmla="*/ 239337 w 461374"/>
              <a:gd name="connsiteY4" fmla="*/ 549390 h 864129"/>
              <a:gd name="connsiteX5" fmla="*/ 285654 w 461374"/>
              <a:gd name="connsiteY5" fmla="*/ 514120 h 864129"/>
              <a:gd name="connsiteX6" fmla="*/ 337871 w 461374"/>
              <a:gd name="connsiteY6" fmla="*/ 749216 h 864129"/>
              <a:gd name="connsiteX7" fmla="*/ 411998 w 461374"/>
              <a:gd name="connsiteY7" fmla="*/ 744155 h 864129"/>
              <a:gd name="connsiteX8" fmla="*/ 461374 w 461374"/>
              <a:gd name="connsiteY8" fmla="*/ 864129 h 864129"/>
              <a:gd name="connsiteX0" fmla="*/ 0 w 461374"/>
              <a:gd name="connsiteY0" fmla="*/ 0 h 864129"/>
              <a:gd name="connsiteX1" fmla="*/ 95243 w 461374"/>
              <a:gd name="connsiteY1" fmla="*/ 378977 h 864129"/>
              <a:gd name="connsiteX2" fmla="*/ 172811 w 461374"/>
              <a:gd name="connsiteY2" fmla="*/ 415315 h 864129"/>
              <a:gd name="connsiteX3" fmla="*/ 206707 w 461374"/>
              <a:gd name="connsiteY3" fmla="*/ 434225 h 864129"/>
              <a:gd name="connsiteX4" fmla="*/ 239337 w 461374"/>
              <a:gd name="connsiteY4" fmla="*/ 549390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95243 w 461374"/>
              <a:gd name="connsiteY1" fmla="*/ 378977 h 864129"/>
              <a:gd name="connsiteX2" fmla="*/ 172811 w 461374"/>
              <a:gd name="connsiteY2" fmla="*/ 415315 h 864129"/>
              <a:gd name="connsiteX3" fmla="*/ 206707 w 461374"/>
              <a:gd name="connsiteY3" fmla="*/ 434225 h 864129"/>
              <a:gd name="connsiteX4" fmla="*/ 232332 w 461374"/>
              <a:gd name="connsiteY4" fmla="*/ 562722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95243 w 461374"/>
              <a:gd name="connsiteY1" fmla="*/ 378977 h 864129"/>
              <a:gd name="connsiteX2" fmla="*/ 172811 w 461374"/>
              <a:gd name="connsiteY2" fmla="*/ 415315 h 864129"/>
              <a:gd name="connsiteX3" fmla="*/ 206707 w 461374"/>
              <a:gd name="connsiteY3" fmla="*/ 434225 h 864129"/>
              <a:gd name="connsiteX4" fmla="*/ 226720 w 461374"/>
              <a:gd name="connsiteY4" fmla="*/ 54435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0307 w 461374"/>
              <a:gd name="connsiteY1" fmla="*/ 457485 h 864129"/>
              <a:gd name="connsiteX2" fmla="*/ 172811 w 461374"/>
              <a:gd name="connsiteY2" fmla="*/ 415315 h 864129"/>
              <a:gd name="connsiteX3" fmla="*/ 206707 w 461374"/>
              <a:gd name="connsiteY3" fmla="*/ 434225 h 864129"/>
              <a:gd name="connsiteX4" fmla="*/ 226720 w 461374"/>
              <a:gd name="connsiteY4" fmla="*/ 54435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0307 w 461374"/>
              <a:gd name="connsiteY1" fmla="*/ 457485 h 864129"/>
              <a:gd name="connsiteX2" fmla="*/ 173852 w 461374"/>
              <a:gd name="connsiteY2" fmla="*/ 410355 h 864129"/>
              <a:gd name="connsiteX3" fmla="*/ 206707 w 461374"/>
              <a:gd name="connsiteY3" fmla="*/ 434225 h 864129"/>
              <a:gd name="connsiteX4" fmla="*/ 226720 w 461374"/>
              <a:gd name="connsiteY4" fmla="*/ 54435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73852 w 461374"/>
              <a:gd name="connsiteY2" fmla="*/ 410355 h 864129"/>
              <a:gd name="connsiteX3" fmla="*/ 206707 w 461374"/>
              <a:gd name="connsiteY3" fmla="*/ 434225 h 864129"/>
              <a:gd name="connsiteX4" fmla="*/ 226720 w 461374"/>
              <a:gd name="connsiteY4" fmla="*/ 54435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68029 w 461374"/>
              <a:gd name="connsiteY2" fmla="*/ 408030 h 864129"/>
              <a:gd name="connsiteX3" fmla="*/ 206707 w 461374"/>
              <a:gd name="connsiteY3" fmla="*/ 434225 h 864129"/>
              <a:gd name="connsiteX4" fmla="*/ 226720 w 461374"/>
              <a:gd name="connsiteY4" fmla="*/ 54435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68029 w 461374"/>
              <a:gd name="connsiteY2" fmla="*/ 408030 h 864129"/>
              <a:gd name="connsiteX3" fmla="*/ 206707 w 461374"/>
              <a:gd name="connsiteY3" fmla="*/ 434225 h 864129"/>
              <a:gd name="connsiteX4" fmla="*/ 234484 w 461374"/>
              <a:gd name="connsiteY4" fmla="*/ 547450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68029 w 461374"/>
              <a:gd name="connsiteY2" fmla="*/ 408030 h 864129"/>
              <a:gd name="connsiteX3" fmla="*/ 216552 w 461374"/>
              <a:gd name="connsiteY3" fmla="*/ 427404 h 864129"/>
              <a:gd name="connsiteX4" fmla="*/ 234484 w 461374"/>
              <a:gd name="connsiteY4" fmla="*/ 547450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68029 w 461374"/>
              <a:gd name="connsiteY2" fmla="*/ 408030 h 864129"/>
              <a:gd name="connsiteX3" fmla="*/ 216552 w 461374"/>
              <a:gd name="connsiteY3" fmla="*/ 427404 h 864129"/>
              <a:gd name="connsiteX4" fmla="*/ 233992 w 461374"/>
              <a:gd name="connsiteY4" fmla="*/ 58488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68029 w 461374"/>
              <a:gd name="connsiteY2" fmla="*/ 408030 h 864129"/>
              <a:gd name="connsiteX3" fmla="*/ 217030 w 461374"/>
              <a:gd name="connsiteY3" fmla="*/ 465226 h 864129"/>
              <a:gd name="connsiteX4" fmla="*/ 233992 w 461374"/>
              <a:gd name="connsiteY4" fmla="*/ 58488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70589 w 461374"/>
              <a:gd name="connsiteY2" fmla="*/ 435931 h 864129"/>
              <a:gd name="connsiteX3" fmla="*/ 217030 w 461374"/>
              <a:gd name="connsiteY3" fmla="*/ 465226 h 864129"/>
              <a:gd name="connsiteX4" fmla="*/ 233992 w 461374"/>
              <a:gd name="connsiteY4" fmla="*/ 58488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72600 w 461374"/>
              <a:gd name="connsiteY2" fmla="*/ 431357 h 864129"/>
              <a:gd name="connsiteX3" fmla="*/ 217030 w 461374"/>
              <a:gd name="connsiteY3" fmla="*/ 465226 h 864129"/>
              <a:gd name="connsiteX4" fmla="*/ 233992 w 461374"/>
              <a:gd name="connsiteY4" fmla="*/ 58488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43739 w 461374"/>
              <a:gd name="connsiteY1" fmla="*/ 548858 h 864129"/>
              <a:gd name="connsiteX2" fmla="*/ 172600 w 461374"/>
              <a:gd name="connsiteY2" fmla="*/ 431357 h 864129"/>
              <a:gd name="connsiteX3" fmla="*/ 217030 w 461374"/>
              <a:gd name="connsiteY3" fmla="*/ 465226 h 864129"/>
              <a:gd name="connsiteX4" fmla="*/ 233992 w 461374"/>
              <a:gd name="connsiteY4" fmla="*/ 58488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84371 w 461374"/>
              <a:gd name="connsiteY1" fmla="*/ 315501 h 864129"/>
              <a:gd name="connsiteX2" fmla="*/ 143739 w 461374"/>
              <a:gd name="connsiteY2" fmla="*/ 548858 h 864129"/>
              <a:gd name="connsiteX3" fmla="*/ 172600 w 461374"/>
              <a:gd name="connsiteY3" fmla="*/ 431357 h 864129"/>
              <a:gd name="connsiteX4" fmla="*/ 217030 w 461374"/>
              <a:gd name="connsiteY4" fmla="*/ 465226 h 864129"/>
              <a:gd name="connsiteX5" fmla="*/ 233992 w 461374"/>
              <a:gd name="connsiteY5" fmla="*/ 584883 h 864129"/>
              <a:gd name="connsiteX6" fmla="*/ 285654 w 461374"/>
              <a:gd name="connsiteY6" fmla="*/ 514120 h 864129"/>
              <a:gd name="connsiteX7" fmla="*/ 344734 w 461374"/>
              <a:gd name="connsiteY7" fmla="*/ 746580 h 864129"/>
              <a:gd name="connsiteX8" fmla="*/ 411998 w 461374"/>
              <a:gd name="connsiteY8" fmla="*/ 744155 h 864129"/>
              <a:gd name="connsiteX9" fmla="*/ 461374 w 461374"/>
              <a:gd name="connsiteY9" fmla="*/ 864129 h 864129"/>
              <a:gd name="connsiteX0" fmla="*/ 0 w 461374"/>
              <a:gd name="connsiteY0" fmla="*/ 0 h 864129"/>
              <a:gd name="connsiteX1" fmla="*/ 129139 w 461374"/>
              <a:gd name="connsiteY1" fmla="*/ 397882 h 864129"/>
              <a:gd name="connsiteX2" fmla="*/ 143739 w 461374"/>
              <a:gd name="connsiteY2" fmla="*/ 548858 h 864129"/>
              <a:gd name="connsiteX3" fmla="*/ 172600 w 461374"/>
              <a:gd name="connsiteY3" fmla="*/ 431357 h 864129"/>
              <a:gd name="connsiteX4" fmla="*/ 217030 w 461374"/>
              <a:gd name="connsiteY4" fmla="*/ 465226 h 864129"/>
              <a:gd name="connsiteX5" fmla="*/ 233992 w 461374"/>
              <a:gd name="connsiteY5" fmla="*/ 584883 h 864129"/>
              <a:gd name="connsiteX6" fmla="*/ 285654 w 461374"/>
              <a:gd name="connsiteY6" fmla="*/ 514120 h 864129"/>
              <a:gd name="connsiteX7" fmla="*/ 344734 w 461374"/>
              <a:gd name="connsiteY7" fmla="*/ 746580 h 864129"/>
              <a:gd name="connsiteX8" fmla="*/ 411998 w 461374"/>
              <a:gd name="connsiteY8" fmla="*/ 744155 h 864129"/>
              <a:gd name="connsiteX9" fmla="*/ 461374 w 461374"/>
              <a:gd name="connsiteY9" fmla="*/ 864129 h 864129"/>
              <a:gd name="connsiteX0" fmla="*/ 0 w 461374"/>
              <a:gd name="connsiteY0" fmla="*/ 0 h 864129"/>
              <a:gd name="connsiteX1" fmla="*/ 119505 w 461374"/>
              <a:gd name="connsiteY1" fmla="*/ 388662 h 864129"/>
              <a:gd name="connsiteX2" fmla="*/ 143739 w 461374"/>
              <a:gd name="connsiteY2" fmla="*/ 548858 h 864129"/>
              <a:gd name="connsiteX3" fmla="*/ 172600 w 461374"/>
              <a:gd name="connsiteY3" fmla="*/ 431357 h 864129"/>
              <a:gd name="connsiteX4" fmla="*/ 217030 w 461374"/>
              <a:gd name="connsiteY4" fmla="*/ 465226 h 864129"/>
              <a:gd name="connsiteX5" fmla="*/ 233992 w 461374"/>
              <a:gd name="connsiteY5" fmla="*/ 584883 h 864129"/>
              <a:gd name="connsiteX6" fmla="*/ 285654 w 461374"/>
              <a:gd name="connsiteY6" fmla="*/ 514120 h 864129"/>
              <a:gd name="connsiteX7" fmla="*/ 344734 w 461374"/>
              <a:gd name="connsiteY7" fmla="*/ 746580 h 864129"/>
              <a:gd name="connsiteX8" fmla="*/ 411998 w 461374"/>
              <a:gd name="connsiteY8" fmla="*/ 744155 h 864129"/>
              <a:gd name="connsiteX9" fmla="*/ 461374 w 461374"/>
              <a:gd name="connsiteY9" fmla="*/ 864129 h 864129"/>
              <a:gd name="connsiteX0" fmla="*/ 0 w 461374"/>
              <a:gd name="connsiteY0" fmla="*/ 0 h 864129"/>
              <a:gd name="connsiteX1" fmla="*/ 66086 w 461374"/>
              <a:gd name="connsiteY1" fmla="*/ 222188 h 864129"/>
              <a:gd name="connsiteX2" fmla="*/ 119505 w 461374"/>
              <a:gd name="connsiteY2" fmla="*/ 388662 h 864129"/>
              <a:gd name="connsiteX3" fmla="*/ 143739 w 461374"/>
              <a:gd name="connsiteY3" fmla="*/ 548858 h 864129"/>
              <a:gd name="connsiteX4" fmla="*/ 172600 w 461374"/>
              <a:gd name="connsiteY4" fmla="*/ 431357 h 864129"/>
              <a:gd name="connsiteX5" fmla="*/ 217030 w 461374"/>
              <a:gd name="connsiteY5" fmla="*/ 465226 h 864129"/>
              <a:gd name="connsiteX6" fmla="*/ 233992 w 461374"/>
              <a:gd name="connsiteY6" fmla="*/ 584883 h 864129"/>
              <a:gd name="connsiteX7" fmla="*/ 285654 w 461374"/>
              <a:gd name="connsiteY7" fmla="*/ 514120 h 864129"/>
              <a:gd name="connsiteX8" fmla="*/ 344734 w 461374"/>
              <a:gd name="connsiteY8" fmla="*/ 746580 h 864129"/>
              <a:gd name="connsiteX9" fmla="*/ 411998 w 461374"/>
              <a:gd name="connsiteY9" fmla="*/ 744155 h 864129"/>
              <a:gd name="connsiteX10" fmla="*/ 461374 w 461374"/>
              <a:gd name="connsiteY10" fmla="*/ 864129 h 864129"/>
              <a:gd name="connsiteX0" fmla="*/ 0 w 461374"/>
              <a:gd name="connsiteY0" fmla="*/ 0 h 864129"/>
              <a:gd name="connsiteX1" fmla="*/ 70011 w 461374"/>
              <a:gd name="connsiteY1" fmla="*/ 368900 h 864129"/>
              <a:gd name="connsiteX2" fmla="*/ 119505 w 461374"/>
              <a:gd name="connsiteY2" fmla="*/ 388662 h 864129"/>
              <a:gd name="connsiteX3" fmla="*/ 143739 w 461374"/>
              <a:gd name="connsiteY3" fmla="*/ 548858 h 864129"/>
              <a:gd name="connsiteX4" fmla="*/ 172600 w 461374"/>
              <a:gd name="connsiteY4" fmla="*/ 431357 h 864129"/>
              <a:gd name="connsiteX5" fmla="*/ 217030 w 461374"/>
              <a:gd name="connsiteY5" fmla="*/ 465226 h 864129"/>
              <a:gd name="connsiteX6" fmla="*/ 233992 w 461374"/>
              <a:gd name="connsiteY6" fmla="*/ 584883 h 864129"/>
              <a:gd name="connsiteX7" fmla="*/ 285654 w 461374"/>
              <a:gd name="connsiteY7" fmla="*/ 514120 h 864129"/>
              <a:gd name="connsiteX8" fmla="*/ 344734 w 461374"/>
              <a:gd name="connsiteY8" fmla="*/ 746580 h 864129"/>
              <a:gd name="connsiteX9" fmla="*/ 411998 w 461374"/>
              <a:gd name="connsiteY9" fmla="*/ 744155 h 864129"/>
              <a:gd name="connsiteX10" fmla="*/ 461374 w 461374"/>
              <a:gd name="connsiteY10" fmla="*/ 864129 h 864129"/>
              <a:gd name="connsiteX0" fmla="*/ 0 w 461374"/>
              <a:gd name="connsiteY0" fmla="*/ 0 h 864129"/>
              <a:gd name="connsiteX1" fmla="*/ 70011 w 461374"/>
              <a:gd name="connsiteY1" fmla="*/ 368900 h 864129"/>
              <a:gd name="connsiteX2" fmla="*/ 111741 w 461374"/>
              <a:gd name="connsiteY2" fmla="*/ 385563 h 864129"/>
              <a:gd name="connsiteX3" fmla="*/ 143739 w 461374"/>
              <a:gd name="connsiteY3" fmla="*/ 548858 h 864129"/>
              <a:gd name="connsiteX4" fmla="*/ 172600 w 461374"/>
              <a:gd name="connsiteY4" fmla="*/ 431357 h 864129"/>
              <a:gd name="connsiteX5" fmla="*/ 217030 w 461374"/>
              <a:gd name="connsiteY5" fmla="*/ 465226 h 864129"/>
              <a:gd name="connsiteX6" fmla="*/ 233992 w 461374"/>
              <a:gd name="connsiteY6" fmla="*/ 584883 h 864129"/>
              <a:gd name="connsiteX7" fmla="*/ 285654 w 461374"/>
              <a:gd name="connsiteY7" fmla="*/ 514120 h 864129"/>
              <a:gd name="connsiteX8" fmla="*/ 344734 w 461374"/>
              <a:gd name="connsiteY8" fmla="*/ 746580 h 864129"/>
              <a:gd name="connsiteX9" fmla="*/ 411998 w 461374"/>
              <a:gd name="connsiteY9" fmla="*/ 744155 h 864129"/>
              <a:gd name="connsiteX10" fmla="*/ 461374 w 461374"/>
              <a:gd name="connsiteY10" fmla="*/ 864129 h 864129"/>
              <a:gd name="connsiteX0" fmla="*/ 0 w 679573"/>
              <a:gd name="connsiteY0" fmla="*/ 199846 h 495229"/>
              <a:gd name="connsiteX1" fmla="*/ 288210 w 679573"/>
              <a:gd name="connsiteY1" fmla="*/ 0 h 495229"/>
              <a:gd name="connsiteX2" fmla="*/ 329940 w 679573"/>
              <a:gd name="connsiteY2" fmla="*/ 16663 h 495229"/>
              <a:gd name="connsiteX3" fmla="*/ 361938 w 679573"/>
              <a:gd name="connsiteY3" fmla="*/ 179958 h 495229"/>
              <a:gd name="connsiteX4" fmla="*/ 390799 w 679573"/>
              <a:gd name="connsiteY4" fmla="*/ 62457 h 495229"/>
              <a:gd name="connsiteX5" fmla="*/ 435229 w 679573"/>
              <a:gd name="connsiteY5" fmla="*/ 96326 h 495229"/>
              <a:gd name="connsiteX6" fmla="*/ 452191 w 679573"/>
              <a:gd name="connsiteY6" fmla="*/ 215983 h 495229"/>
              <a:gd name="connsiteX7" fmla="*/ 503853 w 679573"/>
              <a:gd name="connsiteY7" fmla="*/ 145220 h 495229"/>
              <a:gd name="connsiteX8" fmla="*/ 562933 w 679573"/>
              <a:gd name="connsiteY8" fmla="*/ 377680 h 495229"/>
              <a:gd name="connsiteX9" fmla="*/ 630197 w 679573"/>
              <a:gd name="connsiteY9" fmla="*/ 375255 h 495229"/>
              <a:gd name="connsiteX10" fmla="*/ 679573 w 679573"/>
              <a:gd name="connsiteY10" fmla="*/ 495229 h 495229"/>
              <a:gd name="connsiteX0" fmla="*/ 0 w 679573"/>
              <a:gd name="connsiteY0" fmla="*/ 199846 h 495229"/>
              <a:gd name="connsiteX1" fmla="*/ 288210 w 679573"/>
              <a:gd name="connsiteY1" fmla="*/ 0 h 495229"/>
              <a:gd name="connsiteX2" fmla="*/ 329940 w 679573"/>
              <a:gd name="connsiteY2" fmla="*/ 16663 h 495229"/>
              <a:gd name="connsiteX3" fmla="*/ 361938 w 679573"/>
              <a:gd name="connsiteY3" fmla="*/ 179958 h 495229"/>
              <a:gd name="connsiteX4" fmla="*/ 390799 w 679573"/>
              <a:gd name="connsiteY4" fmla="*/ 62457 h 495229"/>
              <a:gd name="connsiteX5" fmla="*/ 435229 w 679573"/>
              <a:gd name="connsiteY5" fmla="*/ 96326 h 495229"/>
              <a:gd name="connsiteX6" fmla="*/ 452683 w 679573"/>
              <a:gd name="connsiteY6" fmla="*/ 178550 h 495229"/>
              <a:gd name="connsiteX7" fmla="*/ 503853 w 679573"/>
              <a:gd name="connsiteY7" fmla="*/ 145220 h 495229"/>
              <a:gd name="connsiteX8" fmla="*/ 562933 w 679573"/>
              <a:gd name="connsiteY8" fmla="*/ 377680 h 495229"/>
              <a:gd name="connsiteX9" fmla="*/ 630197 w 679573"/>
              <a:gd name="connsiteY9" fmla="*/ 375255 h 495229"/>
              <a:gd name="connsiteX10" fmla="*/ 679573 w 679573"/>
              <a:gd name="connsiteY10" fmla="*/ 495229 h 495229"/>
              <a:gd name="connsiteX0" fmla="*/ 0 w 679573"/>
              <a:gd name="connsiteY0" fmla="*/ 199846 h 495229"/>
              <a:gd name="connsiteX1" fmla="*/ 288210 w 679573"/>
              <a:gd name="connsiteY1" fmla="*/ 0 h 495229"/>
              <a:gd name="connsiteX2" fmla="*/ 329940 w 679573"/>
              <a:gd name="connsiteY2" fmla="*/ 16663 h 495229"/>
              <a:gd name="connsiteX3" fmla="*/ 361938 w 679573"/>
              <a:gd name="connsiteY3" fmla="*/ 179958 h 495229"/>
              <a:gd name="connsiteX4" fmla="*/ 390799 w 679573"/>
              <a:gd name="connsiteY4" fmla="*/ 62457 h 495229"/>
              <a:gd name="connsiteX5" fmla="*/ 419772 w 679573"/>
              <a:gd name="connsiteY5" fmla="*/ 84781 h 495229"/>
              <a:gd name="connsiteX6" fmla="*/ 452683 w 679573"/>
              <a:gd name="connsiteY6" fmla="*/ 178550 h 495229"/>
              <a:gd name="connsiteX7" fmla="*/ 503853 w 679573"/>
              <a:gd name="connsiteY7" fmla="*/ 145220 h 495229"/>
              <a:gd name="connsiteX8" fmla="*/ 562933 w 679573"/>
              <a:gd name="connsiteY8" fmla="*/ 377680 h 495229"/>
              <a:gd name="connsiteX9" fmla="*/ 630197 w 679573"/>
              <a:gd name="connsiteY9" fmla="*/ 375255 h 495229"/>
              <a:gd name="connsiteX10" fmla="*/ 679573 w 679573"/>
              <a:gd name="connsiteY10" fmla="*/ 495229 h 495229"/>
              <a:gd name="connsiteX0" fmla="*/ 0 w 679573"/>
              <a:gd name="connsiteY0" fmla="*/ 199846 h 495229"/>
              <a:gd name="connsiteX1" fmla="*/ 288210 w 679573"/>
              <a:gd name="connsiteY1" fmla="*/ 0 h 495229"/>
              <a:gd name="connsiteX2" fmla="*/ 329940 w 679573"/>
              <a:gd name="connsiteY2" fmla="*/ 16663 h 495229"/>
              <a:gd name="connsiteX3" fmla="*/ 361938 w 679573"/>
              <a:gd name="connsiteY3" fmla="*/ 179958 h 495229"/>
              <a:gd name="connsiteX4" fmla="*/ 372360 w 679573"/>
              <a:gd name="connsiteY4" fmla="*/ 55096 h 495229"/>
              <a:gd name="connsiteX5" fmla="*/ 419772 w 679573"/>
              <a:gd name="connsiteY5" fmla="*/ 84781 h 495229"/>
              <a:gd name="connsiteX6" fmla="*/ 452683 w 679573"/>
              <a:gd name="connsiteY6" fmla="*/ 178550 h 495229"/>
              <a:gd name="connsiteX7" fmla="*/ 503853 w 679573"/>
              <a:gd name="connsiteY7" fmla="*/ 145220 h 495229"/>
              <a:gd name="connsiteX8" fmla="*/ 562933 w 679573"/>
              <a:gd name="connsiteY8" fmla="*/ 377680 h 495229"/>
              <a:gd name="connsiteX9" fmla="*/ 630197 w 679573"/>
              <a:gd name="connsiteY9" fmla="*/ 375255 h 495229"/>
              <a:gd name="connsiteX10" fmla="*/ 679573 w 679573"/>
              <a:gd name="connsiteY10" fmla="*/ 495229 h 495229"/>
              <a:gd name="connsiteX0" fmla="*/ 0 w 679573"/>
              <a:gd name="connsiteY0" fmla="*/ 199846 h 495229"/>
              <a:gd name="connsiteX1" fmla="*/ 288210 w 679573"/>
              <a:gd name="connsiteY1" fmla="*/ 0 h 495229"/>
              <a:gd name="connsiteX2" fmla="*/ 329940 w 679573"/>
              <a:gd name="connsiteY2" fmla="*/ 16663 h 495229"/>
              <a:gd name="connsiteX3" fmla="*/ 340798 w 679573"/>
              <a:gd name="connsiteY3" fmla="*/ 155391 h 495229"/>
              <a:gd name="connsiteX4" fmla="*/ 372360 w 679573"/>
              <a:gd name="connsiteY4" fmla="*/ 55096 h 495229"/>
              <a:gd name="connsiteX5" fmla="*/ 419772 w 679573"/>
              <a:gd name="connsiteY5" fmla="*/ 84781 h 495229"/>
              <a:gd name="connsiteX6" fmla="*/ 452683 w 679573"/>
              <a:gd name="connsiteY6" fmla="*/ 178550 h 495229"/>
              <a:gd name="connsiteX7" fmla="*/ 503853 w 679573"/>
              <a:gd name="connsiteY7" fmla="*/ 145220 h 495229"/>
              <a:gd name="connsiteX8" fmla="*/ 562933 w 679573"/>
              <a:gd name="connsiteY8" fmla="*/ 377680 h 495229"/>
              <a:gd name="connsiteX9" fmla="*/ 630197 w 679573"/>
              <a:gd name="connsiteY9" fmla="*/ 375255 h 495229"/>
              <a:gd name="connsiteX10" fmla="*/ 679573 w 679573"/>
              <a:gd name="connsiteY10" fmla="*/ 495229 h 495229"/>
              <a:gd name="connsiteX0" fmla="*/ 0 w 679573"/>
              <a:gd name="connsiteY0" fmla="*/ 199846 h 495229"/>
              <a:gd name="connsiteX1" fmla="*/ 288210 w 679573"/>
              <a:gd name="connsiteY1" fmla="*/ 0 h 495229"/>
              <a:gd name="connsiteX2" fmla="*/ 308590 w 679573"/>
              <a:gd name="connsiteY2" fmla="*/ 8141 h 495229"/>
              <a:gd name="connsiteX3" fmla="*/ 340798 w 679573"/>
              <a:gd name="connsiteY3" fmla="*/ 155391 h 495229"/>
              <a:gd name="connsiteX4" fmla="*/ 372360 w 679573"/>
              <a:gd name="connsiteY4" fmla="*/ 55096 h 495229"/>
              <a:gd name="connsiteX5" fmla="*/ 419772 w 679573"/>
              <a:gd name="connsiteY5" fmla="*/ 84781 h 495229"/>
              <a:gd name="connsiteX6" fmla="*/ 452683 w 679573"/>
              <a:gd name="connsiteY6" fmla="*/ 178550 h 495229"/>
              <a:gd name="connsiteX7" fmla="*/ 503853 w 679573"/>
              <a:gd name="connsiteY7" fmla="*/ 145220 h 495229"/>
              <a:gd name="connsiteX8" fmla="*/ 562933 w 679573"/>
              <a:gd name="connsiteY8" fmla="*/ 377680 h 495229"/>
              <a:gd name="connsiteX9" fmla="*/ 630197 w 679573"/>
              <a:gd name="connsiteY9" fmla="*/ 375255 h 495229"/>
              <a:gd name="connsiteX10" fmla="*/ 679573 w 679573"/>
              <a:gd name="connsiteY10" fmla="*/ 495229 h 495229"/>
              <a:gd name="connsiteX0" fmla="*/ 0 w 679573"/>
              <a:gd name="connsiteY0" fmla="*/ 233246 h 528629"/>
              <a:gd name="connsiteX1" fmla="*/ 258407 w 679573"/>
              <a:gd name="connsiteY1" fmla="*/ 0 h 528629"/>
              <a:gd name="connsiteX2" fmla="*/ 308590 w 679573"/>
              <a:gd name="connsiteY2" fmla="*/ 41541 h 528629"/>
              <a:gd name="connsiteX3" fmla="*/ 340798 w 679573"/>
              <a:gd name="connsiteY3" fmla="*/ 188791 h 528629"/>
              <a:gd name="connsiteX4" fmla="*/ 372360 w 679573"/>
              <a:gd name="connsiteY4" fmla="*/ 88496 h 528629"/>
              <a:gd name="connsiteX5" fmla="*/ 419772 w 679573"/>
              <a:gd name="connsiteY5" fmla="*/ 118181 h 528629"/>
              <a:gd name="connsiteX6" fmla="*/ 452683 w 679573"/>
              <a:gd name="connsiteY6" fmla="*/ 211950 h 528629"/>
              <a:gd name="connsiteX7" fmla="*/ 503853 w 679573"/>
              <a:gd name="connsiteY7" fmla="*/ 178620 h 528629"/>
              <a:gd name="connsiteX8" fmla="*/ 562933 w 679573"/>
              <a:gd name="connsiteY8" fmla="*/ 411080 h 528629"/>
              <a:gd name="connsiteX9" fmla="*/ 630197 w 679573"/>
              <a:gd name="connsiteY9" fmla="*/ 408655 h 528629"/>
              <a:gd name="connsiteX10" fmla="*/ 679573 w 679573"/>
              <a:gd name="connsiteY10" fmla="*/ 528629 h 528629"/>
              <a:gd name="connsiteX0" fmla="*/ 0 w 679573"/>
              <a:gd name="connsiteY0" fmla="*/ 191705 h 487088"/>
              <a:gd name="connsiteX1" fmla="*/ 249448 w 679573"/>
              <a:gd name="connsiteY1" fmla="*/ 46272 h 487088"/>
              <a:gd name="connsiteX2" fmla="*/ 308590 w 679573"/>
              <a:gd name="connsiteY2" fmla="*/ 0 h 487088"/>
              <a:gd name="connsiteX3" fmla="*/ 340798 w 679573"/>
              <a:gd name="connsiteY3" fmla="*/ 147250 h 487088"/>
              <a:gd name="connsiteX4" fmla="*/ 372360 w 679573"/>
              <a:gd name="connsiteY4" fmla="*/ 46955 h 487088"/>
              <a:gd name="connsiteX5" fmla="*/ 419772 w 679573"/>
              <a:gd name="connsiteY5" fmla="*/ 76640 h 487088"/>
              <a:gd name="connsiteX6" fmla="*/ 452683 w 679573"/>
              <a:gd name="connsiteY6" fmla="*/ 170409 h 487088"/>
              <a:gd name="connsiteX7" fmla="*/ 503853 w 679573"/>
              <a:gd name="connsiteY7" fmla="*/ 137079 h 487088"/>
              <a:gd name="connsiteX8" fmla="*/ 562933 w 679573"/>
              <a:gd name="connsiteY8" fmla="*/ 369539 h 487088"/>
              <a:gd name="connsiteX9" fmla="*/ 630197 w 679573"/>
              <a:gd name="connsiteY9" fmla="*/ 367114 h 487088"/>
              <a:gd name="connsiteX10" fmla="*/ 679573 w 679573"/>
              <a:gd name="connsiteY10" fmla="*/ 487088 h 487088"/>
              <a:gd name="connsiteX0" fmla="*/ 0 w 679573"/>
              <a:gd name="connsiteY0" fmla="*/ 159619 h 455002"/>
              <a:gd name="connsiteX1" fmla="*/ 249448 w 679573"/>
              <a:gd name="connsiteY1" fmla="*/ 14186 h 455002"/>
              <a:gd name="connsiteX2" fmla="*/ 308168 w 679573"/>
              <a:gd name="connsiteY2" fmla="*/ 0 h 455002"/>
              <a:gd name="connsiteX3" fmla="*/ 340798 w 679573"/>
              <a:gd name="connsiteY3" fmla="*/ 115164 h 455002"/>
              <a:gd name="connsiteX4" fmla="*/ 372360 w 679573"/>
              <a:gd name="connsiteY4" fmla="*/ 14869 h 455002"/>
              <a:gd name="connsiteX5" fmla="*/ 419772 w 679573"/>
              <a:gd name="connsiteY5" fmla="*/ 44554 h 455002"/>
              <a:gd name="connsiteX6" fmla="*/ 452683 w 679573"/>
              <a:gd name="connsiteY6" fmla="*/ 138323 h 455002"/>
              <a:gd name="connsiteX7" fmla="*/ 503853 w 679573"/>
              <a:gd name="connsiteY7" fmla="*/ 104993 h 455002"/>
              <a:gd name="connsiteX8" fmla="*/ 562933 w 679573"/>
              <a:gd name="connsiteY8" fmla="*/ 337453 h 455002"/>
              <a:gd name="connsiteX9" fmla="*/ 630197 w 679573"/>
              <a:gd name="connsiteY9" fmla="*/ 335028 h 455002"/>
              <a:gd name="connsiteX10" fmla="*/ 679573 w 679573"/>
              <a:gd name="connsiteY10" fmla="*/ 455002 h 455002"/>
              <a:gd name="connsiteX0" fmla="*/ 0 w 679573"/>
              <a:gd name="connsiteY0" fmla="*/ 172172 h 467555"/>
              <a:gd name="connsiteX1" fmla="*/ 249800 w 679573"/>
              <a:gd name="connsiteY1" fmla="*/ 0 h 467555"/>
              <a:gd name="connsiteX2" fmla="*/ 308168 w 679573"/>
              <a:gd name="connsiteY2" fmla="*/ 12553 h 467555"/>
              <a:gd name="connsiteX3" fmla="*/ 340798 w 679573"/>
              <a:gd name="connsiteY3" fmla="*/ 127717 h 467555"/>
              <a:gd name="connsiteX4" fmla="*/ 372360 w 679573"/>
              <a:gd name="connsiteY4" fmla="*/ 27422 h 467555"/>
              <a:gd name="connsiteX5" fmla="*/ 419772 w 679573"/>
              <a:gd name="connsiteY5" fmla="*/ 57107 h 467555"/>
              <a:gd name="connsiteX6" fmla="*/ 452683 w 679573"/>
              <a:gd name="connsiteY6" fmla="*/ 150876 h 467555"/>
              <a:gd name="connsiteX7" fmla="*/ 503853 w 679573"/>
              <a:gd name="connsiteY7" fmla="*/ 117546 h 467555"/>
              <a:gd name="connsiteX8" fmla="*/ 562933 w 679573"/>
              <a:gd name="connsiteY8" fmla="*/ 350006 h 467555"/>
              <a:gd name="connsiteX9" fmla="*/ 630197 w 679573"/>
              <a:gd name="connsiteY9" fmla="*/ 347581 h 467555"/>
              <a:gd name="connsiteX10" fmla="*/ 679573 w 679573"/>
              <a:gd name="connsiteY10" fmla="*/ 467555 h 467555"/>
              <a:gd name="connsiteX0" fmla="*/ 0 w 679573"/>
              <a:gd name="connsiteY0" fmla="*/ 172172 h 467555"/>
              <a:gd name="connsiteX1" fmla="*/ 145453 w 679573"/>
              <a:gd name="connsiteY1" fmla="*/ 71237 h 467555"/>
              <a:gd name="connsiteX2" fmla="*/ 249800 w 679573"/>
              <a:gd name="connsiteY2" fmla="*/ 0 h 467555"/>
              <a:gd name="connsiteX3" fmla="*/ 308168 w 679573"/>
              <a:gd name="connsiteY3" fmla="*/ 12553 h 467555"/>
              <a:gd name="connsiteX4" fmla="*/ 340798 w 679573"/>
              <a:gd name="connsiteY4" fmla="*/ 127717 h 467555"/>
              <a:gd name="connsiteX5" fmla="*/ 372360 w 679573"/>
              <a:gd name="connsiteY5" fmla="*/ 27422 h 467555"/>
              <a:gd name="connsiteX6" fmla="*/ 419772 w 679573"/>
              <a:gd name="connsiteY6" fmla="*/ 57107 h 467555"/>
              <a:gd name="connsiteX7" fmla="*/ 452683 w 679573"/>
              <a:gd name="connsiteY7" fmla="*/ 150876 h 467555"/>
              <a:gd name="connsiteX8" fmla="*/ 503853 w 679573"/>
              <a:gd name="connsiteY8" fmla="*/ 117546 h 467555"/>
              <a:gd name="connsiteX9" fmla="*/ 562933 w 679573"/>
              <a:gd name="connsiteY9" fmla="*/ 350006 h 467555"/>
              <a:gd name="connsiteX10" fmla="*/ 630197 w 679573"/>
              <a:gd name="connsiteY10" fmla="*/ 347581 h 467555"/>
              <a:gd name="connsiteX11" fmla="*/ 679573 w 679573"/>
              <a:gd name="connsiteY11" fmla="*/ 467555 h 467555"/>
              <a:gd name="connsiteX0" fmla="*/ 0 w 679573"/>
              <a:gd name="connsiteY0" fmla="*/ 172172 h 467555"/>
              <a:gd name="connsiteX1" fmla="*/ 220953 w 679573"/>
              <a:gd name="connsiteY1" fmla="*/ 42243 h 467555"/>
              <a:gd name="connsiteX2" fmla="*/ 249800 w 679573"/>
              <a:gd name="connsiteY2" fmla="*/ 0 h 467555"/>
              <a:gd name="connsiteX3" fmla="*/ 308168 w 679573"/>
              <a:gd name="connsiteY3" fmla="*/ 12553 h 467555"/>
              <a:gd name="connsiteX4" fmla="*/ 340798 w 679573"/>
              <a:gd name="connsiteY4" fmla="*/ 127717 h 467555"/>
              <a:gd name="connsiteX5" fmla="*/ 372360 w 679573"/>
              <a:gd name="connsiteY5" fmla="*/ 27422 h 467555"/>
              <a:gd name="connsiteX6" fmla="*/ 419772 w 679573"/>
              <a:gd name="connsiteY6" fmla="*/ 57107 h 467555"/>
              <a:gd name="connsiteX7" fmla="*/ 452683 w 679573"/>
              <a:gd name="connsiteY7" fmla="*/ 150876 h 467555"/>
              <a:gd name="connsiteX8" fmla="*/ 503853 w 679573"/>
              <a:gd name="connsiteY8" fmla="*/ 117546 h 467555"/>
              <a:gd name="connsiteX9" fmla="*/ 562933 w 679573"/>
              <a:gd name="connsiteY9" fmla="*/ 350006 h 467555"/>
              <a:gd name="connsiteX10" fmla="*/ 630197 w 679573"/>
              <a:gd name="connsiteY10" fmla="*/ 347581 h 467555"/>
              <a:gd name="connsiteX11" fmla="*/ 679573 w 679573"/>
              <a:gd name="connsiteY11" fmla="*/ 467555 h 467555"/>
              <a:gd name="connsiteX0" fmla="*/ 0 w 679573"/>
              <a:gd name="connsiteY0" fmla="*/ 172172 h 467555"/>
              <a:gd name="connsiteX1" fmla="*/ 164032 w 679573"/>
              <a:gd name="connsiteY1" fmla="*/ 67902 h 467555"/>
              <a:gd name="connsiteX2" fmla="*/ 220953 w 679573"/>
              <a:gd name="connsiteY2" fmla="*/ 42243 h 467555"/>
              <a:gd name="connsiteX3" fmla="*/ 249800 w 679573"/>
              <a:gd name="connsiteY3" fmla="*/ 0 h 467555"/>
              <a:gd name="connsiteX4" fmla="*/ 308168 w 679573"/>
              <a:gd name="connsiteY4" fmla="*/ 12553 h 467555"/>
              <a:gd name="connsiteX5" fmla="*/ 340798 w 679573"/>
              <a:gd name="connsiteY5" fmla="*/ 127717 h 467555"/>
              <a:gd name="connsiteX6" fmla="*/ 372360 w 679573"/>
              <a:gd name="connsiteY6" fmla="*/ 27422 h 467555"/>
              <a:gd name="connsiteX7" fmla="*/ 419772 w 679573"/>
              <a:gd name="connsiteY7" fmla="*/ 57107 h 467555"/>
              <a:gd name="connsiteX8" fmla="*/ 452683 w 679573"/>
              <a:gd name="connsiteY8" fmla="*/ 150876 h 467555"/>
              <a:gd name="connsiteX9" fmla="*/ 503853 w 679573"/>
              <a:gd name="connsiteY9" fmla="*/ 117546 h 467555"/>
              <a:gd name="connsiteX10" fmla="*/ 562933 w 679573"/>
              <a:gd name="connsiteY10" fmla="*/ 350006 h 467555"/>
              <a:gd name="connsiteX11" fmla="*/ 630197 w 679573"/>
              <a:gd name="connsiteY11" fmla="*/ 347581 h 467555"/>
              <a:gd name="connsiteX12" fmla="*/ 679573 w 679573"/>
              <a:gd name="connsiteY12" fmla="*/ 467555 h 467555"/>
              <a:gd name="connsiteX0" fmla="*/ 0 w 679573"/>
              <a:gd name="connsiteY0" fmla="*/ 172172 h 467555"/>
              <a:gd name="connsiteX1" fmla="*/ 182203 w 679573"/>
              <a:gd name="connsiteY1" fmla="*/ 21398 h 467555"/>
              <a:gd name="connsiteX2" fmla="*/ 220953 w 679573"/>
              <a:gd name="connsiteY2" fmla="*/ 42243 h 467555"/>
              <a:gd name="connsiteX3" fmla="*/ 249800 w 679573"/>
              <a:gd name="connsiteY3" fmla="*/ 0 h 467555"/>
              <a:gd name="connsiteX4" fmla="*/ 308168 w 679573"/>
              <a:gd name="connsiteY4" fmla="*/ 12553 h 467555"/>
              <a:gd name="connsiteX5" fmla="*/ 340798 w 679573"/>
              <a:gd name="connsiteY5" fmla="*/ 127717 h 467555"/>
              <a:gd name="connsiteX6" fmla="*/ 372360 w 679573"/>
              <a:gd name="connsiteY6" fmla="*/ 27422 h 467555"/>
              <a:gd name="connsiteX7" fmla="*/ 419772 w 679573"/>
              <a:gd name="connsiteY7" fmla="*/ 57107 h 467555"/>
              <a:gd name="connsiteX8" fmla="*/ 452683 w 679573"/>
              <a:gd name="connsiteY8" fmla="*/ 150876 h 467555"/>
              <a:gd name="connsiteX9" fmla="*/ 503853 w 679573"/>
              <a:gd name="connsiteY9" fmla="*/ 117546 h 467555"/>
              <a:gd name="connsiteX10" fmla="*/ 562933 w 679573"/>
              <a:gd name="connsiteY10" fmla="*/ 350006 h 467555"/>
              <a:gd name="connsiteX11" fmla="*/ 630197 w 679573"/>
              <a:gd name="connsiteY11" fmla="*/ 347581 h 467555"/>
              <a:gd name="connsiteX12" fmla="*/ 679573 w 679573"/>
              <a:gd name="connsiteY12" fmla="*/ 467555 h 467555"/>
              <a:gd name="connsiteX0" fmla="*/ 0 w 679573"/>
              <a:gd name="connsiteY0" fmla="*/ 172172 h 467555"/>
              <a:gd name="connsiteX1" fmla="*/ 159602 w 679573"/>
              <a:gd name="connsiteY1" fmla="*/ 33879 h 467555"/>
              <a:gd name="connsiteX2" fmla="*/ 182203 w 679573"/>
              <a:gd name="connsiteY2" fmla="*/ 21398 h 467555"/>
              <a:gd name="connsiteX3" fmla="*/ 220953 w 679573"/>
              <a:gd name="connsiteY3" fmla="*/ 42243 h 467555"/>
              <a:gd name="connsiteX4" fmla="*/ 249800 w 679573"/>
              <a:gd name="connsiteY4" fmla="*/ 0 h 467555"/>
              <a:gd name="connsiteX5" fmla="*/ 308168 w 679573"/>
              <a:gd name="connsiteY5" fmla="*/ 12553 h 467555"/>
              <a:gd name="connsiteX6" fmla="*/ 340798 w 679573"/>
              <a:gd name="connsiteY6" fmla="*/ 127717 h 467555"/>
              <a:gd name="connsiteX7" fmla="*/ 372360 w 679573"/>
              <a:gd name="connsiteY7" fmla="*/ 27422 h 467555"/>
              <a:gd name="connsiteX8" fmla="*/ 419772 w 679573"/>
              <a:gd name="connsiteY8" fmla="*/ 57107 h 467555"/>
              <a:gd name="connsiteX9" fmla="*/ 452683 w 679573"/>
              <a:gd name="connsiteY9" fmla="*/ 150876 h 467555"/>
              <a:gd name="connsiteX10" fmla="*/ 503853 w 679573"/>
              <a:gd name="connsiteY10" fmla="*/ 117546 h 467555"/>
              <a:gd name="connsiteX11" fmla="*/ 562933 w 679573"/>
              <a:gd name="connsiteY11" fmla="*/ 350006 h 467555"/>
              <a:gd name="connsiteX12" fmla="*/ 630197 w 679573"/>
              <a:gd name="connsiteY12" fmla="*/ 347581 h 467555"/>
              <a:gd name="connsiteX13" fmla="*/ 679573 w 679573"/>
              <a:gd name="connsiteY13" fmla="*/ 467555 h 467555"/>
              <a:gd name="connsiteX0" fmla="*/ 0 w 679573"/>
              <a:gd name="connsiteY0" fmla="*/ 285318 h 580701"/>
              <a:gd name="connsiteX1" fmla="*/ 168364 w 679573"/>
              <a:gd name="connsiteY1" fmla="*/ 0 h 580701"/>
              <a:gd name="connsiteX2" fmla="*/ 182203 w 679573"/>
              <a:gd name="connsiteY2" fmla="*/ 134544 h 580701"/>
              <a:gd name="connsiteX3" fmla="*/ 220953 w 679573"/>
              <a:gd name="connsiteY3" fmla="*/ 155389 h 580701"/>
              <a:gd name="connsiteX4" fmla="*/ 249800 w 679573"/>
              <a:gd name="connsiteY4" fmla="*/ 113146 h 580701"/>
              <a:gd name="connsiteX5" fmla="*/ 308168 w 679573"/>
              <a:gd name="connsiteY5" fmla="*/ 125699 h 580701"/>
              <a:gd name="connsiteX6" fmla="*/ 340798 w 679573"/>
              <a:gd name="connsiteY6" fmla="*/ 240863 h 580701"/>
              <a:gd name="connsiteX7" fmla="*/ 372360 w 679573"/>
              <a:gd name="connsiteY7" fmla="*/ 140568 h 580701"/>
              <a:gd name="connsiteX8" fmla="*/ 419772 w 679573"/>
              <a:gd name="connsiteY8" fmla="*/ 170253 h 580701"/>
              <a:gd name="connsiteX9" fmla="*/ 452683 w 679573"/>
              <a:gd name="connsiteY9" fmla="*/ 264022 h 580701"/>
              <a:gd name="connsiteX10" fmla="*/ 503853 w 679573"/>
              <a:gd name="connsiteY10" fmla="*/ 230692 h 580701"/>
              <a:gd name="connsiteX11" fmla="*/ 562933 w 679573"/>
              <a:gd name="connsiteY11" fmla="*/ 463152 h 580701"/>
              <a:gd name="connsiteX12" fmla="*/ 630197 w 679573"/>
              <a:gd name="connsiteY12" fmla="*/ 460727 h 580701"/>
              <a:gd name="connsiteX13" fmla="*/ 679573 w 679573"/>
              <a:gd name="connsiteY13" fmla="*/ 580701 h 580701"/>
              <a:gd name="connsiteX0" fmla="*/ 0 w 679573"/>
              <a:gd name="connsiteY0" fmla="*/ 285318 h 580701"/>
              <a:gd name="connsiteX1" fmla="*/ 141317 w 679573"/>
              <a:gd name="connsiteY1" fmla="*/ 53713 h 580701"/>
              <a:gd name="connsiteX2" fmla="*/ 168364 w 679573"/>
              <a:gd name="connsiteY2" fmla="*/ 0 h 580701"/>
              <a:gd name="connsiteX3" fmla="*/ 182203 w 679573"/>
              <a:gd name="connsiteY3" fmla="*/ 134544 h 580701"/>
              <a:gd name="connsiteX4" fmla="*/ 220953 w 679573"/>
              <a:gd name="connsiteY4" fmla="*/ 155389 h 580701"/>
              <a:gd name="connsiteX5" fmla="*/ 249800 w 679573"/>
              <a:gd name="connsiteY5" fmla="*/ 113146 h 580701"/>
              <a:gd name="connsiteX6" fmla="*/ 308168 w 679573"/>
              <a:gd name="connsiteY6" fmla="*/ 125699 h 580701"/>
              <a:gd name="connsiteX7" fmla="*/ 340798 w 679573"/>
              <a:gd name="connsiteY7" fmla="*/ 240863 h 580701"/>
              <a:gd name="connsiteX8" fmla="*/ 372360 w 679573"/>
              <a:gd name="connsiteY8" fmla="*/ 140568 h 580701"/>
              <a:gd name="connsiteX9" fmla="*/ 419772 w 679573"/>
              <a:gd name="connsiteY9" fmla="*/ 170253 h 580701"/>
              <a:gd name="connsiteX10" fmla="*/ 452683 w 679573"/>
              <a:gd name="connsiteY10" fmla="*/ 264022 h 580701"/>
              <a:gd name="connsiteX11" fmla="*/ 503853 w 679573"/>
              <a:gd name="connsiteY11" fmla="*/ 230692 h 580701"/>
              <a:gd name="connsiteX12" fmla="*/ 562933 w 679573"/>
              <a:gd name="connsiteY12" fmla="*/ 463152 h 580701"/>
              <a:gd name="connsiteX13" fmla="*/ 630197 w 679573"/>
              <a:gd name="connsiteY13" fmla="*/ 460727 h 580701"/>
              <a:gd name="connsiteX14" fmla="*/ 679573 w 679573"/>
              <a:gd name="connsiteY14" fmla="*/ 580701 h 580701"/>
              <a:gd name="connsiteX0" fmla="*/ 0 w 679573"/>
              <a:gd name="connsiteY0" fmla="*/ 285318 h 580701"/>
              <a:gd name="connsiteX1" fmla="*/ 147759 w 679573"/>
              <a:gd name="connsiteY1" fmla="*/ 83164 h 580701"/>
              <a:gd name="connsiteX2" fmla="*/ 168364 w 679573"/>
              <a:gd name="connsiteY2" fmla="*/ 0 h 580701"/>
              <a:gd name="connsiteX3" fmla="*/ 182203 w 679573"/>
              <a:gd name="connsiteY3" fmla="*/ 134544 h 580701"/>
              <a:gd name="connsiteX4" fmla="*/ 220953 w 679573"/>
              <a:gd name="connsiteY4" fmla="*/ 155389 h 580701"/>
              <a:gd name="connsiteX5" fmla="*/ 249800 w 679573"/>
              <a:gd name="connsiteY5" fmla="*/ 113146 h 580701"/>
              <a:gd name="connsiteX6" fmla="*/ 308168 w 679573"/>
              <a:gd name="connsiteY6" fmla="*/ 125699 h 580701"/>
              <a:gd name="connsiteX7" fmla="*/ 340798 w 679573"/>
              <a:gd name="connsiteY7" fmla="*/ 240863 h 580701"/>
              <a:gd name="connsiteX8" fmla="*/ 372360 w 679573"/>
              <a:gd name="connsiteY8" fmla="*/ 140568 h 580701"/>
              <a:gd name="connsiteX9" fmla="*/ 419772 w 679573"/>
              <a:gd name="connsiteY9" fmla="*/ 170253 h 580701"/>
              <a:gd name="connsiteX10" fmla="*/ 452683 w 679573"/>
              <a:gd name="connsiteY10" fmla="*/ 264022 h 580701"/>
              <a:gd name="connsiteX11" fmla="*/ 503853 w 679573"/>
              <a:gd name="connsiteY11" fmla="*/ 230692 h 580701"/>
              <a:gd name="connsiteX12" fmla="*/ 562933 w 679573"/>
              <a:gd name="connsiteY12" fmla="*/ 463152 h 580701"/>
              <a:gd name="connsiteX13" fmla="*/ 630197 w 679573"/>
              <a:gd name="connsiteY13" fmla="*/ 460727 h 580701"/>
              <a:gd name="connsiteX14" fmla="*/ 679573 w 679573"/>
              <a:gd name="connsiteY14" fmla="*/ 580701 h 580701"/>
              <a:gd name="connsiteX0" fmla="*/ 0 w 679573"/>
              <a:gd name="connsiteY0" fmla="*/ 285318 h 580701"/>
              <a:gd name="connsiteX1" fmla="*/ 147759 w 679573"/>
              <a:gd name="connsiteY1" fmla="*/ 83164 h 580701"/>
              <a:gd name="connsiteX2" fmla="*/ 168364 w 679573"/>
              <a:gd name="connsiteY2" fmla="*/ 0 h 580701"/>
              <a:gd name="connsiteX3" fmla="*/ 182203 w 679573"/>
              <a:gd name="connsiteY3" fmla="*/ 134544 h 580701"/>
              <a:gd name="connsiteX4" fmla="*/ 220953 w 679573"/>
              <a:gd name="connsiteY4" fmla="*/ 155389 h 580701"/>
              <a:gd name="connsiteX5" fmla="*/ 266369 w 679573"/>
              <a:gd name="connsiteY5" fmla="*/ 114386 h 580701"/>
              <a:gd name="connsiteX6" fmla="*/ 308168 w 679573"/>
              <a:gd name="connsiteY6" fmla="*/ 125699 h 580701"/>
              <a:gd name="connsiteX7" fmla="*/ 340798 w 679573"/>
              <a:gd name="connsiteY7" fmla="*/ 240863 h 580701"/>
              <a:gd name="connsiteX8" fmla="*/ 372360 w 679573"/>
              <a:gd name="connsiteY8" fmla="*/ 140568 h 580701"/>
              <a:gd name="connsiteX9" fmla="*/ 419772 w 679573"/>
              <a:gd name="connsiteY9" fmla="*/ 170253 h 580701"/>
              <a:gd name="connsiteX10" fmla="*/ 452683 w 679573"/>
              <a:gd name="connsiteY10" fmla="*/ 264022 h 580701"/>
              <a:gd name="connsiteX11" fmla="*/ 503853 w 679573"/>
              <a:gd name="connsiteY11" fmla="*/ 230692 h 580701"/>
              <a:gd name="connsiteX12" fmla="*/ 562933 w 679573"/>
              <a:gd name="connsiteY12" fmla="*/ 463152 h 580701"/>
              <a:gd name="connsiteX13" fmla="*/ 630197 w 679573"/>
              <a:gd name="connsiteY13" fmla="*/ 460727 h 580701"/>
              <a:gd name="connsiteX14" fmla="*/ 679573 w 679573"/>
              <a:gd name="connsiteY14" fmla="*/ 580701 h 580701"/>
              <a:gd name="connsiteX0" fmla="*/ 0 w 679573"/>
              <a:gd name="connsiteY0" fmla="*/ 285318 h 580701"/>
              <a:gd name="connsiteX1" fmla="*/ 147759 w 679573"/>
              <a:gd name="connsiteY1" fmla="*/ 83164 h 580701"/>
              <a:gd name="connsiteX2" fmla="*/ 168364 w 679573"/>
              <a:gd name="connsiteY2" fmla="*/ 0 h 580701"/>
              <a:gd name="connsiteX3" fmla="*/ 182203 w 679573"/>
              <a:gd name="connsiteY3" fmla="*/ 134544 h 580701"/>
              <a:gd name="connsiteX4" fmla="*/ 238421 w 679573"/>
              <a:gd name="connsiteY4" fmla="*/ 162363 h 580701"/>
              <a:gd name="connsiteX5" fmla="*/ 266369 w 679573"/>
              <a:gd name="connsiteY5" fmla="*/ 114386 h 580701"/>
              <a:gd name="connsiteX6" fmla="*/ 308168 w 679573"/>
              <a:gd name="connsiteY6" fmla="*/ 125699 h 580701"/>
              <a:gd name="connsiteX7" fmla="*/ 340798 w 679573"/>
              <a:gd name="connsiteY7" fmla="*/ 240863 h 580701"/>
              <a:gd name="connsiteX8" fmla="*/ 372360 w 679573"/>
              <a:gd name="connsiteY8" fmla="*/ 140568 h 580701"/>
              <a:gd name="connsiteX9" fmla="*/ 419772 w 679573"/>
              <a:gd name="connsiteY9" fmla="*/ 170253 h 580701"/>
              <a:gd name="connsiteX10" fmla="*/ 452683 w 679573"/>
              <a:gd name="connsiteY10" fmla="*/ 264022 h 580701"/>
              <a:gd name="connsiteX11" fmla="*/ 503853 w 679573"/>
              <a:gd name="connsiteY11" fmla="*/ 230692 h 580701"/>
              <a:gd name="connsiteX12" fmla="*/ 562933 w 679573"/>
              <a:gd name="connsiteY12" fmla="*/ 463152 h 580701"/>
              <a:gd name="connsiteX13" fmla="*/ 630197 w 679573"/>
              <a:gd name="connsiteY13" fmla="*/ 460727 h 580701"/>
              <a:gd name="connsiteX14" fmla="*/ 679573 w 679573"/>
              <a:gd name="connsiteY14" fmla="*/ 580701 h 580701"/>
              <a:gd name="connsiteX0" fmla="*/ 0 w 679573"/>
              <a:gd name="connsiteY0" fmla="*/ 285318 h 580701"/>
              <a:gd name="connsiteX1" fmla="*/ 147759 w 679573"/>
              <a:gd name="connsiteY1" fmla="*/ 83164 h 580701"/>
              <a:gd name="connsiteX2" fmla="*/ 168364 w 679573"/>
              <a:gd name="connsiteY2" fmla="*/ 0 h 580701"/>
              <a:gd name="connsiteX3" fmla="*/ 209376 w 679573"/>
              <a:gd name="connsiteY3" fmla="*/ 145391 h 580701"/>
              <a:gd name="connsiteX4" fmla="*/ 238421 w 679573"/>
              <a:gd name="connsiteY4" fmla="*/ 162363 h 580701"/>
              <a:gd name="connsiteX5" fmla="*/ 266369 w 679573"/>
              <a:gd name="connsiteY5" fmla="*/ 114386 h 580701"/>
              <a:gd name="connsiteX6" fmla="*/ 308168 w 679573"/>
              <a:gd name="connsiteY6" fmla="*/ 125699 h 580701"/>
              <a:gd name="connsiteX7" fmla="*/ 340798 w 679573"/>
              <a:gd name="connsiteY7" fmla="*/ 240863 h 580701"/>
              <a:gd name="connsiteX8" fmla="*/ 372360 w 679573"/>
              <a:gd name="connsiteY8" fmla="*/ 140568 h 580701"/>
              <a:gd name="connsiteX9" fmla="*/ 419772 w 679573"/>
              <a:gd name="connsiteY9" fmla="*/ 170253 h 580701"/>
              <a:gd name="connsiteX10" fmla="*/ 452683 w 679573"/>
              <a:gd name="connsiteY10" fmla="*/ 264022 h 580701"/>
              <a:gd name="connsiteX11" fmla="*/ 503853 w 679573"/>
              <a:gd name="connsiteY11" fmla="*/ 230692 h 580701"/>
              <a:gd name="connsiteX12" fmla="*/ 562933 w 679573"/>
              <a:gd name="connsiteY12" fmla="*/ 463152 h 580701"/>
              <a:gd name="connsiteX13" fmla="*/ 630197 w 679573"/>
              <a:gd name="connsiteY13" fmla="*/ 460727 h 580701"/>
              <a:gd name="connsiteX14" fmla="*/ 679573 w 679573"/>
              <a:gd name="connsiteY14" fmla="*/ 580701 h 580701"/>
              <a:gd name="connsiteX0" fmla="*/ 0 w 679573"/>
              <a:gd name="connsiteY0" fmla="*/ 300510 h 595893"/>
              <a:gd name="connsiteX1" fmla="*/ 147759 w 679573"/>
              <a:gd name="connsiteY1" fmla="*/ 98356 h 595893"/>
              <a:gd name="connsiteX2" fmla="*/ 184173 w 679573"/>
              <a:gd name="connsiteY2" fmla="*/ 0 h 595893"/>
              <a:gd name="connsiteX3" fmla="*/ 209376 w 679573"/>
              <a:gd name="connsiteY3" fmla="*/ 160583 h 595893"/>
              <a:gd name="connsiteX4" fmla="*/ 238421 w 679573"/>
              <a:gd name="connsiteY4" fmla="*/ 177555 h 595893"/>
              <a:gd name="connsiteX5" fmla="*/ 266369 w 679573"/>
              <a:gd name="connsiteY5" fmla="*/ 129578 h 595893"/>
              <a:gd name="connsiteX6" fmla="*/ 308168 w 679573"/>
              <a:gd name="connsiteY6" fmla="*/ 140891 h 595893"/>
              <a:gd name="connsiteX7" fmla="*/ 340798 w 679573"/>
              <a:gd name="connsiteY7" fmla="*/ 256055 h 595893"/>
              <a:gd name="connsiteX8" fmla="*/ 372360 w 679573"/>
              <a:gd name="connsiteY8" fmla="*/ 155760 h 595893"/>
              <a:gd name="connsiteX9" fmla="*/ 419772 w 679573"/>
              <a:gd name="connsiteY9" fmla="*/ 185445 h 595893"/>
              <a:gd name="connsiteX10" fmla="*/ 452683 w 679573"/>
              <a:gd name="connsiteY10" fmla="*/ 279214 h 595893"/>
              <a:gd name="connsiteX11" fmla="*/ 503853 w 679573"/>
              <a:gd name="connsiteY11" fmla="*/ 245884 h 595893"/>
              <a:gd name="connsiteX12" fmla="*/ 562933 w 679573"/>
              <a:gd name="connsiteY12" fmla="*/ 478344 h 595893"/>
              <a:gd name="connsiteX13" fmla="*/ 630197 w 679573"/>
              <a:gd name="connsiteY13" fmla="*/ 475919 h 595893"/>
              <a:gd name="connsiteX14" fmla="*/ 679573 w 679573"/>
              <a:gd name="connsiteY14" fmla="*/ 595893 h 595893"/>
              <a:gd name="connsiteX0" fmla="*/ 0 w 679573"/>
              <a:gd name="connsiteY0" fmla="*/ 300510 h 595893"/>
              <a:gd name="connsiteX1" fmla="*/ 147759 w 679573"/>
              <a:gd name="connsiteY1" fmla="*/ 98356 h 595893"/>
              <a:gd name="connsiteX2" fmla="*/ 184173 w 679573"/>
              <a:gd name="connsiteY2" fmla="*/ 0 h 595893"/>
              <a:gd name="connsiteX3" fmla="*/ 200642 w 679573"/>
              <a:gd name="connsiteY3" fmla="*/ 157097 h 595893"/>
              <a:gd name="connsiteX4" fmla="*/ 238421 w 679573"/>
              <a:gd name="connsiteY4" fmla="*/ 177555 h 595893"/>
              <a:gd name="connsiteX5" fmla="*/ 266369 w 679573"/>
              <a:gd name="connsiteY5" fmla="*/ 129578 h 595893"/>
              <a:gd name="connsiteX6" fmla="*/ 308168 w 679573"/>
              <a:gd name="connsiteY6" fmla="*/ 140891 h 595893"/>
              <a:gd name="connsiteX7" fmla="*/ 340798 w 679573"/>
              <a:gd name="connsiteY7" fmla="*/ 256055 h 595893"/>
              <a:gd name="connsiteX8" fmla="*/ 372360 w 679573"/>
              <a:gd name="connsiteY8" fmla="*/ 155760 h 595893"/>
              <a:gd name="connsiteX9" fmla="*/ 419772 w 679573"/>
              <a:gd name="connsiteY9" fmla="*/ 185445 h 595893"/>
              <a:gd name="connsiteX10" fmla="*/ 452683 w 679573"/>
              <a:gd name="connsiteY10" fmla="*/ 279214 h 595893"/>
              <a:gd name="connsiteX11" fmla="*/ 503853 w 679573"/>
              <a:gd name="connsiteY11" fmla="*/ 245884 h 595893"/>
              <a:gd name="connsiteX12" fmla="*/ 562933 w 679573"/>
              <a:gd name="connsiteY12" fmla="*/ 478344 h 595893"/>
              <a:gd name="connsiteX13" fmla="*/ 630197 w 679573"/>
              <a:gd name="connsiteY13" fmla="*/ 475919 h 595893"/>
              <a:gd name="connsiteX14" fmla="*/ 679573 w 679573"/>
              <a:gd name="connsiteY14" fmla="*/ 595893 h 595893"/>
              <a:gd name="connsiteX0" fmla="*/ 0 w 679573"/>
              <a:gd name="connsiteY0" fmla="*/ 300510 h 595893"/>
              <a:gd name="connsiteX1" fmla="*/ 165438 w 679573"/>
              <a:gd name="connsiteY1" fmla="*/ 89286 h 595893"/>
              <a:gd name="connsiteX2" fmla="*/ 184173 w 679573"/>
              <a:gd name="connsiteY2" fmla="*/ 0 h 595893"/>
              <a:gd name="connsiteX3" fmla="*/ 200642 w 679573"/>
              <a:gd name="connsiteY3" fmla="*/ 157097 h 595893"/>
              <a:gd name="connsiteX4" fmla="*/ 238421 w 679573"/>
              <a:gd name="connsiteY4" fmla="*/ 177555 h 595893"/>
              <a:gd name="connsiteX5" fmla="*/ 266369 w 679573"/>
              <a:gd name="connsiteY5" fmla="*/ 129578 h 595893"/>
              <a:gd name="connsiteX6" fmla="*/ 308168 w 679573"/>
              <a:gd name="connsiteY6" fmla="*/ 140891 h 595893"/>
              <a:gd name="connsiteX7" fmla="*/ 340798 w 679573"/>
              <a:gd name="connsiteY7" fmla="*/ 256055 h 595893"/>
              <a:gd name="connsiteX8" fmla="*/ 372360 w 679573"/>
              <a:gd name="connsiteY8" fmla="*/ 155760 h 595893"/>
              <a:gd name="connsiteX9" fmla="*/ 419772 w 679573"/>
              <a:gd name="connsiteY9" fmla="*/ 185445 h 595893"/>
              <a:gd name="connsiteX10" fmla="*/ 452683 w 679573"/>
              <a:gd name="connsiteY10" fmla="*/ 279214 h 595893"/>
              <a:gd name="connsiteX11" fmla="*/ 503853 w 679573"/>
              <a:gd name="connsiteY11" fmla="*/ 245884 h 595893"/>
              <a:gd name="connsiteX12" fmla="*/ 562933 w 679573"/>
              <a:gd name="connsiteY12" fmla="*/ 478344 h 595893"/>
              <a:gd name="connsiteX13" fmla="*/ 630197 w 679573"/>
              <a:gd name="connsiteY13" fmla="*/ 475919 h 595893"/>
              <a:gd name="connsiteX14" fmla="*/ 679573 w 679573"/>
              <a:gd name="connsiteY14" fmla="*/ 595893 h 595893"/>
              <a:gd name="connsiteX0" fmla="*/ 0 w 679573"/>
              <a:gd name="connsiteY0" fmla="*/ 300510 h 595893"/>
              <a:gd name="connsiteX1" fmla="*/ 165438 w 679573"/>
              <a:gd name="connsiteY1" fmla="*/ 89286 h 595893"/>
              <a:gd name="connsiteX2" fmla="*/ 184173 w 679573"/>
              <a:gd name="connsiteY2" fmla="*/ 0 h 595893"/>
              <a:gd name="connsiteX3" fmla="*/ 200642 w 679573"/>
              <a:gd name="connsiteY3" fmla="*/ 157097 h 595893"/>
              <a:gd name="connsiteX4" fmla="*/ 238421 w 679573"/>
              <a:gd name="connsiteY4" fmla="*/ 177555 h 595893"/>
              <a:gd name="connsiteX5" fmla="*/ 266369 w 679573"/>
              <a:gd name="connsiteY5" fmla="*/ 129578 h 595893"/>
              <a:gd name="connsiteX6" fmla="*/ 308168 w 679573"/>
              <a:gd name="connsiteY6" fmla="*/ 140891 h 595893"/>
              <a:gd name="connsiteX7" fmla="*/ 340798 w 679573"/>
              <a:gd name="connsiteY7" fmla="*/ 256055 h 595893"/>
              <a:gd name="connsiteX8" fmla="*/ 372360 w 679573"/>
              <a:gd name="connsiteY8" fmla="*/ 155760 h 595893"/>
              <a:gd name="connsiteX9" fmla="*/ 419772 w 679573"/>
              <a:gd name="connsiteY9" fmla="*/ 185445 h 595893"/>
              <a:gd name="connsiteX10" fmla="*/ 452683 w 679573"/>
              <a:gd name="connsiteY10" fmla="*/ 279214 h 595893"/>
              <a:gd name="connsiteX11" fmla="*/ 503853 w 679573"/>
              <a:gd name="connsiteY11" fmla="*/ 245884 h 595893"/>
              <a:gd name="connsiteX12" fmla="*/ 562933 w 679573"/>
              <a:gd name="connsiteY12" fmla="*/ 478344 h 595893"/>
              <a:gd name="connsiteX13" fmla="*/ 630197 w 679573"/>
              <a:gd name="connsiteY13" fmla="*/ 475919 h 595893"/>
              <a:gd name="connsiteX14" fmla="*/ 679573 w 679573"/>
              <a:gd name="connsiteY14" fmla="*/ 595893 h 595893"/>
              <a:gd name="connsiteX0" fmla="*/ 0 w 679573"/>
              <a:gd name="connsiteY0" fmla="*/ 300510 h 595893"/>
              <a:gd name="connsiteX1" fmla="*/ 112260 w 679573"/>
              <a:gd name="connsiteY1" fmla="*/ 127191 h 595893"/>
              <a:gd name="connsiteX2" fmla="*/ 165438 w 679573"/>
              <a:gd name="connsiteY2" fmla="*/ 89286 h 595893"/>
              <a:gd name="connsiteX3" fmla="*/ 184173 w 679573"/>
              <a:gd name="connsiteY3" fmla="*/ 0 h 595893"/>
              <a:gd name="connsiteX4" fmla="*/ 200642 w 679573"/>
              <a:gd name="connsiteY4" fmla="*/ 157097 h 595893"/>
              <a:gd name="connsiteX5" fmla="*/ 238421 w 679573"/>
              <a:gd name="connsiteY5" fmla="*/ 177555 h 595893"/>
              <a:gd name="connsiteX6" fmla="*/ 266369 w 679573"/>
              <a:gd name="connsiteY6" fmla="*/ 129578 h 595893"/>
              <a:gd name="connsiteX7" fmla="*/ 308168 w 679573"/>
              <a:gd name="connsiteY7" fmla="*/ 140891 h 595893"/>
              <a:gd name="connsiteX8" fmla="*/ 340798 w 679573"/>
              <a:gd name="connsiteY8" fmla="*/ 256055 h 595893"/>
              <a:gd name="connsiteX9" fmla="*/ 372360 w 679573"/>
              <a:gd name="connsiteY9" fmla="*/ 155760 h 595893"/>
              <a:gd name="connsiteX10" fmla="*/ 419772 w 679573"/>
              <a:gd name="connsiteY10" fmla="*/ 185445 h 595893"/>
              <a:gd name="connsiteX11" fmla="*/ 452683 w 679573"/>
              <a:gd name="connsiteY11" fmla="*/ 279214 h 595893"/>
              <a:gd name="connsiteX12" fmla="*/ 503853 w 679573"/>
              <a:gd name="connsiteY12" fmla="*/ 245884 h 595893"/>
              <a:gd name="connsiteX13" fmla="*/ 562933 w 679573"/>
              <a:gd name="connsiteY13" fmla="*/ 478344 h 595893"/>
              <a:gd name="connsiteX14" fmla="*/ 630197 w 679573"/>
              <a:gd name="connsiteY14" fmla="*/ 475919 h 595893"/>
              <a:gd name="connsiteX15" fmla="*/ 679573 w 679573"/>
              <a:gd name="connsiteY15" fmla="*/ 595893 h 595893"/>
              <a:gd name="connsiteX0" fmla="*/ 0 w 679573"/>
              <a:gd name="connsiteY0" fmla="*/ 300510 h 595893"/>
              <a:gd name="connsiteX1" fmla="*/ 110263 w 679573"/>
              <a:gd name="connsiteY1" fmla="*/ 56508 h 595893"/>
              <a:gd name="connsiteX2" fmla="*/ 165438 w 679573"/>
              <a:gd name="connsiteY2" fmla="*/ 89286 h 595893"/>
              <a:gd name="connsiteX3" fmla="*/ 184173 w 679573"/>
              <a:gd name="connsiteY3" fmla="*/ 0 h 595893"/>
              <a:gd name="connsiteX4" fmla="*/ 200642 w 679573"/>
              <a:gd name="connsiteY4" fmla="*/ 157097 h 595893"/>
              <a:gd name="connsiteX5" fmla="*/ 238421 w 679573"/>
              <a:gd name="connsiteY5" fmla="*/ 177555 h 595893"/>
              <a:gd name="connsiteX6" fmla="*/ 266369 w 679573"/>
              <a:gd name="connsiteY6" fmla="*/ 129578 h 595893"/>
              <a:gd name="connsiteX7" fmla="*/ 308168 w 679573"/>
              <a:gd name="connsiteY7" fmla="*/ 140891 h 595893"/>
              <a:gd name="connsiteX8" fmla="*/ 340798 w 679573"/>
              <a:gd name="connsiteY8" fmla="*/ 256055 h 595893"/>
              <a:gd name="connsiteX9" fmla="*/ 372360 w 679573"/>
              <a:gd name="connsiteY9" fmla="*/ 155760 h 595893"/>
              <a:gd name="connsiteX10" fmla="*/ 419772 w 679573"/>
              <a:gd name="connsiteY10" fmla="*/ 185445 h 595893"/>
              <a:gd name="connsiteX11" fmla="*/ 452683 w 679573"/>
              <a:gd name="connsiteY11" fmla="*/ 279214 h 595893"/>
              <a:gd name="connsiteX12" fmla="*/ 503853 w 679573"/>
              <a:gd name="connsiteY12" fmla="*/ 245884 h 595893"/>
              <a:gd name="connsiteX13" fmla="*/ 562933 w 679573"/>
              <a:gd name="connsiteY13" fmla="*/ 478344 h 595893"/>
              <a:gd name="connsiteX14" fmla="*/ 630197 w 679573"/>
              <a:gd name="connsiteY14" fmla="*/ 475919 h 595893"/>
              <a:gd name="connsiteX15" fmla="*/ 679573 w 679573"/>
              <a:gd name="connsiteY15" fmla="*/ 595893 h 595893"/>
              <a:gd name="connsiteX0" fmla="*/ 0 w 679573"/>
              <a:gd name="connsiteY0" fmla="*/ 300510 h 595893"/>
              <a:gd name="connsiteX1" fmla="*/ 110263 w 679573"/>
              <a:gd name="connsiteY1" fmla="*/ 56508 h 595893"/>
              <a:gd name="connsiteX2" fmla="*/ 165438 w 679573"/>
              <a:gd name="connsiteY2" fmla="*/ 89286 h 595893"/>
              <a:gd name="connsiteX3" fmla="*/ 184173 w 679573"/>
              <a:gd name="connsiteY3" fmla="*/ 0 h 595893"/>
              <a:gd name="connsiteX4" fmla="*/ 200642 w 679573"/>
              <a:gd name="connsiteY4" fmla="*/ 157097 h 595893"/>
              <a:gd name="connsiteX5" fmla="*/ 238421 w 679573"/>
              <a:gd name="connsiteY5" fmla="*/ 177555 h 595893"/>
              <a:gd name="connsiteX6" fmla="*/ 266369 w 679573"/>
              <a:gd name="connsiteY6" fmla="*/ 129578 h 595893"/>
              <a:gd name="connsiteX7" fmla="*/ 308168 w 679573"/>
              <a:gd name="connsiteY7" fmla="*/ 140891 h 595893"/>
              <a:gd name="connsiteX8" fmla="*/ 340798 w 679573"/>
              <a:gd name="connsiteY8" fmla="*/ 256055 h 595893"/>
              <a:gd name="connsiteX9" fmla="*/ 372360 w 679573"/>
              <a:gd name="connsiteY9" fmla="*/ 155760 h 595893"/>
              <a:gd name="connsiteX10" fmla="*/ 419772 w 679573"/>
              <a:gd name="connsiteY10" fmla="*/ 185445 h 595893"/>
              <a:gd name="connsiteX11" fmla="*/ 452683 w 679573"/>
              <a:gd name="connsiteY11" fmla="*/ 279214 h 595893"/>
              <a:gd name="connsiteX12" fmla="*/ 503853 w 679573"/>
              <a:gd name="connsiteY12" fmla="*/ 245884 h 595893"/>
              <a:gd name="connsiteX13" fmla="*/ 562933 w 679573"/>
              <a:gd name="connsiteY13" fmla="*/ 478344 h 595893"/>
              <a:gd name="connsiteX14" fmla="*/ 630197 w 679573"/>
              <a:gd name="connsiteY14" fmla="*/ 475919 h 595893"/>
              <a:gd name="connsiteX15" fmla="*/ 679573 w 679573"/>
              <a:gd name="connsiteY15" fmla="*/ 595893 h 595893"/>
              <a:gd name="connsiteX0" fmla="*/ 0 w 830781"/>
              <a:gd name="connsiteY0" fmla="*/ 745476 h 745476"/>
              <a:gd name="connsiteX1" fmla="*/ 261471 w 830781"/>
              <a:gd name="connsiteY1" fmla="*/ 56508 h 745476"/>
              <a:gd name="connsiteX2" fmla="*/ 316646 w 830781"/>
              <a:gd name="connsiteY2" fmla="*/ 89286 h 745476"/>
              <a:gd name="connsiteX3" fmla="*/ 335381 w 830781"/>
              <a:gd name="connsiteY3" fmla="*/ 0 h 745476"/>
              <a:gd name="connsiteX4" fmla="*/ 351850 w 830781"/>
              <a:gd name="connsiteY4" fmla="*/ 157097 h 745476"/>
              <a:gd name="connsiteX5" fmla="*/ 389629 w 830781"/>
              <a:gd name="connsiteY5" fmla="*/ 177555 h 745476"/>
              <a:gd name="connsiteX6" fmla="*/ 417577 w 830781"/>
              <a:gd name="connsiteY6" fmla="*/ 129578 h 745476"/>
              <a:gd name="connsiteX7" fmla="*/ 459376 w 830781"/>
              <a:gd name="connsiteY7" fmla="*/ 140891 h 745476"/>
              <a:gd name="connsiteX8" fmla="*/ 492006 w 830781"/>
              <a:gd name="connsiteY8" fmla="*/ 256055 h 745476"/>
              <a:gd name="connsiteX9" fmla="*/ 523568 w 830781"/>
              <a:gd name="connsiteY9" fmla="*/ 155760 h 745476"/>
              <a:gd name="connsiteX10" fmla="*/ 570980 w 830781"/>
              <a:gd name="connsiteY10" fmla="*/ 185445 h 745476"/>
              <a:gd name="connsiteX11" fmla="*/ 603891 w 830781"/>
              <a:gd name="connsiteY11" fmla="*/ 279214 h 745476"/>
              <a:gd name="connsiteX12" fmla="*/ 655061 w 830781"/>
              <a:gd name="connsiteY12" fmla="*/ 245884 h 745476"/>
              <a:gd name="connsiteX13" fmla="*/ 714141 w 830781"/>
              <a:gd name="connsiteY13" fmla="*/ 478344 h 745476"/>
              <a:gd name="connsiteX14" fmla="*/ 781405 w 830781"/>
              <a:gd name="connsiteY14" fmla="*/ 475919 h 745476"/>
              <a:gd name="connsiteX15" fmla="*/ 830781 w 830781"/>
              <a:gd name="connsiteY15" fmla="*/ 595893 h 745476"/>
              <a:gd name="connsiteX0" fmla="*/ 0 w 830781"/>
              <a:gd name="connsiteY0" fmla="*/ 745476 h 745476"/>
              <a:gd name="connsiteX1" fmla="*/ 194888 w 830781"/>
              <a:gd name="connsiteY1" fmla="*/ 223457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74452 w 830781"/>
              <a:gd name="connsiteY1" fmla="*/ 145414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74452 w 830781"/>
              <a:gd name="connsiteY1" fmla="*/ 145414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79248 w 830781"/>
              <a:gd name="connsiteY1" fmla="*/ 77443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79248 w 830781"/>
              <a:gd name="connsiteY1" fmla="*/ 77443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79248 w 830781"/>
              <a:gd name="connsiteY1" fmla="*/ 77443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88404 w 830781"/>
              <a:gd name="connsiteY1" fmla="*/ 48844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27011 w 830781"/>
              <a:gd name="connsiteY1" fmla="*/ 266247 h 745476"/>
              <a:gd name="connsiteX2" fmla="*/ 188404 w 830781"/>
              <a:gd name="connsiteY2" fmla="*/ 48844 h 745476"/>
              <a:gd name="connsiteX3" fmla="*/ 261471 w 830781"/>
              <a:gd name="connsiteY3" fmla="*/ 56508 h 745476"/>
              <a:gd name="connsiteX4" fmla="*/ 316646 w 830781"/>
              <a:gd name="connsiteY4" fmla="*/ 89286 h 745476"/>
              <a:gd name="connsiteX5" fmla="*/ 335381 w 830781"/>
              <a:gd name="connsiteY5" fmla="*/ 0 h 745476"/>
              <a:gd name="connsiteX6" fmla="*/ 351850 w 830781"/>
              <a:gd name="connsiteY6" fmla="*/ 157097 h 745476"/>
              <a:gd name="connsiteX7" fmla="*/ 389629 w 830781"/>
              <a:gd name="connsiteY7" fmla="*/ 177555 h 745476"/>
              <a:gd name="connsiteX8" fmla="*/ 417577 w 830781"/>
              <a:gd name="connsiteY8" fmla="*/ 129578 h 745476"/>
              <a:gd name="connsiteX9" fmla="*/ 459376 w 830781"/>
              <a:gd name="connsiteY9" fmla="*/ 140891 h 745476"/>
              <a:gd name="connsiteX10" fmla="*/ 492006 w 830781"/>
              <a:gd name="connsiteY10" fmla="*/ 256055 h 745476"/>
              <a:gd name="connsiteX11" fmla="*/ 523568 w 830781"/>
              <a:gd name="connsiteY11" fmla="*/ 155760 h 745476"/>
              <a:gd name="connsiteX12" fmla="*/ 570980 w 830781"/>
              <a:gd name="connsiteY12" fmla="*/ 185445 h 745476"/>
              <a:gd name="connsiteX13" fmla="*/ 603891 w 830781"/>
              <a:gd name="connsiteY13" fmla="*/ 279214 h 745476"/>
              <a:gd name="connsiteX14" fmla="*/ 655061 w 830781"/>
              <a:gd name="connsiteY14" fmla="*/ 245884 h 745476"/>
              <a:gd name="connsiteX15" fmla="*/ 714141 w 830781"/>
              <a:gd name="connsiteY15" fmla="*/ 478344 h 745476"/>
              <a:gd name="connsiteX16" fmla="*/ 781405 w 830781"/>
              <a:gd name="connsiteY16" fmla="*/ 475919 h 745476"/>
              <a:gd name="connsiteX17" fmla="*/ 830781 w 830781"/>
              <a:gd name="connsiteY17" fmla="*/ 595893 h 745476"/>
              <a:gd name="connsiteX0" fmla="*/ 0 w 830781"/>
              <a:gd name="connsiteY0" fmla="*/ 745476 h 745476"/>
              <a:gd name="connsiteX1" fmla="*/ 146280 w 830781"/>
              <a:gd name="connsiteY1" fmla="*/ 284691 h 745476"/>
              <a:gd name="connsiteX2" fmla="*/ 188404 w 830781"/>
              <a:gd name="connsiteY2" fmla="*/ 48844 h 745476"/>
              <a:gd name="connsiteX3" fmla="*/ 261471 w 830781"/>
              <a:gd name="connsiteY3" fmla="*/ 56508 h 745476"/>
              <a:gd name="connsiteX4" fmla="*/ 316646 w 830781"/>
              <a:gd name="connsiteY4" fmla="*/ 89286 h 745476"/>
              <a:gd name="connsiteX5" fmla="*/ 335381 w 830781"/>
              <a:gd name="connsiteY5" fmla="*/ 0 h 745476"/>
              <a:gd name="connsiteX6" fmla="*/ 351850 w 830781"/>
              <a:gd name="connsiteY6" fmla="*/ 157097 h 745476"/>
              <a:gd name="connsiteX7" fmla="*/ 389629 w 830781"/>
              <a:gd name="connsiteY7" fmla="*/ 177555 h 745476"/>
              <a:gd name="connsiteX8" fmla="*/ 417577 w 830781"/>
              <a:gd name="connsiteY8" fmla="*/ 129578 h 745476"/>
              <a:gd name="connsiteX9" fmla="*/ 459376 w 830781"/>
              <a:gd name="connsiteY9" fmla="*/ 140891 h 745476"/>
              <a:gd name="connsiteX10" fmla="*/ 492006 w 830781"/>
              <a:gd name="connsiteY10" fmla="*/ 256055 h 745476"/>
              <a:gd name="connsiteX11" fmla="*/ 523568 w 830781"/>
              <a:gd name="connsiteY11" fmla="*/ 155760 h 745476"/>
              <a:gd name="connsiteX12" fmla="*/ 570980 w 830781"/>
              <a:gd name="connsiteY12" fmla="*/ 185445 h 745476"/>
              <a:gd name="connsiteX13" fmla="*/ 603891 w 830781"/>
              <a:gd name="connsiteY13" fmla="*/ 279214 h 745476"/>
              <a:gd name="connsiteX14" fmla="*/ 655061 w 830781"/>
              <a:gd name="connsiteY14" fmla="*/ 245884 h 745476"/>
              <a:gd name="connsiteX15" fmla="*/ 714141 w 830781"/>
              <a:gd name="connsiteY15" fmla="*/ 478344 h 745476"/>
              <a:gd name="connsiteX16" fmla="*/ 781405 w 830781"/>
              <a:gd name="connsiteY16" fmla="*/ 475919 h 745476"/>
              <a:gd name="connsiteX17" fmla="*/ 830781 w 830781"/>
              <a:gd name="connsiteY17" fmla="*/ 595893 h 745476"/>
              <a:gd name="connsiteX0" fmla="*/ 0 w 830781"/>
              <a:gd name="connsiteY0" fmla="*/ 745476 h 745476"/>
              <a:gd name="connsiteX1" fmla="*/ 146280 w 830781"/>
              <a:gd name="connsiteY1" fmla="*/ 284691 h 745476"/>
              <a:gd name="connsiteX2" fmla="*/ 188404 w 830781"/>
              <a:gd name="connsiteY2" fmla="*/ 48844 h 745476"/>
              <a:gd name="connsiteX3" fmla="*/ 261471 w 830781"/>
              <a:gd name="connsiteY3" fmla="*/ 56508 h 745476"/>
              <a:gd name="connsiteX4" fmla="*/ 316646 w 830781"/>
              <a:gd name="connsiteY4" fmla="*/ 89286 h 745476"/>
              <a:gd name="connsiteX5" fmla="*/ 335381 w 830781"/>
              <a:gd name="connsiteY5" fmla="*/ 0 h 745476"/>
              <a:gd name="connsiteX6" fmla="*/ 351850 w 830781"/>
              <a:gd name="connsiteY6" fmla="*/ 157097 h 745476"/>
              <a:gd name="connsiteX7" fmla="*/ 389629 w 830781"/>
              <a:gd name="connsiteY7" fmla="*/ 177555 h 745476"/>
              <a:gd name="connsiteX8" fmla="*/ 417577 w 830781"/>
              <a:gd name="connsiteY8" fmla="*/ 129578 h 745476"/>
              <a:gd name="connsiteX9" fmla="*/ 459376 w 830781"/>
              <a:gd name="connsiteY9" fmla="*/ 140891 h 745476"/>
              <a:gd name="connsiteX10" fmla="*/ 492006 w 830781"/>
              <a:gd name="connsiteY10" fmla="*/ 256055 h 745476"/>
              <a:gd name="connsiteX11" fmla="*/ 523568 w 830781"/>
              <a:gd name="connsiteY11" fmla="*/ 155760 h 745476"/>
              <a:gd name="connsiteX12" fmla="*/ 570980 w 830781"/>
              <a:gd name="connsiteY12" fmla="*/ 185445 h 745476"/>
              <a:gd name="connsiteX13" fmla="*/ 603891 w 830781"/>
              <a:gd name="connsiteY13" fmla="*/ 279214 h 745476"/>
              <a:gd name="connsiteX14" fmla="*/ 655061 w 830781"/>
              <a:gd name="connsiteY14" fmla="*/ 245884 h 745476"/>
              <a:gd name="connsiteX15" fmla="*/ 714141 w 830781"/>
              <a:gd name="connsiteY15" fmla="*/ 478344 h 745476"/>
              <a:gd name="connsiteX16" fmla="*/ 781405 w 830781"/>
              <a:gd name="connsiteY16" fmla="*/ 475919 h 745476"/>
              <a:gd name="connsiteX17" fmla="*/ 830781 w 830781"/>
              <a:gd name="connsiteY17" fmla="*/ 595893 h 745476"/>
              <a:gd name="connsiteX0" fmla="*/ 0 w 830781"/>
              <a:gd name="connsiteY0" fmla="*/ 745476 h 745476"/>
              <a:gd name="connsiteX1" fmla="*/ 150922 w 830781"/>
              <a:gd name="connsiteY1" fmla="*/ 302671 h 745476"/>
              <a:gd name="connsiteX2" fmla="*/ 188404 w 830781"/>
              <a:gd name="connsiteY2" fmla="*/ 48844 h 745476"/>
              <a:gd name="connsiteX3" fmla="*/ 261471 w 830781"/>
              <a:gd name="connsiteY3" fmla="*/ 56508 h 745476"/>
              <a:gd name="connsiteX4" fmla="*/ 316646 w 830781"/>
              <a:gd name="connsiteY4" fmla="*/ 89286 h 745476"/>
              <a:gd name="connsiteX5" fmla="*/ 335381 w 830781"/>
              <a:gd name="connsiteY5" fmla="*/ 0 h 745476"/>
              <a:gd name="connsiteX6" fmla="*/ 351850 w 830781"/>
              <a:gd name="connsiteY6" fmla="*/ 157097 h 745476"/>
              <a:gd name="connsiteX7" fmla="*/ 389629 w 830781"/>
              <a:gd name="connsiteY7" fmla="*/ 177555 h 745476"/>
              <a:gd name="connsiteX8" fmla="*/ 417577 w 830781"/>
              <a:gd name="connsiteY8" fmla="*/ 129578 h 745476"/>
              <a:gd name="connsiteX9" fmla="*/ 459376 w 830781"/>
              <a:gd name="connsiteY9" fmla="*/ 140891 h 745476"/>
              <a:gd name="connsiteX10" fmla="*/ 492006 w 830781"/>
              <a:gd name="connsiteY10" fmla="*/ 256055 h 745476"/>
              <a:gd name="connsiteX11" fmla="*/ 523568 w 830781"/>
              <a:gd name="connsiteY11" fmla="*/ 155760 h 745476"/>
              <a:gd name="connsiteX12" fmla="*/ 570980 w 830781"/>
              <a:gd name="connsiteY12" fmla="*/ 185445 h 745476"/>
              <a:gd name="connsiteX13" fmla="*/ 603891 w 830781"/>
              <a:gd name="connsiteY13" fmla="*/ 279214 h 745476"/>
              <a:gd name="connsiteX14" fmla="*/ 655061 w 830781"/>
              <a:gd name="connsiteY14" fmla="*/ 245884 h 745476"/>
              <a:gd name="connsiteX15" fmla="*/ 714141 w 830781"/>
              <a:gd name="connsiteY15" fmla="*/ 478344 h 745476"/>
              <a:gd name="connsiteX16" fmla="*/ 781405 w 830781"/>
              <a:gd name="connsiteY16" fmla="*/ 475919 h 745476"/>
              <a:gd name="connsiteX17" fmla="*/ 830781 w 830781"/>
              <a:gd name="connsiteY17" fmla="*/ 595893 h 745476"/>
              <a:gd name="connsiteX0" fmla="*/ 0 w 830781"/>
              <a:gd name="connsiteY0" fmla="*/ 745476 h 745476"/>
              <a:gd name="connsiteX1" fmla="*/ 150922 w 830781"/>
              <a:gd name="connsiteY1" fmla="*/ 302671 h 745476"/>
              <a:gd name="connsiteX2" fmla="*/ 188404 w 830781"/>
              <a:gd name="connsiteY2" fmla="*/ 48844 h 745476"/>
              <a:gd name="connsiteX3" fmla="*/ 261471 w 830781"/>
              <a:gd name="connsiteY3" fmla="*/ 56508 h 745476"/>
              <a:gd name="connsiteX4" fmla="*/ 316646 w 830781"/>
              <a:gd name="connsiteY4" fmla="*/ 89286 h 745476"/>
              <a:gd name="connsiteX5" fmla="*/ 335381 w 830781"/>
              <a:gd name="connsiteY5" fmla="*/ 0 h 745476"/>
              <a:gd name="connsiteX6" fmla="*/ 351850 w 830781"/>
              <a:gd name="connsiteY6" fmla="*/ 157097 h 745476"/>
              <a:gd name="connsiteX7" fmla="*/ 389629 w 830781"/>
              <a:gd name="connsiteY7" fmla="*/ 177555 h 745476"/>
              <a:gd name="connsiteX8" fmla="*/ 417577 w 830781"/>
              <a:gd name="connsiteY8" fmla="*/ 129578 h 745476"/>
              <a:gd name="connsiteX9" fmla="*/ 459376 w 830781"/>
              <a:gd name="connsiteY9" fmla="*/ 140891 h 745476"/>
              <a:gd name="connsiteX10" fmla="*/ 492006 w 830781"/>
              <a:gd name="connsiteY10" fmla="*/ 256055 h 745476"/>
              <a:gd name="connsiteX11" fmla="*/ 523568 w 830781"/>
              <a:gd name="connsiteY11" fmla="*/ 155760 h 745476"/>
              <a:gd name="connsiteX12" fmla="*/ 570980 w 830781"/>
              <a:gd name="connsiteY12" fmla="*/ 185445 h 745476"/>
              <a:gd name="connsiteX13" fmla="*/ 603891 w 830781"/>
              <a:gd name="connsiteY13" fmla="*/ 279214 h 745476"/>
              <a:gd name="connsiteX14" fmla="*/ 655061 w 830781"/>
              <a:gd name="connsiteY14" fmla="*/ 245884 h 745476"/>
              <a:gd name="connsiteX15" fmla="*/ 714141 w 830781"/>
              <a:gd name="connsiteY15" fmla="*/ 478344 h 745476"/>
              <a:gd name="connsiteX16" fmla="*/ 781405 w 830781"/>
              <a:gd name="connsiteY16" fmla="*/ 475919 h 745476"/>
              <a:gd name="connsiteX17" fmla="*/ 830781 w 830781"/>
              <a:gd name="connsiteY17" fmla="*/ 595893 h 745476"/>
              <a:gd name="connsiteX0" fmla="*/ 0 w 830781"/>
              <a:gd name="connsiteY0" fmla="*/ 745476 h 745476"/>
              <a:gd name="connsiteX1" fmla="*/ 150922 w 830781"/>
              <a:gd name="connsiteY1" fmla="*/ 302671 h 745476"/>
              <a:gd name="connsiteX2" fmla="*/ 188404 w 830781"/>
              <a:gd name="connsiteY2" fmla="*/ 48844 h 745476"/>
              <a:gd name="connsiteX3" fmla="*/ 261471 w 830781"/>
              <a:gd name="connsiteY3" fmla="*/ 56508 h 745476"/>
              <a:gd name="connsiteX4" fmla="*/ 316646 w 830781"/>
              <a:gd name="connsiteY4" fmla="*/ 89286 h 745476"/>
              <a:gd name="connsiteX5" fmla="*/ 335381 w 830781"/>
              <a:gd name="connsiteY5" fmla="*/ 0 h 745476"/>
              <a:gd name="connsiteX6" fmla="*/ 351850 w 830781"/>
              <a:gd name="connsiteY6" fmla="*/ 157097 h 745476"/>
              <a:gd name="connsiteX7" fmla="*/ 389629 w 830781"/>
              <a:gd name="connsiteY7" fmla="*/ 177555 h 745476"/>
              <a:gd name="connsiteX8" fmla="*/ 417577 w 830781"/>
              <a:gd name="connsiteY8" fmla="*/ 129578 h 745476"/>
              <a:gd name="connsiteX9" fmla="*/ 459376 w 830781"/>
              <a:gd name="connsiteY9" fmla="*/ 140891 h 745476"/>
              <a:gd name="connsiteX10" fmla="*/ 492006 w 830781"/>
              <a:gd name="connsiteY10" fmla="*/ 256055 h 745476"/>
              <a:gd name="connsiteX11" fmla="*/ 523568 w 830781"/>
              <a:gd name="connsiteY11" fmla="*/ 155760 h 745476"/>
              <a:gd name="connsiteX12" fmla="*/ 570980 w 830781"/>
              <a:gd name="connsiteY12" fmla="*/ 185445 h 745476"/>
              <a:gd name="connsiteX13" fmla="*/ 603891 w 830781"/>
              <a:gd name="connsiteY13" fmla="*/ 279214 h 745476"/>
              <a:gd name="connsiteX14" fmla="*/ 655061 w 830781"/>
              <a:gd name="connsiteY14" fmla="*/ 245884 h 745476"/>
              <a:gd name="connsiteX15" fmla="*/ 714141 w 830781"/>
              <a:gd name="connsiteY15" fmla="*/ 478344 h 745476"/>
              <a:gd name="connsiteX16" fmla="*/ 781405 w 830781"/>
              <a:gd name="connsiteY16" fmla="*/ 475919 h 745476"/>
              <a:gd name="connsiteX17" fmla="*/ 830781 w 830781"/>
              <a:gd name="connsiteY17" fmla="*/ 595893 h 745476"/>
              <a:gd name="connsiteX0" fmla="*/ 0 w 830781"/>
              <a:gd name="connsiteY0" fmla="*/ 745476 h 745476"/>
              <a:gd name="connsiteX1" fmla="*/ 150922 w 830781"/>
              <a:gd name="connsiteY1" fmla="*/ 302671 h 745476"/>
              <a:gd name="connsiteX2" fmla="*/ 176814 w 830781"/>
              <a:gd name="connsiteY2" fmla="*/ 114102 h 745476"/>
              <a:gd name="connsiteX3" fmla="*/ 188404 w 830781"/>
              <a:gd name="connsiteY3" fmla="*/ 48844 h 745476"/>
              <a:gd name="connsiteX4" fmla="*/ 261471 w 830781"/>
              <a:gd name="connsiteY4" fmla="*/ 56508 h 745476"/>
              <a:gd name="connsiteX5" fmla="*/ 316646 w 830781"/>
              <a:gd name="connsiteY5" fmla="*/ 89286 h 745476"/>
              <a:gd name="connsiteX6" fmla="*/ 335381 w 830781"/>
              <a:gd name="connsiteY6" fmla="*/ 0 h 745476"/>
              <a:gd name="connsiteX7" fmla="*/ 351850 w 830781"/>
              <a:gd name="connsiteY7" fmla="*/ 157097 h 745476"/>
              <a:gd name="connsiteX8" fmla="*/ 389629 w 830781"/>
              <a:gd name="connsiteY8" fmla="*/ 177555 h 745476"/>
              <a:gd name="connsiteX9" fmla="*/ 417577 w 830781"/>
              <a:gd name="connsiteY9" fmla="*/ 129578 h 745476"/>
              <a:gd name="connsiteX10" fmla="*/ 459376 w 830781"/>
              <a:gd name="connsiteY10" fmla="*/ 140891 h 745476"/>
              <a:gd name="connsiteX11" fmla="*/ 492006 w 830781"/>
              <a:gd name="connsiteY11" fmla="*/ 256055 h 745476"/>
              <a:gd name="connsiteX12" fmla="*/ 523568 w 830781"/>
              <a:gd name="connsiteY12" fmla="*/ 155760 h 745476"/>
              <a:gd name="connsiteX13" fmla="*/ 570980 w 830781"/>
              <a:gd name="connsiteY13" fmla="*/ 185445 h 745476"/>
              <a:gd name="connsiteX14" fmla="*/ 603891 w 830781"/>
              <a:gd name="connsiteY14" fmla="*/ 279214 h 745476"/>
              <a:gd name="connsiteX15" fmla="*/ 655061 w 830781"/>
              <a:gd name="connsiteY15" fmla="*/ 245884 h 745476"/>
              <a:gd name="connsiteX16" fmla="*/ 714141 w 830781"/>
              <a:gd name="connsiteY16" fmla="*/ 478344 h 745476"/>
              <a:gd name="connsiteX17" fmla="*/ 781405 w 830781"/>
              <a:gd name="connsiteY17" fmla="*/ 475919 h 745476"/>
              <a:gd name="connsiteX18" fmla="*/ 830781 w 830781"/>
              <a:gd name="connsiteY18" fmla="*/ 595893 h 745476"/>
              <a:gd name="connsiteX0" fmla="*/ 0 w 830781"/>
              <a:gd name="connsiteY0" fmla="*/ 745476 h 745476"/>
              <a:gd name="connsiteX1" fmla="*/ 150922 w 830781"/>
              <a:gd name="connsiteY1" fmla="*/ 302671 h 745476"/>
              <a:gd name="connsiteX2" fmla="*/ 172032 w 830781"/>
              <a:gd name="connsiteY2" fmla="*/ 106817 h 745476"/>
              <a:gd name="connsiteX3" fmla="*/ 188404 w 830781"/>
              <a:gd name="connsiteY3" fmla="*/ 48844 h 745476"/>
              <a:gd name="connsiteX4" fmla="*/ 261471 w 830781"/>
              <a:gd name="connsiteY4" fmla="*/ 56508 h 745476"/>
              <a:gd name="connsiteX5" fmla="*/ 316646 w 830781"/>
              <a:gd name="connsiteY5" fmla="*/ 89286 h 745476"/>
              <a:gd name="connsiteX6" fmla="*/ 335381 w 830781"/>
              <a:gd name="connsiteY6" fmla="*/ 0 h 745476"/>
              <a:gd name="connsiteX7" fmla="*/ 351850 w 830781"/>
              <a:gd name="connsiteY7" fmla="*/ 157097 h 745476"/>
              <a:gd name="connsiteX8" fmla="*/ 389629 w 830781"/>
              <a:gd name="connsiteY8" fmla="*/ 177555 h 745476"/>
              <a:gd name="connsiteX9" fmla="*/ 417577 w 830781"/>
              <a:gd name="connsiteY9" fmla="*/ 129578 h 745476"/>
              <a:gd name="connsiteX10" fmla="*/ 459376 w 830781"/>
              <a:gd name="connsiteY10" fmla="*/ 140891 h 745476"/>
              <a:gd name="connsiteX11" fmla="*/ 492006 w 830781"/>
              <a:gd name="connsiteY11" fmla="*/ 256055 h 745476"/>
              <a:gd name="connsiteX12" fmla="*/ 523568 w 830781"/>
              <a:gd name="connsiteY12" fmla="*/ 155760 h 745476"/>
              <a:gd name="connsiteX13" fmla="*/ 570980 w 830781"/>
              <a:gd name="connsiteY13" fmla="*/ 185445 h 745476"/>
              <a:gd name="connsiteX14" fmla="*/ 603891 w 830781"/>
              <a:gd name="connsiteY14" fmla="*/ 279214 h 745476"/>
              <a:gd name="connsiteX15" fmla="*/ 655061 w 830781"/>
              <a:gd name="connsiteY15" fmla="*/ 245884 h 745476"/>
              <a:gd name="connsiteX16" fmla="*/ 714141 w 830781"/>
              <a:gd name="connsiteY16" fmla="*/ 478344 h 745476"/>
              <a:gd name="connsiteX17" fmla="*/ 781405 w 830781"/>
              <a:gd name="connsiteY17" fmla="*/ 475919 h 745476"/>
              <a:gd name="connsiteX18" fmla="*/ 830781 w 830781"/>
              <a:gd name="connsiteY18" fmla="*/ 595893 h 745476"/>
              <a:gd name="connsiteX0" fmla="*/ 0 w 830781"/>
              <a:gd name="connsiteY0" fmla="*/ 745476 h 745476"/>
              <a:gd name="connsiteX1" fmla="*/ 129698 w 830781"/>
              <a:gd name="connsiteY1" fmla="*/ 358709 h 745476"/>
              <a:gd name="connsiteX2" fmla="*/ 172032 w 830781"/>
              <a:gd name="connsiteY2" fmla="*/ 106817 h 745476"/>
              <a:gd name="connsiteX3" fmla="*/ 188404 w 830781"/>
              <a:gd name="connsiteY3" fmla="*/ 48844 h 745476"/>
              <a:gd name="connsiteX4" fmla="*/ 261471 w 830781"/>
              <a:gd name="connsiteY4" fmla="*/ 56508 h 745476"/>
              <a:gd name="connsiteX5" fmla="*/ 316646 w 830781"/>
              <a:gd name="connsiteY5" fmla="*/ 89286 h 745476"/>
              <a:gd name="connsiteX6" fmla="*/ 335381 w 830781"/>
              <a:gd name="connsiteY6" fmla="*/ 0 h 745476"/>
              <a:gd name="connsiteX7" fmla="*/ 351850 w 830781"/>
              <a:gd name="connsiteY7" fmla="*/ 157097 h 745476"/>
              <a:gd name="connsiteX8" fmla="*/ 389629 w 830781"/>
              <a:gd name="connsiteY8" fmla="*/ 177555 h 745476"/>
              <a:gd name="connsiteX9" fmla="*/ 417577 w 830781"/>
              <a:gd name="connsiteY9" fmla="*/ 129578 h 745476"/>
              <a:gd name="connsiteX10" fmla="*/ 459376 w 830781"/>
              <a:gd name="connsiteY10" fmla="*/ 140891 h 745476"/>
              <a:gd name="connsiteX11" fmla="*/ 492006 w 830781"/>
              <a:gd name="connsiteY11" fmla="*/ 256055 h 745476"/>
              <a:gd name="connsiteX12" fmla="*/ 523568 w 830781"/>
              <a:gd name="connsiteY12" fmla="*/ 155760 h 745476"/>
              <a:gd name="connsiteX13" fmla="*/ 570980 w 830781"/>
              <a:gd name="connsiteY13" fmla="*/ 185445 h 745476"/>
              <a:gd name="connsiteX14" fmla="*/ 603891 w 830781"/>
              <a:gd name="connsiteY14" fmla="*/ 279214 h 745476"/>
              <a:gd name="connsiteX15" fmla="*/ 655061 w 830781"/>
              <a:gd name="connsiteY15" fmla="*/ 245884 h 745476"/>
              <a:gd name="connsiteX16" fmla="*/ 714141 w 830781"/>
              <a:gd name="connsiteY16" fmla="*/ 478344 h 745476"/>
              <a:gd name="connsiteX17" fmla="*/ 781405 w 830781"/>
              <a:gd name="connsiteY17" fmla="*/ 475919 h 745476"/>
              <a:gd name="connsiteX18" fmla="*/ 830781 w 830781"/>
              <a:gd name="connsiteY18" fmla="*/ 595893 h 745476"/>
              <a:gd name="connsiteX0" fmla="*/ 0 w 830781"/>
              <a:gd name="connsiteY0" fmla="*/ 745476 h 745476"/>
              <a:gd name="connsiteX1" fmla="*/ 149389 w 830781"/>
              <a:gd name="connsiteY1" fmla="*/ 345066 h 745476"/>
              <a:gd name="connsiteX2" fmla="*/ 172032 w 830781"/>
              <a:gd name="connsiteY2" fmla="*/ 106817 h 745476"/>
              <a:gd name="connsiteX3" fmla="*/ 188404 w 830781"/>
              <a:gd name="connsiteY3" fmla="*/ 48844 h 745476"/>
              <a:gd name="connsiteX4" fmla="*/ 261471 w 830781"/>
              <a:gd name="connsiteY4" fmla="*/ 56508 h 745476"/>
              <a:gd name="connsiteX5" fmla="*/ 316646 w 830781"/>
              <a:gd name="connsiteY5" fmla="*/ 89286 h 745476"/>
              <a:gd name="connsiteX6" fmla="*/ 335381 w 830781"/>
              <a:gd name="connsiteY6" fmla="*/ 0 h 745476"/>
              <a:gd name="connsiteX7" fmla="*/ 351850 w 830781"/>
              <a:gd name="connsiteY7" fmla="*/ 157097 h 745476"/>
              <a:gd name="connsiteX8" fmla="*/ 389629 w 830781"/>
              <a:gd name="connsiteY8" fmla="*/ 177555 h 745476"/>
              <a:gd name="connsiteX9" fmla="*/ 417577 w 830781"/>
              <a:gd name="connsiteY9" fmla="*/ 129578 h 745476"/>
              <a:gd name="connsiteX10" fmla="*/ 459376 w 830781"/>
              <a:gd name="connsiteY10" fmla="*/ 140891 h 745476"/>
              <a:gd name="connsiteX11" fmla="*/ 492006 w 830781"/>
              <a:gd name="connsiteY11" fmla="*/ 256055 h 745476"/>
              <a:gd name="connsiteX12" fmla="*/ 523568 w 830781"/>
              <a:gd name="connsiteY12" fmla="*/ 155760 h 745476"/>
              <a:gd name="connsiteX13" fmla="*/ 570980 w 830781"/>
              <a:gd name="connsiteY13" fmla="*/ 185445 h 745476"/>
              <a:gd name="connsiteX14" fmla="*/ 603891 w 830781"/>
              <a:gd name="connsiteY14" fmla="*/ 279214 h 745476"/>
              <a:gd name="connsiteX15" fmla="*/ 655061 w 830781"/>
              <a:gd name="connsiteY15" fmla="*/ 245884 h 745476"/>
              <a:gd name="connsiteX16" fmla="*/ 714141 w 830781"/>
              <a:gd name="connsiteY16" fmla="*/ 478344 h 745476"/>
              <a:gd name="connsiteX17" fmla="*/ 781405 w 830781"/>
              <a:gd name="connsiteY17" fmla="*/ 475919 h 745476"/>
              <a:gd name="connsiteX18" fmla="*/ 830781 w 830781"/>
              <a:gd name="connsiteY18" fmla="*/ 595893 h 745476"/>
              <a:gd name="connsiteX0" fmla="*/ 0 w 830781"/>
              <a:gd name="connsiteY0" fmla="*/ 745476 h 745476"/>
              <a:gd name="connsiteX1" fmla="*/ 149389 w 830781"/>
              <a:gd name="connsiteY1" fmla="*/ 345066 h 745476"/>
              <a:gd name="connsiteX2" fmla="*/ 172032 w 830781"/>
              <a:gd name="connsiteY2" fmla="*/ 106817 h 745476"/>
              <a:gd name="connsiteX3" fmla="*/ 188404 w 830781"/>
              <a:gd name="connsiteY3" fmla="*/ 48844 h 745476"/>
              <a:gd name="connsiteX4" fmla="*/ 261471 w 830781"/>
              <a:gd name="connsiteY4" fmla="*/ 56508 h 745476"/>
              <a:gd name="connsiteX5" fmla="*/ 316646 w 830781"/>
              <a:gd name="connsiteY5" fmla="*/ 89286 h 745476"/>
              <a:gd name="connsiteX6" fmla="*/ 335381 w 830781"/>
              <a:gd name="connsiteY6" fmla="*/ 0 h 745476"/>
              <a:gd name="connsiteX7" fmla="*/ 351850 w 830781"/>
              <a:gd name="connsiteY7" fmla="*/ 157097 h 745476"/>
              <a:gd name="connsiteX8" fmla="*/ 389629 w 830781"/>
              <a:gd name="connsiteY8" fmla="*/ 177555 h 745476"/>
              <a:gd name="connsiteX9" fmla="*/ 417577 w 830781"/>
              <a:gd name="connsiteY9" fmla="*/ 129578 h 745476"/>
              <a:gd name="connsiteX10" fmla="*/ 459376 w 830781"/>
              <a:gd name="connsiteY10" fmla="*/ 140891 h 745476"/>
              <a:gd name="connsiteX11" fmla="*/ 492006 w 830781"/>
              <a:gd name="connsiteY11" fmla="*/ 256055 h 745476"/>
              <a:gd name="connsiteX12" fmla="*/ 523568 w 830781"/>
              <a:gd name="connsiteY12" fmla="*/ 155760 h 745476"/>
              <a:gd name="connsiteX13" fmla="*/ 570980 w 830781"/>
              <a:gd name="connsiteY13" fmla="*/ 185445 h 745476"/>
              <a:gd name="connsiteX14" fmla="*/ 603891 w 830781"/>
              <a:gd name="connsiteY14" fmla="*/ 279214 h 745476"/>
              <a:gd name="connsiteX15" fmla="*/ 655061 w 830781"/>
              <a:gd name="connsiteY15" fmla="*/ 245884 h 745476"/>
              <a:gd name="connsiteX16" fmla="*/ 714141 w 830781"/>
              <a:gd name="connsiteY16" fmla="*/ 478344 h 745476"/>
              <a:gd name="connsiteX17" fmla="*/ 781405 w 830781"/>
              <a:gd name="connsiteY17" fmla="*/ 475919 h 745476"/>
              <a:gd name="connsiteX18" fmla="*/ 830781 w 830781"/>
              <a:gd name="connsiteY18" fmla="*/ 595893 h 745476"/>
              <a:gd name="connsiteX0" fmla="*/ 0 w 830781"/>
              <a:gd name="connsiteY0" fmla="*/ 745476 h 745476"/>
              <a:gd name="connsiteX1" fmla="*/ 110964 w 830781"/>
              <a:gd name="connsiteY1" fmla="*/ 447994 h 745476"/>
              <a:gd name="connsiteX2" fmla="*/ 149389 w 830781"/>
              <a:gd name="connsiteY2" fmla="*/ 345066 h 745476"/>
              <a:gd name="connsiteX3" fmla="*/ 172032 w 830781"/>
              <a:gd name="connsiteY3" fmla="*/ 106817 h 745476"/>
              <a:gd name="connsiteX4" fmla="*/ 188404 w 830781"/>
              <a:gd name="connsiteY4" fmla="*/ 48844 h 745476"/>
              <a:gd name="connsiteX5" fmla="*/ 261471 w 830781"/>
              <a:gd name="connsiteY5" fmla="*/ 56508 h 745476"/>
              <a:gd name="connsiteX6" fmla="*/ 316646 w 830781"/>
              <a:gd name="connsiteY6" fmla="*/ 89286 h 745476"/>
              <a:gd name="connsiteX7" fmla="*/ 335381 w 830781"/>
              <a:gd name="connsiteY7" fmla="*/ 0 h 745476"/>
              <a:gd name="connsiteX8" fmla="*/ 351850 w 830781"/>
              <a:gd name="connsiteY8" fmla="*/ 157097 h 745476"/>
              <a:gd name="connsiteX9" fmla="*/ 389629 w 830781"/>
              <a:gd name="connsiteY9" fmla="*/ 177555 h 745476"/>
              <a:gd name="connsiteX10" fmla="*/ 417577 w 830781"/>
              <a:gd name="connsiteY10" fmla="*/ 129578 h 745476"/>
              <a:gd name="connsiteX11" fmla="*/ 459376 w 830781"/>
              <a:gd name="connsiteY11" fmla="*/ 140891 h 745476"/>
              <a:gd name="connsiteX12" fmla="*/ 492006 w 830781"/>
              <a:gd name="connsiteY12" fmla="*/ 256055 h 745476"/>
              <a:gd name="connsiteX13" fmla="*/ 523568 w 830781"/>
              <a:gd name="connsiteY13" fmla="*/ 155760 h 745476"/>
              <a:gd name="connsiteX14" fmla="*/ 570980 w 830781"/>
              <a:gd name="connsiteY14" fmla="*/ 185445 h 745476"/>
              <a:gd name="connsiteX15" fmla="*/ 603891 w 830781"/>
              <a:gd name="connsiteY15" fmla="*/ 279214 h 745476"/>
              <a:gd name="connsiteX16" fmla="*/ 655061 w 830781"/>
              <a:gd name="connsiteY16" fmla="*/ 245884 h 745476"/>
              <a:gd name="connsiteX17" fmla="*/ 714141 w 830781"/>
              <a:gd name="connsiteY17" fmla="*/ 478344 h 745476"/>
              <a:gd name="connsiteX18" fmla="*/ 781405 w 830781"/>
              <a:gd name="connsiteY18" fmla="*/ 475919 h 745476"/>
              <a:gd name="connsiteX19" fmla="*/ 830781 w 830781"/>
              <a:gd name="connsiteY19" fmla="*/ 595893 h 745476"/>
              <a:gd name="connsiteX0" fmla="*/ 0 w 830781"/>
              <a:gd name="connsiteY0" fmla="*/ 745476 h 745476"/>
              <a:gd name="connsiteX1" fmla="*/ 108728 w 830781"/>
              <a:gd name="connsiteY1" fmla="*/ 543866 h 745476"/>
              <a:gd name="connsiteX2" fmla="*/ 149389 w 830781"/>
              <a:gd name="connsiteY2" fmla="*/ 345066 h 745476"/>
              <a:gd name="connsiteX3" fmla="*/ 172032 w 830781"/>
              <a:gd name="connsiteY3" fmla="*/ 106817 h 745476"/>
              <a:gd name="connsiteX4" fmla="*/ 188404 w 830781"/>
              <a:gd name="connsiteY4" fmla="*/ 48844 h 745476"/>
              <a:gd name="connsiteX5" fmla="*/ 261471 w 830781"/>
              <a:gd name="connsiteY5" fmla="*/ 56508 h 745476"/>
              <a:gd name="connsiteX6" fmla="*/ 316646 w 830781"/>
              <a:gd name="connsiteY6" fmla="*/ 89286 h 745476"/>
              <a:gd name="connsiteX7" fmla="*/ 335381 w 830781"/>
              <a:gd name="connsiteY7" fmla="*/ 0 h 745476"/>
              <a:gd name="connsiteX8" fmla="*/ 351850 w 830781"/>
              <a:gd name="connsiteY8" fmla="*/ 157097 h 745476"/>
              <a:gd name="connsiteX9" fmla="*/ 389629 w 830781"/>
              <a:gd name="connsiteY9" fmla="*/ 177555 h 745476"/>
              <a:gd name="connsiteX10" fmla="*/ 417577 w 830781"/>
              <a:gd name="connsiteY10" fmla="*/ 129578 h 745476"/>
              <a:gd name="connsiteX11" fmla="*/ 459376 w 830781"/>
              <a:gd name="connsiteY11" fmla="*/ 140891 h 745476"/>
              <a:gd name="connsiteX12" fmla="*/ 492006 w 830781"/>
              <a:gd name="connsiteY12" fmla="*/ 256055 h 745476"/>
              <a:gd name="connsiteX13" fmla="*/ 523568 w 830781"/>
              <a:gd name="connsiteY13" fmla="*/ 155760 h 745476"/>
              <a:gd name="connsiteX14" fmla="*/ 570980 w 830781"/>
              <a:gd name="connsiteY14" fmla="*/ 185445 h 745476"/>
              <a:gd name="connsiteX15" fmla="*/ 603891 w 830781"/>
              <a:gd name="connsiteY15" fmla="*/ 279214 h 745476"/>
              <a:gd name="connsiteX16" fmla="*/ 655061 w 830781"/>
              <a:gd name="connsiteY16" fmla="*/ 245884 h 745476"/>
              <a:gd name="connsiteX17" fmla="*/ 714141 w 830781"/>
              <a:gd name="connsiteY17" fmla="*/ 478344 h 745476"/>
              <a:gd name="connsiteX18" fmla="*/ 781405 w 830781"/>
              <a:gd name="connsiteY18" fmla="*/ 475919 h 745476"/>
              <a:gd name="connsiteX19" fmla="*/ 830781 w 830781"/>
              <a:gd name="connsiteY19" fmla="*/ 595893 h 745476"/>
              <a:gd name="connsiteX0" fmla="*/ 0 w 830781"/>
              <a:gd name="connsiteY0" fmla="*/ 745476 h 745476"/>
              <a:gd name="connsiteX1" fmla="*/ 114199 w 830781"/>
              <a:gd name="connsiteY1" fmla="*/ 572929 h 745476"/>
              <a:gd name="connsiteX2" fmla="*/ 149389 w 830781"/>
              <a:gd name="connsiteY2" fmla="*/ 345066 h 745476"/>
              <a:gd name="connsiteX3" fmla="*/ 172032 w 830781"/>
              <a:gd name="connsiteY3" fmla="*/ 106817 h 745476"/>
              <a:gd name="connsiteX4" fmla="*/ 188404 w 830781"/>
              <a:gd name="connsiteY4" fmla="*/ 48844 h 745476"/>
              <a:gd name="connsiteX5" fmla="*/ 261471 w 830781"/>
              <a:gd name="connsiteY5" fmla="*/ 56508 h 745476"/>
              <a:gd name="connsiteX6" fmla="*/ 316646 w 830781"/>
              <a:gd name="connsiteY6" fmla="*/ 89286 h 745476"/>
              <a:gd name="connsiteX7" fmla="*/ 335381 w 830781"/>
              <a:gd name="connsiteY7" fmla="*/ 0 h 745476"/>
              <a:gd name="connsiteX8" fmla="*/ 351850 w 830781"/>
              <a:gd name="connsiteY8" fmla="*/ 157097 h 745476"/>
              <a:gd name="connsiteX9" fmla="*/ 389629 w 830781"/>
              <a:gd name="connsiteY9" fmla="*/ 177555 h 745476"/>
              <a:gd name="connsiteX10" fmla="*/ 417577 w 830781"/>
              <a:gd name="connsiteY10" fmla="*/ 129578 h 745476"/>
              <a:gd name="connsiteX11" fmla="*/ 459376 w 830781"/>
              <a:gd name="connsiteY11" fmla="*/ 140891 h 745476"/>
              <a:gd name="connsiteX12" fmla="*/ 492006 w 830781"/>
              <a:gd name="connsiteY12" fmla="*/ 256055 h 745476"/>
              <a:gd name="connsiteX13" fmla="*/ 523568 w 830781"/>
              <a:gd name="connsiteY13" fmla="*/ 155760 h 745476"/>
              <a:gd name="connsiteX14" fmla="*/ 570980 w 830781"/>
              <a:gd name="connsiteY14" fmla="*/ 185445 h 745476"/>
              <a:gd name="connsiteX15" fmla="*/ 603891 w 830781"/>
              <a:gd name="connsiteY15" fmla="*/ 279214 h 745476"/>
              <a:gd name="connsiteX16" fmla="*/ 655061 w 830781"/>
              <a:gd name="connsiteY16" fmla="*/ 245884 h 745476"/>
              <a:gd name="connsiteX17" fmla="*/ 714141 w 830781"/>
              <a:gd name="connsiteY17" fmla="*/ 478344 h 745476"/>
              <a:gd name="connsiteX18" fmla="*/ 781405 w 830781"/>
              <a:gd name="connsiteY18" fmla="*/ 475919 h 745476"/>
              <a:gd name="connsiteX19" fmla="*/ 830781 w 830781"/>
              <a:gd name="connsiteY19" fmla="*/ 595893 h 745476"/>
              <a:gd name="connsiteX0" fmla="*/ 0 w 830781"/>
              <a:gd name="connsiteY0" fmla="*/ 745476 h 745476"/>
              <a:gd name="connsiteX1" fmla="*/ 88405 w 830781"/>
              <a:gd name="connsiteY1" fmla="*/ 605639 h 745476"/>
              <a:gd name="connsiteX2" fmla="*/ 114199 w 830781"/>
              <a:gd name="connsiteY2" fmla="*/ 572929 h 745476"/>
              <a:gd name="connsiteX3" fmla="*/ 149389 w 830781"/>
              <a:gd name="connsiteY3" fmla="*/ 345066 h 745476"/>
              <a:gd name="connsiteX4" fmla="*/ 172032 w 830781"/>
              <a:gd name="connsiteY4" fmla="*/ 106817 h 745476"/>
              <a:gd name="connsiteX5" fmla="*/ 188404 w 830781"/>
              <a:gd name="connsiteY5" fmla="*/ 48844 h 745476"/>
              <a:gd name="connsiteX6" fmla="*/ 261471 w 830781"/>
              <a:gd name="connsiteY6" fmla="*/ 56508 h 745476"/>
              <a:gd name="connsiteX7" fmla="*/ 316646 w 830781"/>
              <a:gd name="connsiteY7" fmla="*/ 89286 h 745476"/>
              <a:gd name="connsiteX8" fmla="*/ 335381 w 830781"/>
              <a:gd name="connsiteY8" fmla="*/ 0 h 745476"/>
              <a:gd name="connsiteX9" fmla="*/ 351850 w 830781"/>
              <a:gd name="connsiteY9" fmla="*/ 157097 h 745476"/>
              <a:gd name="connsiteX10" fmla="*/ 389629 w 830781"/>
              <a:gd name="connsiteY10" fmla="*/ 177555 h 745476"/>
              <a:gd name="connsiteX11" fmla="*/ 417577 w 830781"/>
              <a:gd name="connsiteY11" fmla="*/ 129578 h 745476"/>
              <a:gd name="connsiteX12" fmla="*/ 459376 w 830781"/>
              <a:gd name="connsiteY12" fmla="*/ 140891 h 745476"/>
              <a:gd name="connsiteX13" fmla="*/ 492006 w 830781"/>
              <a:gd name="connsiteY13" fmla="*/ 256055 h 745476"/>
              <a:gd name="connsiteX14" fmla="*/ 523568 w 830781"/>
              <a:gd name="connsiteY14" fmla="*/ 155760 h 745476"/>
              <a:gd name="connsiteX15" fmla="*/ 570980 w 830781"/>
              <a:gd name="connsiteY15" fmla="*/ 185445 h 745476"/>
              <a:gd name="connsiteX16" fmla="*/ 603891 w 830781"/>
              <a:gd name="connsiteY16" fmla="*/ 279214 h 745476"/>
              <a:gd name="connsiteX17" fmla="*/ 655061 w 830781"/>
              <a:gd name="connsiteY17" fmla="*/ 245884 h 745476"/>
              <a:gd name="connsiteX18" fmla="*/ 714141 w 830781"/>
              <a:gd name="connsiteY18" fmla="*/ 478344 h 745476"/>
              <a:gd name="connsiteX19" fmla="*/ 781405 w 830781"/>
              <a:gd name="connsiteY19" fmla="*/ 475919 h 745476"/>
              <a:gd name="connsiteX20" fmla="*/ 830781 w 830781"/>
              <a:gd name="connsiteY20" fmla="*/ 595893 h 745476"/>
              <a:gd name="connsiteX0" fmla="*/ 0 w 830781"/>
              <a:gd name="connsiteY0" fmla="*/ 745476 h 745476"/>
              <a:gd name="connsiteX1" fmla="*/ 88011 w 830781"/>
              <a:gd name="connsiteY1" fmla="*/ 487214 h 745476"/>
              <a:gd name="connsiteX2" fmla="*/ 114199 w 830781"/>
              <a:gd name="connsiteY2" fmla="*/ 572929 h 745476"/>
              <a:gd name="connsiteX3" fmla="*/ 149389 w 830781"/>
              <a:gd name="connsiteY3" fmla="*/ 345066 h 745476"/>
              <a:gd name="connsiteX4" fmla="*/ 172032 w 830781"/>
              <a:gd name="connsiteY4" fmla="*/ 106817 h 745476"/>
              <a:gd name="connsiteX5" fmla="*/ 188404 w 830781"/>
              <a:gd name="connsiteY5" fmla="*/ 48844 h 745476"/>
              <a:gd name="connsiteX6" fmla="*/ 261471 w 830781"/>
              <a:gd name="connsiteY6" fmla="*/ 56508 h 745476"/>
              <a:gd name="connsiteX7" fmla="*/ 316646 w 830781"/>
              <a:gd name="connsiteY7" fmla="*/ 89286 h 745476"/>
              <a:gd name="connsiteX8" fmla="*/ 335381 w 830781"/>
              <a:gd name="connsiteY8" fmla="*/ 0 h 745476"/>
              <a:gd name="connsiteX9" fmla="*/ 351850 w 830781"/>
              <a:gd name="connsiteY9" fmla="*/ 157097 h 745476"/>
              <a:gd name="connsiteX10" fmla="*/ 389629 w 830781"/>
              <a:gd name="connsiteY10" fmla="*/ 177555 h 745476"/>
              <a:gd name="connsiteX11" fmla="*/ 417577 w 830781"/>
              <a:gd name="connsiteY11" fmla="*/ 129578 h 745476"/>
              <a:gd name="connsiteX12" fmla="*/ 459376 w 830781"/>
              <a:gd name="connsiteY12" fmla="*/ 140891 h 745476"/>
              <a:gd name="connsiteX13" fmla="*/ 492006 w 830781"/>
              <a:gd name="connsiteY13" fmla="*/ 256055 h 745476"/>
              <a:gd name="connsiteX14" fmla="*/ 523568 w 830781"/>
              <a:gd name="connsiteY14" fmla="*/ 155760 h 745476"/>
              <a:gd name="connsiteX15" fmla="*/ 570980 w 830781"/>
              <a:gd name="connsiteY15" fmla="*/ 185445 h 745476"/>
              <a:gd name="connsiteX16" fmla="*/ 603891 w 830781"/>
              <a:gd name="connsiteY16" fmla="*/ 279214 h 745476"/>
              <a:gd name="connsiteX17" fmla="*/ 655061 w 830781"/>
              <a:gd name="connsiteY17" fmla="*/ 245884 h 745476"/>
              <a:gd name="connsiteX18" fmla="*/ 714141 w 830781"/>
              <a:gd name="connsiteY18" fmla="*/ 478344 h 745476"/>
              <a:gd name="connsiteX19" fmla="*/ 781405 w 830781"/>
              <a:gd name="connsiteY19" fmla="*/ 475919 h 745476"/>
              <a:gd name="connsiteX20" fmla="*/ 830781 w 830781"/>
              <a:gd name="connsiteY20" fmla="*/ 595893 h 745476"/>
              <a:gd name="connsiteX0" fmla="*/ 0 w 861498"/>
              <a:gd name="connsiteY0" fmla="*/ 781595 h 781595"/>
              <a:gd name="connsiteX1" fmla="*/ 118728 w 861498"/>
              <a:gd name="connsiteY1" fmla="*/ 487214 h 781595"/>
              <a:gd name="connsiteX2" fmla="*/ 144916 w 861498"/>
              <a:gd name="connsiteY2" fmla="*/ 572929 h 781595"/>
              <a:gd name="connsiteX3" fmla="*/ 180106 w 861498"/>
              <a:gd name="connsiteY3" fmla="*/ 345066 h 781595"/>
              <a:gd name="connsiteX4" fmla="*/ 202749 w 861498"/>
              <a:gd name="connsiteY4" fmla="*/ 106817 h 781595"/>
              <a:gd name="connsiteX5" fmla="*/ 219121 w 861498"/>
              <a:gd name="connsiteY5" fmla="*/ 48844 h 781595"/>
              <a:gd name="connsiteX6" fmla="*/ 292188 w 861498"/>
              <a:gd name="connsiteY6" fmla="*/ 56508 h 781595"/>
              <a:gd name="connsiteX7" fmla="*/ 347363 w 861498"/>
              <a:gd name="connsiteY7" fmla="*/ 89286 h 781595"/>
              <a:gd name="connsiteX8" fmla="*/ 366098 w 861498"/>
              <a:gd name="connsiteY8" fmla="*/ 0 h 781595"/>
              <a:gd name="connsiteX9" fmla="*/ 382567 w 861498"/>
              <a:gd name="connsiteY9" fmla="*/ 157097 h 781595"/>
              <a:gd name="connsiteX10" fmla="*/ 420346 w 861498"/>
              <a:gd name="connsiteY10" fmla="*/ 177555 h 781595"/>
              <a:gd name="connsiteX11" fmla="*/ 448294 w 861498"/>
              <a:gd name="connsiteY11" fmla="*/ 129578 h 781595"/>
              <a:gd name="connsiteX12" fmla="*/ 490093 w 861498"/>
              <a:gd name="connsiteY12" fmla="*/ 140891 h 781595"/>
              <a:gd name="connsiteX13" fmla="*/ 522723 w 861498"/>
              <a:gd name="connsiteY13" fmla="*/ 256055 h 781595"/>
              <a:gd name="connsiteX14" fmla="*/ 554285 w 861498"/>
              <a:gd name="connsiteY14" fmla="*/ 155760 h 781595"/>
              <a:gd name="connsiteX15" fmla="*/ 601697 w 861498"/>
              <a:gd name="connsiteY15" fmla="*/ 185445 h 781595"/>
              <a:gd name="connsiteX16" fmla="*/ 634608 w 861498"/>
              <a:gd name="connsiteY16" fmla="*/ 279214 h 781595"/>
              <a:gd name="connsiteX17" fmla="*/ 685778 w 861498"/>
              <a:gd name="connsiteY17" fmla="*/ 245884 h 781595"/>
              <a:gd name="connsiteX18" fmla="*/ 744858 w 861498"/>
              <a:gd name="connsiteY18" fmla="*/ 478344 h 781595"/>
              <a:gd name="connsiteX19" fmla="*/ 812122 w 861498"/>
              <a:gd name="connsiteY19" fmla="*/ 475919 h 781595"/>
              <a:gd name="connsiteX20" fmla="*/ 861498 w 861498"/>
              <a:gd name="connsiteY20" fmla="*/ 595893 h 781595"/>
              <a:gd name="connsiteX0" fmla="*/ 0 w 861498"/>
              <a:gd name="connsiteY0" fmla="*/ 781595 h 781595"/>
              <a:gd name="connsiteX1" fmla="*/ 100008 w 861498"/>
              <a:gd name="connsiteY1" fmla="*/ 501244 h 781595"/>
              <a:gd name="connsiteX2" fmla="*/ 144916 w 861498"/>
              <a:gd name="connsiteY2" fmla="*/ 572929 h 781595"/>
              <a:gd name="connsiteX3" fmla="*/ 180106 w 861498"/>
              <a:gd name="connsiteY3" fmla="*/ 345066 h 781595"/>
              <a:gd name="connsiteX4" fmla="*/ 202749 w 861498"/>
              <a:gd name="connsiteY4" fmla="*/ 106817 h 781595"/>
              <a:gd name="connsiteX5" fmla="*/ 219121 w 861498"/>
              <a:gd name="connsiteY5" fmla="*/ 48844 h 781595"/>
              <a:gd name="connsiteX6" fmla="*/ 292188 w 861498"/>
              <a:gd name="connsiteY6" fmla="*/ 56508 h 781595"/>
              <a:gd name="connsiteX7" fmla="*/ 347363 w 861498"/>
              <a:gd name="connsiteY7" fmla="*/ 89286 h 781595"/>
              <a:gd name="connsiteX8" fmla="*/ 366098 w 861498"/>
              <a:gd name="connsiteY8" fmla="*/ 0 h 781595"/>
              <a:gd name="connsiteX9" fmla="*/ 382567 w 861498"/>
              <a:gd name="connsiteY9" fmla="*/ 157097 h 781595"/>
              <a:gd name="connsiteX10" fmla="*/ 420346 w 861498"/>
              <a:gd name="connsiteY10" fmla="*/ 177555 h 781595"/>
              <a:gd name="connsiteX11" fmla="*/ 448294 w 861498"/>
              <a:gd name="connsiteY11" fmla="*/ 129578 h 781595"/>
              <a:gd name="connsiteX12" fmla="*/ 490093 w 861498"/>
              <a:gd name="connsiteY12" fmla="*/ 140891 h 781595"/>
              <a:gd name="connsiteX13" fmla="*/ 522723 w 861498"/>
              <a:gd name="connsiteY13" fmla="*/ 256055 h 781595"/>
              <a:gd name="connsiteX14" fmla="*/ 554285 w 861498"/>
              <a:gd name="connsiteY14" fmla="*/ 155760 h 781595"/>
              <a:gd name="connsiteX15" fmla="*/ 601697 w 861498"/>
              <a:gd name="connsiteY15" fmla="*/ 185445 h 781595"/>
              <a:gd name="connsiteX16" fmla="*/ 634608 w 861498"/>
              <a:gd name="connsiteY16" fmla="*/ 279214 h 781595"/>
              <a:gd name="connsiteX17" fmla="*/ 685778 w 861498"/>
              <a:gd name="connsiteY17" fmla="*/ 245884 h 781595"/>
              <a:gd name="connsiteX18" fmla="*/ 744858 w 861498"/>
              <a:gd name="connsiteY18" fmla="*/ 478344 h 781595"/>
              <a:gd name="connsiteX19" fmla="*/ 812122 w 861498"/>
              <a:gd name="connsiteY19" fmla="*/ 475919 h 781595"/>
              <a:gd name="connsiteX20" fmla="*/ 861498 w 861498"/>
              <a:gd name="connsiteY20" fmla="*/ 595893 h 781595"/>
              <a:gd name="connsiteX0" fmla="*/ 0 w 861498"/>
              <a:gd name="connsiteY0" fmla="*/ 781595 h 781595"/>
              <a:gd name="connsiteX1" fmla="*/ 100008 w 861498"/>
              <a:gd name="connsiteY1" fmla="*/ 501244 h 781595"/>
              <a:gd name="connsiteX2" fmla="*/ 144916 w 861498"/>
              <a:gd name="connsiteY2" fmla="*/ 572929 h 781595"/>
              <a:gd name="connsiteX3" fmla="*/ 180106 w 861498"/>
              <a:gd name="connsiteY3" fmla="*/ 345066 h 781595"/>
              <a:gd name="connsiteX4" fmla="*/ 202749 w 861498"/>
              <a:gd name="connsiteY4" fmla="*/ 106817 h 781595"/>
              <a:gd name="connsiteX5" fmla="*/ 219121 w 861498"/>
              <a:gd name="connsiteY5" fmla="*/ 48844 h 781595"/>
              <a:gd name="connsiteX6" fmla="*/ 292188 w 861498"/>
              <a:gd name="connsiteY6" fmla="*/ 56508 h 781595"/>
              <a:gd name="connsiteX7" fmla="*/ 347363 w 861498"/>
              <a:gd name="connsiteY7" fmla="*/ 89286 h 781595"/>
              <a:gd name="connsiteX8" fmla="*/ 366098 w 861498"/>
              <a:gd name="connsiteY8" fmla="*/ 0 h 781595"/>
              <a:gd name="connsiteX9" fmla="*/ 382567 w 861498"/>
              <a:gd name="connsiteY9" fmla="*/ 157097 h 781595"/>
              <a:gd name="connsiteX10" fmla="*/ 420346 w 861498"/>
              <a:gd name="connsiteY10" fmla="*/ 177555 h 781595"/>
              <a:gd name="connsiteX11" fmla="*/ 448294 w 861498"/>
              <a:gd name="connsiteY11" fmla="*/ 129578 h 781595"/>
              <a:gd name="connsiteX12" fmla="*/ 490093 w 861498"/>
              <a:gd name="connsiteY12" fmla="*/ 140891 h 781595"/>
              <a:gd name="connsiteX13" fmla="*/ 522723 w 861498"/>
              <a:gd name="connsiteY13" fmla="*/ 256055 h 781595"/>
              <a:gd name="connsiteX14" fmla="*/ 554285 w 861498"/>
              <a:gd name="connsiteY14" fmla="*/ 155760 h 781595"/>
              <a:gd name="connsiteX15" fmla="*/ 601697 w 861498"/>
              <a:gd name="connsiteY15" fmla="*/ 185445 h 781595"/>
              <a:gd name="connsiteX16" fmla="*/ 634608 w 861498"/>
              <a:gd name="connsiteY16" fmla="*/ 279214 h 781595"/>
              <a:gd name="connsiteX17" fmla="*/ 685778 w 861498"/>
              <a:gd name="connsiteY17" fmla="*/ 245884 h 781595"/>
              <a:gd name="connsiteX18" fmla="*/ 744858 w 861498"/>
              <a:gd name="connsiteY18" fmla="*/ 478344 h 781595"/>
              <a:gd name="connsiteX19" fmla="*/ 812122 w 861498"/>
              <a:gd name="connsiteY19" fmla="*/ 475919 h 781595"/>
              <a:gd name="connsiteX20" fmla="*/ 861498 w 861498"/>
              <a:gd name="connsiteY20" fmla="*/ 595893 h 781595"/>
              <a:gd name="connsiteX0" fmla="*/ 0 w 861498"/>
              <a:gd name="connsiteY0" fmla="*/ 781595 h 781595"/>
              <a:gd name="connsiteX1" fmla="*/ 100008 w 861498"/>
              <a:gd name="connsiteY1" fmla="*/ 501244 h 781595"/>
              <a:gd name="connsiteX2" fmla="*/ 144916 w 861498"/>
              <a:gd name="connsiteY2" fmla="*/ 572929 h 781595"/>
              <a:gd name="connsiteX3" fmla="*/ 180106 w 861498"/>
              <a:gd name="connsiteY3" fmla="*/ 345066 h 781595"/>
              <a:gd name="connsiteX4" fmla="*/ 202749 w 861498"/>
              <a:gd name="connsiteY4" fmla="*/ 106817 h 781595"/>
              <a:gd name="connsiteX5" fmla="*/ 219121 w 861498"/>
              <a:gd name="connsiteY5" fmla="*/ 48844 h 781595"/>
              <a:gd name="connsiteX6" fmla="*/ 292188 w 861498"/>
              <a:gd name="connsiteY6" fmla="*/ 56508 h 781595"/>
              <a:gd name="connsiteX7" fmla="*/ 347363 w 861498"/>
              <a:gd name="connsiteY7" fmla="*/ 89286 h 781595"/>
              <a:gd name="connsiteX8" fmla="*/ 366098 w 861498"/>
              <a:gd name="connsiteY8" fmla="*/ 0 h 781595"/>
              <a:gd name="connsiteX9" fmla="*/ 382567 w 861498"/>
              <a:gd name="connsiteY9" fmla="*/ 157097 h 781595"/>
              <a:gd name="connsiteX10" fmla="*/ 420346 w 861498"/>
              <a:gd name="connsiteY10" fmla="*/ 177555 h 781595"/>
              <a:gd name="connsiteX11" fmla="*/ 448294 w 861498"/>
              <a:gd name="connsiteY11" fmla="*/ 129578 h 781595"/>
              <a:gd name="connsiteX12" fmla="*/ 490093 w 861498"/>
              <a:gd name="connsiteY12" fmla="*/ 140891 h 781595"/>
              <a:gd name="connsiteX13" fmla="*/ 522723 w 861498"/>
              <a:gd name="connsiteY13" fmla="*/ 256055 h 781595"/>
              <a:gd name="connsiteX14" fmla="*/ 554285 w 861498"/>
              <a:gd name="connsiteY14" fmla="*/ 155760 h 781595"/>
              <a:gd name="connsiteX15" fmla="*/ 601697 w 861498"/>
              <a:gd name="connsiteY15" fmla="*/ 185445 h 781595"/>
              <a:gd name="connsiteX16" fmla="*/ 634608 w 861498"/>
              <a:gd name="connsiteY16" fmla="*/ 279214 h 781595"/>
              <a:gd name="connsiteX17" fmla="*/ 685778 w 861498"/>
              <a:gd name="connsiteY17" fmla="*/ 245884 h 781595"/>
              <a:gd name="connsiteX18" fmla="*/ 744858 w 861498"/>
              <a:gd name="connsiteY18" fmla="*/ 478344 h 781595"/>
              <a:gd name="connsiteX19" fmla="*/ 812122 w 861498"/>
              <a:gd name="connsiteY19" fmla="*/ 475919 h 781595"/>
              <a:gd name="connsiteX20" fmla="*/ 861498 w 861498"/>
              <a:gd name="connsiteY20" fmla="*/ 595893 h 781595"/>
              <a:gd name="connsiteX0" fmla="*/ 0 w 861498"/>
              <a:gd name="connsiteY0" fmla="*/ 781595 h 781595"/>
              <a:gd name="connsiteX1" fmla="*/ 104452 w 861498"/>
              <a:gd name="connsiteY1" fmla="*/ 460012 h 781595"/>
              <a:gd name="connsiteX2" fmla="*/ 144916 w 861498"/>
              <a:gd name="connsiteY2" fmla="*/ 572929 h 781595"/>
              <a:gd name="connsiteX3" fmla="*/ 180106 w 861498"/>
              <a:gd name="connsiteY3" fmla="*/ 345066 h 781595"/>
              <a:gd name="connsiteX4" fmla="*/ 202749 w 861498"/>
              <a:gd name="connsiteY4" fmla="*/ 106817 h 781595"/>
              <a:gd name="connsiteX5" fmla="*/ 219121 w 861498"/>
              <a:gd name="connsiteY5" fmla="*/ 48844 h 781595"/>
              <a:gd name="connsiteX6" fmla="*/ 292188 w 861498"/>
              <a:gd name="connsiteY6" fmla="*/ 56508 h 781595"/>
              <a:gd name="connsiteX7" fmla="*/ 347363 w 861498"/>
              <a:gd name="connsiteY7" fmla="*/ 89286 h 781595"/>
              <a:gd name="connsiteX8" fmla="*/ 366098 w 861498"/>
              <a:gd name="connsiteY8" fmla="*/ 0 h 781595"/>
              <a:gd name="connsiteX9" fmla="*/ 382567 w 861498"/>
              <a:gd name="connsiteY9" fmla="*/ 157097 h 781595"/>
              <a:gd name="connsiteX10" fmla="*/ 420346 w 861498"/>
              <a:gd name="connsiteY10" fmla="*/ 177555 h 781595"/>
              <a:gd name="connsiteX11" fmla="*/ 448294 w 861498"/>
              <a:gd name="connsiteY11" fmla="*/ 129578 h 781595"/>
              <a:gd name="connsiteX12" fmla="*/ 490093 w 861498"/>
              <a:gd name="connsiteY12" fmla="*/ 140891 h 781595"/>
              <a:gd name="connsiteX13" fmla="*/ 522723 w 861498"/>
              <a:gd name="connsiteY13" fmla="*/ 256055 h 781595"/>
              <a:gd name="connsiteX14" fmla="*/ 554285 w 861498"/>
              <a:gd name="connsiteY14" fmla="*/ 155760 h 781595"/>
              <a:gd name="connsiteX15" fmla="*/ 601697 w 861498"/>
              <a:gd name="connsiteY15" fmla="*/ 185445 h 781595"/>
              <a:gd name="connsiteX16" fmla="*/ 634608 w 861498"/>
              <a:gd name="connsiteY16" fmla="*/ 279214 h 781595"/>
              <a:gd name="connsiteX17" fmla="*/ 685778 w 861498"/>
              <a:gd name="connsiteY17" fmla="*/ 245884 h 781595"/>
              <a:gd name="connsiteX18" fmla="*/ 744858 w 861498"/>
              <a:gd name="connsiteY18" fmla="*/ 478344 h 781595"/>
              <a:gd name="connsiteX19" fmla="*/ 812122 w 861498"/>
              <a:gd name="connsiteY19" fmla="*/ 475919 h 781595"/>
              <a:gd name="connsiteX20" fmla="*/ 861498 w 861498"/>
              <a:gd name="connsiteY20" fmla="*/ 595893 h 781595"/>
              <a:gd name="connsiteX0" fmla="*/ 0 w 861498"/>
              <a:gd name="connsiteY0" fmla="*/ 781595 h 781595"/>
              <a:gd name="connsiteX1" fmla="*/ 74832 w 861498"/>
              <a:gd name="connsiteY1" fmla="*/ 561079 h 781595"/>
              <a:gd name="connsiteX2" fmla="*/ 104452 w 861498"/>
              <a:gd name="connsiteY2" fmla="*/ 460012 h 781595"/>
              <a:gd name="connsiteX3" fmla="*/ 144916 w 861498"/>
              <a:gd name="connsiteY3" fmla="*/ 572929 h 781595"/>
              <a:gd name="connsiteX4" fmla="*/ 180106 w 861498"/>
              <a:gd name="connsiteY4" fmla="*/ 345066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4016 w 861498"/>
              <a:gd name="connsiteY1" fmla="*/ 474740 h 781595"/>
              <a:gd name="connsiteX2" fmla="*/ 104452 w 861498"/>
              <a:gd name="connsiteY2" fmla="*/ 460012 h 781595"/>
              <a:gd name="connsiteX3" fmla="*/ 144916 w 861498"/>
              <a:gd name="connsiteY3" fmla="*/ 572929 h 781595"/>
              <a:gd name="connsiteX4" fmla="*/ 180106 w 861498"/>
              <a:gd name="connsiteY4" fmla="*/ 345066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4438 w 861498"/>
              <a:gd name="connsiteY1" fmla="*/ 442653 h 781595"/>
              <a:gd name="connsiteX2" fmla="*/ 104452 w 861498"/>
              <a:gd name="connsiteY2" fmla="*/ 460012 h 781595"/>
              <a:gd name="connsiteX3" fmla="*/ 144916 w 861498"/>
              <a:gd name="connsiteY3" fmla="*/ 572929 h 781595"/>
              <a:gd name="connsiteX4" fmla="*/ 180106 w 861498"/>
              <a:gd name="connsiteY4" fmla="*/ 345066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4438 w 861498"/>
              <a:gd name="connsiteY1" fmla="*/ 442653 h 781595"/>
              <a:gd name="connsiteX2" fmla="*/ 121372 w 861498"/>
              <a:gd name="connsiteY2" fmla="*/ 434510 h 781595"/>
              <a:gd name="connsiteX3" fmla="*/ 144916 w 861498"/>
              <a:gd name="connsiteY3" fmla="*/ 572929 h 781595"/>
              <a:gd name="connsiteX4" fmla="*/ 180106 w 861498"/>
              <a:gd name="connsiteY4" fmla="*/ 345066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8742 w 861498"/>
              <a:gd name="connsiteY1" fmla="*/ 412117 h 781595"/>
              <a:gd name="connsiteX2" fmla="*/ 121372 w 861498"/>
              <a:gd name="connsiteY2" fmla="*/ 434510 h 781595"/>
              <a:gd name="connsiteX3" fmla="*/ 144916 w 861498"/>
              <a:gd name="connsiteY3" fmla="*/ 572929 h 781595"/>
              <a:gd name="connsiteX4" fmla="*/ 180106 w 861498"/>
              <a:gd name="connsiteY4" fmla="*/ 345066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8742 w 861498"/>
              <a:gd name="connsiteY1" fmla="*/ 412117 h 781595"/>
              <a:gd name="connsiteX2" fmla="*/ 121372 w 861498"/>
              <a:gd name="connsiteY2" fmla="*/ 434510 h 781595"/>
              <a:gd name="connsiteX3" fmla="*/ 144916 w 861498"/>
              <a:gd name="connsiteY3" fmla="*/ 572929 h 781595"/>
              <a:gd name="connsiteX4" fmla="*/ 183707 w 861498"/>
              <a:gd name="connsiteY4" fmla="*/ 368007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8742 w 861498"/>
              <a:gd name="connsiteY1" fmla="*/ 412117 h 781595"/>
              <a:gd name="connsiteX2" fmla="*/ 121372 w 861498"/>
              <a:gd name="connsiteY2" fmla="*/ 434510 h 781595"/>
              <a:gd name="connsiteX3" fmla="*/ 144916 w 861498"/>
              <a:gd name="connsiteY3" fmla="*/ 572929 h 781595"/>
              <a:gd name="connsiteX4" fmla="*/ 183707 w 861498"/>
              <a:gd name="connsiteY4" fmla="*/ 368007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8742 w 861498"/>
              <a:gd name="connsiteY1" fmla="*/ 412117 h 781595"/>
              <a:gd name="connsiteX2" fmla="*/ 121372 w 861498"/>
              <a:gd name="connsiteY2" fmla="*/ 434510 h 781595"/>
              <a:gd name="connsiteX3" fmla="*/ 145689 w 861498"/>
              <a:gd name="connsiteY3" fmla="*/ 514104 h 781595"/>
              <a:gd name="connsiteX4" fmla="*/ 183707 w 861498"/>
              <a:gd name="connsiteY4" fmla="*/ 368007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8742 w 861498"/>
              <a:gd name="connsiteY1" fmla="*/ 412117 h 781595"/>
              <a:gd name="connsiteX2" fmla="*/ 121372 w 861498"/>
              <a:gd name="connsiteY2" fmla="*/ 434510 h 781595"/>
              <a:gd name="connsiteX3" fmla="*/ 142426 w 861498"/>
              <a:gd name="connsiteY3" fmla="*/ 539681 h 781595"/>
              <a:gd name="connsiteX4" fmla="*/ 183707 w 861498"/>
              <a:gd name="connsiteY4" fmla="*/ 368007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8742 w 861498"/>
              <a:gd name="connsiteY1" fmla="*/ 412117 h 781595"/>
              <a:gd name="connsiteX2" fmla="*/ 110275 w 861498"/>
              <a:gd name="connsiteY2" fmla="*/ 462334 h 781595"/>
              <a:gd name="connsiteX3" fmla="*/ 142426 w 861498"/>
              <a:gd name="connsiteY3" fmla="*/ 539681 h 781595"/>
              <a:gd name="connsiteX4" fmla="*/ 183707 w 861498"/>
              <a:gd name="connsiteY4" fmla="*/ 368007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81232 w 861498"/>
              <a:gd name="connsiteY1" fmla="*/ 445366 h 781595"/>
              <a:gd name="connsiteX2" fmla="*/ 110275 w 861498"/>
              <a:gd name="connsiteY2" fmla="*/ 462334 h 781595"/>
              <a:gd name="connsiteX3" fmla="*/ 142426 w 861498"/>
              <a:gd name="connsiteY3" fmla="*/ 539681 h 781595"/>
              <a:gd name="connsiteX4" fmla="*/ 183707 w 861498"/>
              <a:gd name="connsiteY4" fmla="*/ 368007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59656 w 861498"/>
              <a:gd name="connsiteY1" fmla="*/ 528143 h 781595"/>
              <a:gd name="connsiteX2" fmla="*/ 81232 w 861498"/>
              <a:gd name="connsiteY2" fmla="*/ 445366 h 781595"/>
              <a:gd name="connsiteX3" fmla="*/ 110275 w 861498"/>
              <a:gd name="connsiteY3" fmla="*/ 462334 h 781595"/>
              <a:gd name="connsiteX4" fmla="*/ 142426 w 861498"/>
              <a:gd name="connsiteY4" fmla="*/ 539681 h 781595"/>
              <a:gd name="connsiteX5" fmla="*/ 183707 w 861498"/>
              <a:gd name="connsiteY5" fmla="*/ 368007 h 781595"/>
              <a:gd name="connsiteX6" fmla="*/ 202749 w 861498"/>
              <a:gd name="connsiteY6" fmla="*/ 106817 h 781595"/>
              <a:gd name="connsiteX7" fmla="*/ 219121 w 861498"/>
              <a:gd name="connsiteY7" fmla="*/ 48844 h 781595"/>
              <a:gd name="connsiteX8" fmla="*/ 292188 w 861498"/>
              <a:gd name="connsiteY8" fmla="*/ 56508 h 781595"/>
              <a:gd name="connsiteX9" fmla="*/ 347363 w 861498"/>
              <a:gd name="connsiteY9" fmla="*/ 89286 h 781595"/>
              <a:gd name="connsiteX10" fmla="*/ 366098 w 861498"/>
              <a:gd name="connsiteY10" fmla="*/ 0 h 781595"/>
              <a:gd name="connsiteX11" fmla="*/ 382567 w 861498"/>
              <a:gd name="connsiteY11" fmla="*/ 157097 h 781595"/>
              <a:gd name="connsiteX12" fmla="*/ 420346 w 861498"/>
              <a:gd name="connsiteY12" fmla="*/ 177555 h 781595"/>
              <a:gd name="connsiteX13" fmla="*/ 448294 w 861498"/>
              <a:gd name="connsiteY13" fmla="*/ 129578 h 781595"/>
              <a:gd name="connsiteX14" fmla="*/ 490093 w 861498"/>
              <a:gd name="connsiteY14" fmla="*/ 140891 h 781595"/>
              <a:gd name="connsiteX15" fmla="*/ 522723 w 861498"/>
              <a:gd name="connsiteY15" fmla="*/ 256055 h 781595"/>
              <a:gd name="connsiteX16" fmla="*/ 554285 w 861498"/>
              <a:gd name="connsiteY16" fmla="*/ 155760 h 781595"/>
              <a:gd name="connsiteX17" fmla="*/ 601697 w 861498"/>
              <a:gd name="connsiteY17" fmla="*/ 185445 h 781595"/>
              <a:gd name="connsiteX18" fmla="*/ 634608 w 861498"/>
              <a:gd name="connsiteY18" fmla="*/ 279214 h 781595"/>
              <a:gd name="connsiteX19" fmla="*/ 685778 w 861498"/>
              <a:gd name="connsiteY19" fmla="*/ 245884 h 781595"/>
              <a:gd name="connsiteX20" fmla="*/ 744858 w 861498"/>
              <a:gd name="connsiteY20" fmla="*/ 478344 h 781595"/>
              <a:gd name="connsiteX21" fmla="*/ 812122 w 861498"/>
              <a:gd name="connsiteY21" fmla="*/ 475919 h 781595"/>
              <a:gd name="connsiteX22" fmla="*/ 861498 w 861498"/>
              <a:gd name="connsiteY22" fmla="*/ 595893 h 781595"/>
              <a:gd name="connsiteX0" fmla="*/ 0 w 861498"/>
              <a:gd name="connsiteY0" fmla="*/ 781595 h 781595"/>
              <a:gd name="connsiteX1" fmla="*/ 58109 w 861498"/>
              <a:gd name="connsiteY1" fmla="*/ 645794 h 781595"/>
              <a:gd name="connsiteX2" fmla="*/ 81232 w 861498"/>
              <a:gd name="connsiteY2" fmla="*/ 445366 h 781595"/>
              <a:gd name="connsiteX3" fmla="*/ 110275 w 861498"/>
              <a:gd name="connsiteY3" fmla="*/ 462334 h 781595"/>
              <a:gd name="connsiteX4" fmla="*/ 142426 w 861498"/>
              <a:gd name="connsiteY4" fmla="*/ 539681 h 781595"/>
              <a:gd name="connsiteX5" fmla="*/ 183707 w 861498"/>
              <a:gd name="connsiteY5" fmla="*/ 368007 h 781595"/>
              <a:gd name="connsiteX6" fmla="*/ 202749 w 861498"/>
              <a:gd name="connsiteY6" fmla="*/ 106817 h 781595"/>
              <a:gd name="connsiteX7" fmla="*/ 219121 w 861498"/>
              <a:gd name="connsiteY7" fmla="*/ 48844 h 781595"/>
              <a:gd name="connsiteX8" fmla="*/ 292188 w 861498"/>
              <a:gd name="connsiteY8" fmla="*/ 56508 h 781595"/>
              <a:gd name="connsiteX9" fmla="*/ 347363 w 861498"/>
              <a:gd name="connsiteY9" fmla="*/ 89286 h 781595"/>
              <a:gd name="connsiteX10" fmla="*/ 366098 w 861498"/>
              <a:gd name="connsiteY10" fmla="*/ 0 h 781595"/>
              <a:gd name="connsiteX11" fmla="*/ 382567 w 861498"/>
              <a:gd name="connsiteY11" fmla="*/ 157097 h 781595"/>
              <a:gd name="connsiteX12" fmla="*/ 420346 w 861498"/>
              <a:gd name="connsiteY12" fmla="*/ 177555 h 781595"/>
              <a:gd name="connsiteX13" fmla="*/ 448294 w 861498"/>
              <a:gd name="connsiteY13" fmla="*/ 129578 h 781595"/>
              <a:gd name="connsiteX14" fmla="*/ 490093 w 861498"/>
              <a:gd name="connsiteY14" fmla="*/ 140891 h 781595"/>
              <a:gd name="connsiteX15" fmla="*/ 522723 w 861498"/>
              <a:gd name="connsiteY15" fmla="*/ 256055 h 781595"/>
              <a:gd name="connsiteX16" fmla="*/ 554285 w 861498"/>
              <a:gd name="connsiteY16" fmla="*/ 155760 h 781595"/>
              <a:gd name="connsiteX17" fmla="*/ 601697 w 861498"/>
              <a:gd name="connsiteY17" fmla="*/ 185445 h 781595"/>
              <a:gd name="connsiteX18" fmla="*/ 634608 w 861498"/>
              <a:gd name="connsiteY18" fmla="*/ 279214 h 781595"/>
              <a:gd name="connsiteX19" fmla="*/ 685778 w 861498"/>
              <a:gd name="connsiteY19" fmla="*/ 245884 h 781595"/>
              <a:gd name="connsiteX20" fmla="*/ 744858 w 861498"/>
              <a:gd name="connsiteY20" fmla="*/ 478344 h 781595"/>
              <a:gd name="connsiteX21" fmla="*/ 812122 w 861498"/>
              <a:gd name="connsiteY21" fmla="*/ 475919 h 781595"/>
              <a:gd name="connsiteX22" fmla="*/ 861498 w 861498"/>
              <a:gd name="connsiteY22" fmla="*/ 595893 h 781595"/>
              <a:gd name="connsiteX0" fmla="*/ 0 w 861498"/>
              <a:gd name="connsiteY0" fmla="*/ 781595 h 781595"/>
              <a:gd name="connsiteX1" fmla="*/ 51935 w 861498"/>
              <a:gd name="connsiteY1" fmla="*/ 670209 h 781595"/>
              <a:gd name="connsiteX2" fmla="*/ 81232 w 861498"/>
              <a:gd name="connsiteY2" fmla="*/ 445366 h 781595"/>
              <a:gd name="connsiteX3" fmla="*/ 110275 w 861498"/>
              <a:gd name="connsiteY3" fmla="*/ 462334 h 781595"/>
              <a:gd name="connsiteX4" fmla="*/ 142426 w 861498"/>
              <a:gd name="connsiteY4" fmla="*/ 539681 h 781595"/>
              <a:gd name="connsiteX5" fmla="*/ 183707 w 861498"/>
              <a:gd name="connsiteY5" fmla="*/ 368007 h 781595"/>
              <a:gd name="connsiteX6" fmla="*/ 202749 w 861498"/>
              <a:gd name="connsiteY6" fmla="*/ 106817 h 781595"/>
              <a:gd name="connsiteX7" fmla="*/ 219121 w 861498"/>
              <a:gd name="connsiteY7" fmla="*/ 48844 h 781595"/>
              <a:gd name="connsiteX8" fmla="*/ 292188 w 861498"/>
              <a:gd name="connsiteY8" fmla="*/ 56508 h 781595"/>
              <a:gd name="connsiteX9" fmla="*/ 347363 w 861498"/>
              <a:gd name="connsiteY9" fmla="*/ 89286 h 781595"/>
              <a:gd name="connsiteX10" fmla="*/ 366098 w 861498"/>
              <a:gd name="connsiteY10" fmla="*/ 0 h 781595"/>
              <a:gd name="connsiteX11" fmla="*/ 382567 w 861498"/>
              <a:gd name="connsiteY11" fmla="*/ 157097 h 781595"/>
              <a:gd name="connsiteX12" fmla="*/ 420346 w 861498"/>
              <a:gd name="connsiteY12" fmla="*/ 177555 h 781595"/>
              <a:gd name="connsiteX13" fmla="*/ 448294 w 861498"/>
              <a:gd name="connsiteY13" fmla="*/ 129578 h 781595"/>
              <a:gd name="connsiteX14" fmla="*/ 490093 w 861498"/>
              <a:gd name="connsiteY14" fmla="*/ 140891 h 781595"/>
              <a:gd name="connsiteX15" fmla="*/ 522723 w 861498"/>
              <a:gd name="connsiteY15" fmla="*/ 256055 h 781595"/>
              <a:gd name="connsiteX16" fmla="*/ 554285 w 861498"/>
              <a:gd name="connsiteY16" fmla="*/ 155760 h 781595"/>
              <a:gd name="connsiteX17" fmla="*/ 601697 w 861498"/>
              <a:gd name="connsiteY17" fmla="*/ 185445 h 781595"/>
              <a:gd name="connsiteX18" fmla="*/ 634608 w 861498"/>
              <a:gd name="connsiteY18" fmla="*/ 279214 h 781595"/>
              <a:gd name="connsiteX19" fmla="*/ 685778 w 861498"/>
              <a:gd name="connsiteY19" fmla="*/ 245884 h 781595"/>
              <a:gd name="connsiteX20" fmla="*/ 744858 w 861498"/>
              <a:gd name="connsiteY20" fmla="*/ 478344 h 781595"/>
              <a:gd name="connsiteX21" fmla="*/ 812122 w 861498"/>
              <a:gd name="connsiteY21" fmla="*/ 475919 h 781595"/>
              <a:gd name="connsiteX22" fmla="*/ 861498 w 861498"/>
              <a:gd name="connsiteY22" fmla="*/ 595893 h 781595"/>
              <a:gd name="connsiteX0" fmla="*/ 0 w 861498"/>
              <a:gd name="connsiteY0" fmla="*/ 781595 h 781595"/>
              <a:gd name="connsiteX1" fmla="*/ 22807 w 861498"/>
              <a:gd name="connsiteY1" fmla="*/ 733841 h 781595"/>
              <a:gd name="connsiteX2" fmla="*/ 51935 w 861498"/>
              <a:gd name="connsiteY2" fmla="*/ 670209 h 781595"/>
              <a:gd name="connsiteX3" fmla="*/ 81232 w 861498"/>
              <a:gd name="connsiteY3" fmla="*/ 445366 h 781595"/>
              <a:gd name="connsiteX4" fmla="*/ 110275 w 861498"/>
              <a:gd name="connsiteY4" fmla="*/ 462334 h 781595"/>
              <a:gd name="connsiteX5" fmla="*/ 142426 w 861498"/>
              <a:gd name="connsiteY5" fmla="*/ 539681 h 781595"/>
              <a:gd name="connsiteX6" fmla="*/ 183707 w 861498"/>
              <a:gd name="connsiteY6" fmla="*/ 368007 h 781595"/>
              <a:gd name="connsiteX7" fmla="*/ 202749 w 861498"/>
              <a:gd name="connsiteY7" fmla="*/ 106817 h 781595"/>
              <a:gd name="connsiteX8" fmla="*/ 219121 w 861498"/>
              <a:gd name="connsiteY8" fmla="*/ 48844 h 781595"/>
              <a:gd name="connsiteX9" fmla="*/ 292188 w 861498"/>
              <a:gd name="connsiteY9" fmla="*/ 56508 h 781595"/>
              <a:gd name="connsiteX10" fmla="*/ 347363 w 861498"/>
              <a:gd name="connsiteY10" fmla="*/ 89286 h 781595"/>
              <a:gd name="connsiteX11" fmla="*/ 366098 w 861498"/>
              <a:gd name="connsiteY11" fmla="*/ 0 h 781595"/>
              <a:gd name="connsiteX12" fmla="*/ 382567 w 861498"/>
              <a:gd name="connsiteY12" fmla="*/ 157097 h 781595"/>
              <a:gd name="connsiteX13" fmla="*/ 420346 w 861498"/>
              <a:gd name="connsiteY13" fmla="*/ 177555 h 781595"/>
              <a:gd name="connsiteX14" fmla="*/ 448294 w 861498"/>
              <a:gd name="connsiteY14" fmla="*/ 129578 h 781595"/>
              <a:gd name="connsiteX15" fmla="*/ 490093 w 861498"/>
              <a:gd name="connsiteY15" fmla="*/ 140891 h 781595"/>
              <a:gd name="connsiteX16" fmla="*/ 522723 w 861498"/>
              <a:gd name="connsiteY16" fmla="*/ 256055 h 781595"/>
              <a:gd name="connsiteX17" fmla="*/ 554285 w 861498"/>
              <a:gd name="connsiteY17" fmla="*/ 155760 h 781595"/>
              <a:gd name="connsiteX18" fmla="*/ 601697 w 861498"/>
              <a:gd name="connsiteY18" fmla="*/ 185445 h 781595"/>
              <a:gd name="connsiteX19" fmla="*/ 634608 w 861498"/>
              <a:gd name="connsiteY19" fmla="*/ 279214 h 781595"/>
              <a:gd name="connsiteX20" fmla="*/ 685778 w 861498"/>
              <a:gd name="connsiteY20" fmla="*/ 245884 h 781595"/>
              <a:gd name="connsiteX21" fmla="*/ 744858 w 861498"/>
              <a:gd name="connsiteY21" fmla="*/ 478344 h 781595"/>
              <a:gd name="connsiteX22" fmla="*/ 812122 w 861498"/>
              <a:gd name="connsiteY22" fmla="*/ 475919 h 781595"/>
              <a:gd name="connsiteX23" fmla="*/ 861498 w 861498"/>
              <a:gd name="connsiteY23" fmla="*/ 595893 h 781595"/>
              <a:gd name="connsiteX0" fmla="*/ 0 w 861498"/>
              <a:gd name="connsiteY0" fmla="*/ 781595 h 781595"/>
              <a:gd name="connsiteX1" fmla="*/ 29389 w 861498"/>
              <a:gd name="connsiteY1" fmla="*/ 752596 h 781595"/>
              <a:gd name="connsiteX2" fmla="*/ 51935 w 861498"/>
              <a:gd name="connsiteY2" fmla="*/ 670209 h 781595"/>
              <a:gd name="connsiteX3" fmla="*/ 81232 w 861498"/>
              <a:gd name="connsiteY3" fmla="*/ 445366 h 781595"/>
              <a:gd name="connsiteX4" fmla="*/ 110275 w 861498"/>
              <a:gd name="connsiteY4" fmla="*/ 462334 h 781595"/>
              <a:gd name="connsiteX5" fmla="*/ 142426 w 861498"/>
              <a:gd name="connsiteY5" fmla="*/ 539681 h 781595"/>
              <a:gd name="connsiteX6" fmla="*/ 183707 w 861498"/>
              <a:gd name="connsiteY6" fmla="*/ 368007 h 781595"/>
              <a:gd name="connsiteX7" fmla="*/ 202749 w 861498"/>
              <a:gd name="connsiteY7" fmla="*/ 106817 h 781595"/>
              <a:gd name="connsiteX8" fmla="*/ 219121 w 861498"/>
              <a:gd name="connsiteY8" fmla="*/ 48844 h 781595"/>
              <a:gd name="connsiteX9" fmla="*/ 292188 w 861498"/>
              <a:gd name="connsiteY9" fmla="*/ 56508 h 781595"/>
              <a:gd name="connsiteX10" fmla="*/ 347363 w 861498"/>
              <a:gd name="connsiteY10" fmla="*/ 89286 h 781595"/>
              <a:gd name="connsiteX11" fmla="*/ 366098 w 861498"/>
              <a:gd name="connsiteY11" fmla="*/ 0 h 781595"/>
              <a:gd name="connsiteX12" fmla="*/ 382567 w 861498"/>
              <a:gd name="connsiteY12" fmla="*/ 157097 h 781595"/>
              <a:gd name="connsiteX13" fmla="*/ 420346 w 861498"/>
              <a:gd name="connsiteY13" fmla="*/ 177555 h 781595"/>
              <a:gd name="connsiteX14" fmla="*/ 448294 w 861498"/>
              <a:gd name="connsiteY14" fmla="*/ 129578 h 781595"/>
              <a:gd name="connsiteX15" fmla="*/ 490093 w 861498"/>
              <a:gd name="connsiteY15" fmla="*/ 140891 h 781595"/>
              <a:gd name="connsiteX16" fmla="*/ 522723 w 861498"/>
              <a:gd name="connsiteY16" fmla="*/ 256055 h 781595"/>
              <a:gd name="connsiteX17" fmla="*/ 554285 w 861498"/>
              <a:gd name="connsiteY17" fmla="*/ 155760 h 781595"/>
              <a:gd name="connsiteX18" fmla="*/ 601697 w 861498"/>
              <a:gd name="connsiteY18" fmla="*/ 185445 h 781595"/>
              <a:gd name="connsiteX19" fmla="*/ 634608 w 861498"/>
              <a:gd name="connsiteY19" fmla="*/ 279214 h 781595"/>
              <a:gd name="connsiteX20" fmla="*/ 685778 w 861498"/>
              <a:gd name="connsiteY20" fmla="*/ 245884 h 781595"/>
              <a:gd name="connsiteX21" fmla="*/ 744858 w 861498"/>
              <a:gd name="connsiteY21" fmla="*/ 478344 h 781595"/>
              <a:gd name="connsiteX22" fmla="*/ 812122 w 861498"/>
              <a:gd name="connsiteY22" fmla="*/ 475919 h 781595"/>
              <a:gd name="connsiteX23" fmla="*/ 861498 w 861498"/>
              <a:gd name="connsiteY23" fmla="*/ 595893 h 781595"/>
              <a:gd name="connsiteX0" fmla="*/ 0 w 871962"/>
              <a:gd name="connsiteY0" fmla="*/ 761291 h 761291"/>
              <a:gd name="connsiteX1" fmla="*/ 39853 w 871962"/>
              <a:gd name="connsiteY1" fmla="*/ 752596 h 761291"/>
              <a:gd name="connsiteX2" fmla="*/ 62399 w 871962"/>
              <a:gd name="connsiteY2" fmla="*/ 670209 h 761291"/>
              <a:gd name="connsiteX3" fmla="*/ 91696 w 871962"/>
              <a:gd name="connsiteY3" fmla="*/ 445366 h 761291"/>
              <a:gd name="connsiteX4" fmla="*/ 120739 w 871962"/>
              <a:gd name="connsiteY4" fmla="*/ 462334 h 761291"/>
              <a:gd name="connsiteX5" fmla="*/ 152890 w 871962"/>
              <a:gd name="connsiteY5" fmla="*/ 539681 h 761291"/>
              <a:gd name="connsiteX6" fmla="*/ 194171 w 871962"/>
              <a:gd name="connsiteY6" fmla="*/ 368007 h 761291"/>
              <a:gd name="connsiteX7" fmla="*/ 213213 w 871962"/>
              <a:gd name="connsiteY7" fmla="*/ 106817 h 761291"/>
              <a:gd name="connsiteX8" fmla="*/ 229585 w 871962"/>
              <a:gd name="connsiteY8" fmla="*/ 48844 h 761291"/>
              <a:gd name="connsiteX9" fmla="*/ 302652 w 871962"/>
              <a:gd name="connsiteY9" fmla="*/ 56508 h 761291"/>
              <a:gd name="connsiteX10" fmla="*/ 357827 w 871962"/>
              <a:gd name="connsiteY10" fmla="*/ 89286 h 761291"/>
              <a:gd name="connsiteX11" fmla="*/ 376562 w 871962"/>
              <a:gd name="connsiteY11" fmla="*/ 0 h 761291"/>
              <a:gd name="connsiteX12" fmla="*/ 393031 w 871962"/>
              <a:gd name="connsiteY12" fmla="*/ 157097 h 761291"/>
              <a:gd name="connsiteX13" fmla="*/ 430810 w 871962"/>
              <a:gd name="connsiteY13" fmla="*/ 177555 h 761291"/>
              <a:gd name="connsiteX14" fmla="*/ 458758 w 871962"/>
              <a:gd name="connsiteY14" fmla="*/ 129578 h 761291"/>
              <a:gd name="connsiteX15" fmla="*/ 500557 w 871962"/>
              <a:gd name="connsiteY15" fmla="*/ 140891 h 761291"/>
              <a:gd name="connsiteX16" fmla="*/ 533187 w 871962"/>
              <a:gd name="connsiteY16" fmla="*/ 256055 h 761291"/>
              <a:gd name="connsiteX17" fmla="*/ 564749 w 871962"/>
              <a:gd name="connsiteY17" fmla="*/ 155760 h 761291"/>
              <a:gd name="connsiteX18" fmla="*/ 612161 w 871962"/>
              <a:gd name="connsiteY18" fmla="*/ 185445 h 761291"/>
              <a:gd name="connsiteX19" fmla="*/ 645072 w 871962"/>
              <a:gd name="connsiteY19" fmla="*/ 279214 h 761291"/>
              <a:gd name="connsiteX20" fmla="*/ 696242 w 871962"/>
              <a:gd name="connsiteY20" fmla="*/ 245884 h 761291"/>
              <a:gd name="connsiteX21" fmla="*/ 755322 w 871962"/>
              <a:gd name="connsiteY21" fmla="*/ 478344 h 761291"/>
              <a:gd name="connsiteX22" fmla="*/ 822586 w 871962"/>
              <a:gd name="connsiteY22" fmla="*/ 475919 h 761291"/>
              <a:gd name="connsiteX23" fmla="*/ 871962 w 871962"/>
              <a:gd name="connsiteY23" fmla="*/ 595893 h 76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1962" h="761291">
                <a:moveTo>
                  <a:pt x="0" y="761291"/>
                </a:moveTo>
                <a:lnTo>
                  <a:pt x="39853" y="752596"/>
                </a:lnTo>
                <a:lnTo>
                  <a:pt x="62399" y="670209"/>
                </a:lnTo>
                <a:lnTo>
                  <a:pt x="91696" y="445366"/>
                </a:lnTo>
                <a:lnTo>
                  <a:pt x="120739" y="462334"/>
                </a:lnTo>
                <a:cubicBezTo>
                  <a:pt x="126622" y="509481"/>
                  <a:pt x="137499" y="547872"/>
                  <a:pt x="152890" y="539681"/>
                </a:cubicBezTo>
                <a:cubicBezTo>
                  <a:pt x="177788" y="472946"/>
                  <a:pt x="183993" y="424870"/>
                  <a:pt x="194171" y="368007"/>
                </a:cubicBezTo>
                <a:cubicBezTo>
                  <a:pt x="206931" y="272234"/>
                  <a:pt x="206966" y="149121"/>
                  <a:pt x="213213" y="106817"/>
                </a:cubicBezTo>
                <a:cubicBezTo>
                  <a:pt x="219460" y="64513"/>
                  <a:pt x="215476" y="58443"/>
                  <a:pt x="229585" y="48844"/>
                </a:cubicBezTo>
                <a:cubicBezTo>
                  <a:pt x="247355" y="41981"/>
                  <a:pt x="282359" y="78870"/>
                  <a:pt x="302652" y="56508"/>
                </a:cubicBezTo>
                <a:cubicBezTo>
                  <a:pt x="330493" y="75169"/>
                  <a:pt x="345842" y="110484"/>
                  <a:pt x="357827" y="89286"/>
                </a:cubicBezTo>
                <a:lnTo>
                  <a:pt x="376562" y="0"/>
                </a:lnTo>
                <a:lnTo>
                  <a:pt x="393031" y="157097"/>
                </a:lnTo>
                <a:lnTo>
                  <a:pt x="430810" y="177555"/>
                </a:lnTo>
                <a:lnTo>
                  <a:pt x="458758" y="129578"/>
                </a:lnTo>
                <a:lnTo>
                  <a:pt x="500557" y="140891"/>
                </a:lnTo>
                <a:lnTo>
                  <a:pt x="533187" y="256055"/>
                </a:lnTo>
                <a:lnTo>
                  <a:pt x="564749" y="155760"/>
                </a:lnTo>
                <a:lnTo>
                  <a:pt x="612161" y="185445"/>
                </a:lnTo>
                <a:lnTo>
                  <a:pt x="645072" y="279214"/>
                </a:lnTo>
                <a:lnTo>
                  <a:pt x="696242" y="245884"/>
                </a:lnTo>
                <a:lnTo>
                  <a:pt x="755322" y="478344"/>
                </a:lnTo>
                <a:lnTo>
                  <a:pt x="822586" y="475919"/>
                </a:lnTo>
                <a:lnTo>
                  <a:pt x="871962" y="595893"/>
                </a:lnTo>
              </a:path>
            </a:pathLst>
          </a:custGeom>
          <a:noFill/>
          <a:ln w="28575" cap="rnd" cmpd="sng" algn="ctr">
            <a:solidFill>
              <a:schemeClr val="tx1"/>
            </a:solidFill>
            <a:prstDash val="solid"/>
            <a:round/>
            <a:headEnd type="none" w="med" len="sm"/>
            <a:tailEnd type="none" w="med" len="sm"/>
          </a:ln>
          <a:effectLst/>
          <a:extLst/>
        </p:spPr>
        <p:txBody>
          <a:bodyPr anchor="ctr"/>
          <a:lstStyle/>
          <a:p>
            <a:endParaRPr lang="ja-JP" altLang="en-US" sz="3200" dirty="0"/>
          </a:p>
        </p:txBody>
      </p:sp>
      <p:sp>
        <p:nvSpPr>
          <p:cNvPr id="193" name="フリーフォーム 46"/>
          <p:cNvSpPr>
            <a:spLocks noChangeAspect="1"/>
          </p:cNvSpPr>
          <p:nvPr/>
        </p:nvSpPr>
        <p:spPr bwMode="auto">
          <a:xfrm rot="5648608" flipH="1">
            <a:off x="4247376" y="3853018"/>
            <a:ext cx="4116288" cy="652184"/>
          </a:xfrm>
          <a:custGeom>
            <a:avLst/>
            <a:gdLst>
              <a:gd name="T0" fmla="*/ 652507 w 1245933"/>
              <a:gd name="T1" fmla="*/ 0 h 4540250"/>
              <a:gd name="T2" fmla="*/ 840350 w 1245933"/>
              <a:gd name="T3" fmla="*/ 588242 h 4540250"/>
              <a:gd name="T4" fmla="*/ 939214 w 1245933"/>
              <a:gd name="T5" fmla="*/ 1023244 h 4540250"/>
              <a:gd name="T6" fmla="*/ 968874 w 1245933"/>
              <a:gd name="T7" fmla="*/ 1626315 h 4540250"/>
              <a:gd name="T8" fmla="*/ 909554 w 1245933"/>
              <a:gd name="T9" fmla="*/ 2100862 h 4540250"/>
              <a:gd name="T10" fmla="*/ 761258 w 1245933"/>
              <a:gd name="T11" fmla="*/ 2486433 h 4540250"/>
              <a:gd name="T12" fmla="*/ 504210 w 1245933"/>
              <a:gd name="T13" fmla="*/ 2931321 h 4540250"/>
              <a:gd name="T14" fmla="*/ 0 w 1245933"/>
              <a:gd name="T15" fmla="*/ 3534390 h 4540250"/>
              <a:gd name="T16" fmla="*/ 0 60000 65536"/>
              <a:gd name="T17" fmla="*/ 0 60000 65536"/>
              <a:gd name="T18" fmla="*/ 0 60000 65536"/>
              <a:gd name="T19" fmla="*/ 0 60000 65536"/>
              <a:gd name="T20" fmla="*/ 0 60000 65536"/>
              <a:gd name="T21" fmla="*/ 0 60000 65536"/>
              <a:gd name="T22" fmla="*/ 0 60000 65536"/>
              <a:gd name="T23" fmla="*/ 0 60000 65536"/>
              <a:gd name="connsiteX0" fmla="*/ 838200 w 1327751"/>
              <a:gd name="connsiteY0" fmla="*/ 0 h 4540250"/>
              <a:gd name="connsiteX1" fmla="*/ 1079500 w 1327751"/>
              <a:gd name="connsiteY1" fmla="*/ 755650 h 4540250"/>
              <a:gd name="connsiteX2" fmla="*/ 1206500 w 1327751"/>
              <a:gd name="connsiteY2" fmla="*/ 1314450 h 4540250"/>
              <a:gd name="connsiteX3" fmla="*/ 1327417 w 1327751"/>
              <a:gd name="connsiteY3" fmla="*/ 2089150 h 4540250"/>
              <a:gd name="connsiteX4" fmla="*/ 1168400 w 1327751"/>
              <a:gd name="connsiteY4" fmla="*/ 2698750 h 4540250"/>
              <a:gd name="connsiteX5" fmla="*/ 977900 w 1327751"/>
              <a:gd name="connsiteY5" fmla="*/ 3194050 h 4540250"/>
              <a:gd name="connsiteX6" fmla="*/ 647700 w 1327751"/>
              <a:gd name="connsiteY6" fmla="*/ 3765550 h 4540250"/>
              <a:gd name="connsiteX7" fmla="*/ 0 w 1327751"/>
              <a:gd name="connsiteY7" fmla="*/ 4540250 h 4540250"/>
              <a:gd name="connsiteX0" fmla="*/ 838200 w 1327781"/>
              <a:gd name="connsiteY0" fmla="*/ 0 h 4540250"/>
              <a:gd name="connsiteX1" fmla="*/ 1079500 w 1327781"/>
              <a:gd name="connsiteY1" fmla="*/ 755650 h 4540250"/>
              <a:gd name="connsiteX2" fmla="*/ 1206500 w 1327781"/>
              <a:gd name="connsiteY2" fmla="*/ 1314450 h 4540250"/>
              <a:gd name="connsiteX3" fmla="*/ 1327417 w 1327781"/>
              <a:gd name="connsiteY3" fmla="*/ 2089150 h 4540250"/>
              <a:gd name="connsiteX4" fmla="*/ 1168400 w 1327781"/>
              <a:gd name="connsiteY4" fmla="*/ 2698750 h 4540250"/>
              <a:gd name="connsiteX5" fmla="*/ 977900 w 1327781"/>
              <a:gd name="connsiteY5" fmla="*/ 3194050 h 4540250"/>
              <a:gd name="connsiteX6" fmla="*/ 647700 w 1327781"/>
              <a:gd name="connsiteY6" fmla="*/ 3765550 h 4540250"/>
              <a:gd name="connsiteX7" fmla="*/ 0 w 1327781"/>
              <a:gd name="connsiteY7" fmla="*/ 4540250 h 4540250"/>
              <a:gd name="connsiteX0" fmla="*/ 838200 w 1327536"/>
              <a:gd name="connsiteY0" fmla="*/ 0 h 4540250"/>
              <a:gd name="connsiteX1" fmla="*/ 1079500 w 1327536"/>
              <a:gd name="connsiteY1" fmla="*/ 755650 h 4540250"/>
              <a:gd name="connsiteX2" fmla="*/ 1206500 w 1327536"/>
              <a:gd name="connsiteY2" fmla="*/ 1314450 h 4540250"/>
              <a:gd name="connsiteX3" fmla="*/ 1327417 w 1327536"/>
              <a:gd name="connsiteY3" fmla="*/ 2089150 h 4540250"/>
              <a:gd name="connsiteX4" fmla="*/ 1223612 w 1327536"/>
              <a:gd name="connsiteY4" fmla="*/ 2698750 h 4540250"/>
              <a:gd name="connsiteX5" fmla="*/ 977900 w 1327536"/>
              <a:gd name="connsiteY5" fmla="*/ 3194050 h 4540250"/>
              <a:gd name="connsiteX6" fmla="*/ 647700 w 1327536"/>
              <a:gd name="connsiteY6" fmla="*/ 3765550 h 4540250"/>
              <a:gd name="connsiteX7" fmla="*/ 0 w 1327536"/>
              <a:gd name="connsiteY7" fmla="*/ 4540250 h 4540250"/>
              <a:gd name="connsiteX0" fmla="*/ 838200 w 1327522"/>
              <a:gd name="connsiteY0" fmla="*/ 0 h 4540250"/>
              <a:gd name="connsiteX1" fmla="*/ 1079500 w 1327522"/>
              <a:gd name="connsiteY1" fmla="*/ 755650 h 4540250"/>
              <a:gd name="connsiteX2" fmla="*/ 1206500 w 1327522"/>
              <a:gd name="connsiteY2" fmla="*/ 1314450 h 4540250"/>
              <a:gd name="connsiteX3" fmla="*/ 1327417 w 1327522"/>
              <a:gd name="connsiteY3" fmla="*/ 2089150 h 4540250"/>
              <a:gd name="connsiteX4" fmla="*/ 1223612 w 1327522"/>
              <a:gd name="connsiteY4" fmla="*/ 2698750 h 4540250"/>
              <a:gd name="connsiteX5" fmla="*/ 1019308 w 1327522"/>
              <a:gd name="connsiteY5" fmla="*/ 3194051 h 4540250"/>
              <a:gd name="connsiteX6" fmla="*/ 647700 w 1327522"/>
              <a:gd name="connsiteY6" fmla="*/ 3765550 h 4540250"/>
              <a:gd name="connsiteX7" fmla="*/ 0 w 1327522"/>
              <a:gd name="connsiteY7" fmla="*/ 4540250 h 4540250"/>
              <a:gd name="connsiteX0" fmla="*/ 962426 w 1451748"/>
              <a:gd name="connsiteY0" fmla="*/ 0 h 4540250"/>
              <a:gd name="connsiteX1" fmla="*/ 1203726 w 1451748"/>
              <a:gd name="connsiteY1" fmla="*/ 755650 h 4540250"/>
              <a:gd name="connsiteX2" fmla="*/ 1330726 w 1451748"/>
              <a:gd name="connsiteY2" fmla="*/ 1314450 h 4540250"/>
              <a:gd name="connsiteX3" fmla="*/ 1451643 w 1451748"/>
              <a:gd name="connsiteY3" fmla="*/ 2089150 h 4540250"/>
              <a:gd name="connsiteX4" fmla="*/ 1347838 w 1451748"/>
              <a:gd name="connsiteY4" fmla="*/ 2698750 h 4540250"/>
              <a:gd name="connsiteX5" fmla="*/ 1143534 w 1451748"/>
              <a:gd name="connsiteY5" fmla="*/ 3194051 h 4540250"/>
              <a:gd name="connsiteX6" fmla="*/ 771926 w 1451748"/>
              <a:gd name="connsiteY6" fmla="*/ 3765550 h 4540250"/>
              <a:gd name="connsiteX7" fmla="*/ 0 w 1451748"/>
              <a:gd name="connsiteY7" fmla="*/ 4540250 h 4540250"/>
              <a:gd name="connsiteX0" fmla="*/ 962426 w 1451748"/>
              <a:gd name="connsiteY0" fmla="*/ 0 h 4540250"/>
              <a:gd name="connsiteX1" fmla="*/ 1203726 w 1451748"/>
              <a:gd name="connsiteY1" fmla="*/ 755650 h 4540250"/>
              <a:gd name="connsiteX2" fmla="*/ 1330726 w 1451748"/>
              <a:gd name="connsiteY2" fmla="*/ 1314450 h 4540250"/>
              <a:gd name="connsiteX3" fmla="*/ 1451643 w 1451748"/>
              <a:gd name="connsiteY3" fmla="*/ 2089150 h 4540250"/>
              <a:gd name="connsiteX4" fmla="*/ 1347838 w 1451748"/>
              <a:gd name="connsiteY4" fmla="*/ 2698750 h 4540250"/>
              <a:gd name="connsiteX5" fmla="*/ 1143534 w 1451748"/>
              <a:gd name="connsiteY5" fmla="*/ 3194051 h 4540250"/>
              <a:gd name="connsiteX6" fmla="*/ 716715 w 1451748"/>
              <a:gd name="connsiteY6" fmla="*/ 3765550 h 4540250"/>
              <a:gd name="connsiteX7" fmla="*/ 0 w 1451748"/>
              <a:gd name="connsiteY7" fmla="*/ 4540250 h 4540250"/>
              <a:gd name="connsiteX0" fmla="*/ 1045244 w 1534566"/>
              <a:gd name="connsiteY0" fmla="*/ 0 h 4521582"/>
              <a:gd name="connsiteX1" fmla="*/ 1286544 w 1534566"/>
              <a:gd name="connsiteY1" fmla="*/ 755650 h 4521582"/>
              <a:gd name="connsiteX2" fmla="*/ 1413544 w 1534566"/>
              <a:gd name="connsiteY2" fmla="*/ 1314450 h 4521582"/>
              <a:gd name="connsiteX3" fmla="*/ 1534461 w 1534566"/>
              <a:gd name="connsiteY3" fmla="*/ 2089150 h 4521582"/>
              <a:gd name="connsiteX4" fmla="*/ 1430656 w 1534566"/>
              <a:gd name="connsiteY4" fmla="*/ 2698750 h 4521582"/>
              <a:gd name="connsiteX5" fmla="*/ 1226352 w 1534566"/>
              <a:gd name="connsiteY5" fmla="*/ 3194051 h 4521582"/>
              <a:gd name="connsiteX6" fmla="*/ 799533 w 1534566"/>
              <a:gd name="connsiteY6" fmla="*/ 3765550 h 4521582"/>
              <a:gd name="connsiteX7" fmla="*/ 0 w 1534566"/>
              <a:gd name="connsiteY7" fmla="*/ 4521582 h 4521582"/>
              <a:gd name="connsiteX0" fmla="*/ 1045244 w 1534566"/>
              <a:gd name="connsiteY0" fmla="*/ 0 h 4521582"/>
              <a:gd name="connsiteX1" fmla="*/ 1286544 w 1534566"/>
              <a:gd name="connsiteY1" fmla="*/ 755650 h 4521582"/>
              <a:gd name="connsiteX2" fmla="*/ 1413544 w 1534566"/>
              <a:gd name="connsiteY2" fmla="*/ 1314450 h 4521582"/>
              <a:gd name="connsiteX3" fmla="*/ 1534461 w 1534566"/>
              <a:gd name="connsiteY3" fmla="*/ 2089150 h 4521582"/>
              <a:gd name="connsiteX4" fmla="*/ 1430656 w 1534566"/>
              <a:gd name="connsiteY4" fmla="*/ 2698750 h 4521582"/>
              <a:gd name="connsiteX5" fmla="*/ 1226352 w 1534566"/>
              <a:gd name="connsiteY5" fmla="*/ 3194051 h 4521582"/>
              <a:gd name="connsiteX6" fmla="*/ 799533 w 1534566"/>
              <a:gd name="connsiteY6" fmla="*/ 3765550 h 4521582"/>
              <a:gd name="connsiteX7" fmla="*/ 0 w 1534566"/>
              <a:gd name="connsiteY7" fmla="*/ 4521582 h 4521582"/>
              <a:gd name="connsiteX0" fmla="*/ 1045244 w 1534566"/>
              <a:gd name="connsiteY0" fmla="*/ 0 h 4521582"/>
              <a:gd name="connsiteX1" fmla="*/ 1286544 w 1534566"/>
              <a:gd name="connsiteY1" fmla="*/ 755650 h 4521582"/>
              <a:gd name="connsiteX2" fmla="*/ 1413544 w 1534566"/>
              <a:gd name="connsiteY2" fmla="*/ 1314450 h 4521582"/>
              <a:gd name="connsiteX3" fmla="*/ 1534461 w 1534566"/>
              <a:gd name="connsiteY3" fmla="*/ 2089150 h 4521582"/>
              <a:gd name="connsiteX4" fmla="*/ 1430656 w 1534566"/>
              <a:gd name="connsiteY4" fmla="*/ 2698750 h 4521582"/>
              <a:gd name="connsiteX5" fmla="*/ 1226352 w 1534566"/>
              <a:gd name="connsiteY5" fmla="*/ 3194051 h 4521582"/>
              <a:gd name="connsiteX6" fmla="*/ 799533 w 1534566"/>
              <a:gd name="connsiteY6" fmla="*/ 3765550 h 4521582"/>
              <a:gd name="connsiteX7" fmla="*/ 0 w 1534566"/>
              <a:gd name="connsiteY7" fmla="*/ 4521582 h 4521582"/>
              <a:gd name="connsiteX0" fmla="*/ 742664 w 1231986"/>
              <a:gd name="connsiteY0" fmla="*/ 0 h 4833791"/>
              <a:gd name="connsiteX1" fmla="*/ 983964 w 1231986"/>
              <a:gd name="connsiteY1" fmla="*/ 755650 h 4833791"/>
              <a:gd name="connsiteX2" fmla="*/ 1110964 w 1231986"/>
              <a:gd name="connsiteY2" fmla="*/ 1314450 h 4833791"/>
              <a:gd name="connsiteX3" fmla="*/ 1231881 w 1231986"/>
              <a:gd name="connsiteY3" fmla="*/ 2089150 h 4833791"/>
              <a:gd name="connsiteX4" fmla="*/ 1128076 w 1231986"/>
              <a:gd name="connsiteY4" fmla="*/ 2698750 h 4833791"/>
              <a:gd name="connsiteX5" fmla="*/ 923772 w 1231986"/>
              <a:gd name="connsiteY5" fmla="*/ 3194051 h 4833791"/>
              <a:gd name="connsiteX6" fmla="*/ 496953 w 1231986"/>
              <a:gd name="connsiteY6" fmla="*/ 3765550 h 4833791"/>
              <a:gd name="connsiteX7" fmla="*/ 0 w 1231986"/>
              <a:gd name="connsiteY7" fmla="*/ 4833791 h 4833791"/>
              <a:gd name="connsiteX0" fmla="*/ 742664 w 1231986"/>
              <a:gd name="connsiteY0" fmla="*/ 0 h 4833791"/>
              <a:gd name="connsiteX1" fmla="*/ 983964 w 1231986"/>
              <a:gd name="connsiteY1" fmla="*/ 755650 h 4833791"/>
              <a:gd name="connsiteX2" fmla="*/ 1110964 w 1231986"/>
              <a:gd name="connsiteY2" fmla="*/ 1314450 h 4833791"/>
              <a:gd name="connsiteX3" fmla="*/ 1231881 w 1231986"/>
              <a:gd name="connsiteY3" fmla="*/ 2089150 h 4833791"/>
              <a:gd name="connsiteX4" fmla="*/ 1128076 w 1231986"/>
              <a:gd name="connsiteY4" fmla="*/ 2698750 h 4833791"/>
              <a:gd name="connsiteX5" fmla="*/ 923772 w 1231986"/>
              <a:gd name="connsiteY5" fmla="*/ 3194051 h 4833791"/>
              <a:gd name="connsiteX6" fmla="*/ 739069 w 1231986"/>
              <a:gd name="connsiteY6" fmla="*/ 4130940 h 4833791"/>
              <a:gd name="connsiteX7" fmla="*/ 0 w 1231986"/>
              <a:gd name="connsiteY7" fmla="*/ 4833791 h 4833791"/>
              <a:gd name="connsiteX0" fmla="*/ 742664 w 1231952"/>
              <a:gd name="connsiteY0" fmla="*/ 0 h 4833791"/>
              <a:gd name="connsiteX1" fmla="*/ 983964 w 1231952"/>
              <a:gd name="connsiteY1" fmla="*/ 755650 h 4833791"/>
              <a:gd name="connsiteX2" fmla="*/ 1110964 w 1231952"/>
              <a:gd name="connsiteY2" fmla="*/ 1314450 h 4833791"/>
              <a:gd name="connsiteX3" fmla="*/ 1231881 w 1231952"/>
              <a:gd name="connsiteY3" fmla="*/ 2089150 h 4833791"/>
              <a:gd name="connsiteX4" fmla="*/ 1128076 w 1231952"/>
              <a:gd name="connsiteY4" fmla="*/ 2698750 h 4833791"/>
              <a:gd name="connsiteX5" fmla="*/ 1089249 w 1231952"/>
              <a:gd name="connsiteY5" fmla="*/ 3373823 h 4833791"/>
              <a:gd name="connsiteX6" fmla="*/ 739069 w 1231952"/>
              <a:gd name="connsiteY6" fmla="*/ 4130940 h 4833791"/>
              <a:gd name="connsiteX7" fmla="*/ 0 w 1231952"/>
              <a:gd name="connsiteY7" fmla="*/ 4833791 h 4833791"/>
              <a:gd name="connsiteX0" fmla="*/ 812692 w 1231952"/>
              <a:gd name="connsiteY0" fmla="*/ 0 h 4833791"/>
              <a:gd name="connsiteX1" fmla="*/ 983964 w 1231952"/>
              <a:gd name="connsiteY1" fmla="*/ 755650 h 4833791"/>
              <a:gd name="connsiteX2" fmla="*/ 1110964 w 1231952"/>
              <a:gd name="connsiteY2" fmla="*/ 1314450 h 4833791"/>
              <a:gd name="connsiteX3" fmla="*/ 1231881 w 1231952"/>
              <a:gd name="connsiteY3" fmla="*/ 2089150 h 4833791"/>
              <a:gd name="connsiteX4" fmla="*/ 1128076 w 1231952"/>
              <a:gd name="connsiteY4" fmla="*/ 2698750 h 4833791"/>
              <a:gd name="connsiteX5" fmla="*/ 1089249 w 1231952"/>
              <a:gd name="connsiteY5" fmla="*/ 3373823 h 4833791"/>
              <a:gd name="connsiteX6" fmla="*/ 739069 w 1231952"/>
              <a:gd name="connsiteY6" fmla="*/ 4130940 h 4833791"/>
              <a:gd name="connsiteX7" fmla="*/ 0 w 1231952"/>
              <a:gd name="connsiteY7" fmla="*/ 4833791 h 4833791"/>
              <a:gd name="connsiteX0" fmla="*/ 812692 w 1231952"/>
              <a:gd name="connsiteY0" fmla="*/ 0 h 4833791"/>
              <a:gd name="connsiteX1" fmla="*/ 983964 w 1231952"/>
              <a:gd name="connsiteY1" fmla="*/ 755650 h 4833791"/>
              <a:gd name="connsiteX2" fmla="*/ 1110964 w 1231952"/>
              <a:gd name="connsiteY2" fmla="*/ 1314450 h 4833791"/>
              <a:gd name="connsiteX3" fmla="*/ 1231881 w 1231952"/>
              <a:gd name="connsiteY3" fmla="*/ 2089150 h 4833791"/>
              <a:gd name="connsiteX4" fmla="*/ 1128076 w 1231952"/>
              <a:gd name="connsiteY4" fmla="*/ 2698750 h 4833791"/>
              <a:gd name="connsiteX5" fmla="*/ 1089249 w 1231952"/>
              <a:gd name="connsiteY5" fmla="*/ 3373823 h 4833791"/>
              <a:gd name="connsiteX6" fmla="*/ 739069 w 1231952"/>
              <a:gd name="connsiteY6" fmla="*/ 4130940 h 4833791"/>
              <a:gd name="connsiteX7" fmla="*/ 0 w 1231952"/>
              <a:gd name="connsiteY7" fmla="*/ 4833791 h 4833791"/>
              <a:gd name="connsiteX0" fmla="*/ 812692 w 1234161"/>
              <a:gd name="connsiteY0" fmla="*/ 0 h 4833791"/>
              <a:gd name="connsiteX1" fmla="*/ 983964 w 1234161"/>
              <a:gd name="connsiteY1" fmla="*/ 755650 h 4833791"/>
              <a:gd name="connsiteX2" fmla="*/ 1017592 w 1234161"/>
              <a:gd name="connsiteY2" fmla="*/ 1361265 h 4833791"/>
              <a:gd name="connsiteX3" fmla="*/ 1231881 w 1234161"/>
              <a:gd name="connsiteY3" fmla="*/ 2089150 h 4833791"/>
              <a:gd name="connsiteX4" fmla="*/ 1128076 w 1234161"/>
              <a:gd name="connsiteY4" fmla="*/ 2698750 h 4833791"/>
              <a:gd name="connsiteX5" fmla="*/ 1089249 w 1234161"/>
              <a:gd name="connsiteY5" fmla="*/ 3373823 h 4833791"/>
              <a:gd name="connsiteX6" fmla="*/ 739069 w 1234161"/>
              <a:gd name="connsiteY6" fmla="*/ 4130940 h 4833791"/>
              <a:gd name="connsiteX7" fmla="*/ 0 w 1234161"/>
              <a:gd name="connsiteY7" fmla="*/ 4833791 h 4833791"/>
              <a:gd name="connsiteX0" fmla="*/ 812692 w 1134663"/>
              <a:gd name="connsiteY0" fmla="*/ 0 h 4833791"/>
              <a:gd name="connsiteX1" fmla="*/ 983964 w 1134663"/>
              <a:gd name="connsiteY1" fmla="*/ 755650 h 4833791"/>
              <a:gd name="connsiteX2" fmla="*/ 1017592 w 1134663"/>
              <a:gd name="connsiteY2" fmla="*/ 1361265 h 4833791"/>
              <a:gd name="connsiteX3" fmla="*/ 1068481 w 1134663"/>
              <a:gd name="connsiteY3" fmla="*/ 2112557 h 4833791"/>
              <a:gd name="connsiteX4" fmla="*/ 1128076 w 1134663"/>
              <a:gd name="connsiteY4" fmla="*/ 2698750 h 4833791"/>
              <a:gd name="connsiteX5" fmla="*/ 1089249 w 1134663"/>
              <a:gd name="connsiteY5" fmla="*/ 3373823 h 4833791"/>
              <a:gd name="connsiteX6" fmla="*/ 739069 w 1134663"/>
              <a:gd name="connsiteY6" fmla="*/ 4130940 h 4833791"/>
              <a:gd name="connsiteX7" fmla="*/ 0 w 1134663"/>
              <a:gd name="connsiteY7" fmla="*/ 4833791 h 4833791"/>
              <a:gd name="connsiteX0" fmla="*/ 847706 w 1134663"/>
              <a:gd name="connsiteY0" fmla="*/ 0 h 4833791"/>
              <a:gd name="connsiteX1" fmla="*/ 983964 w 1134663"/>
              <a:gd name="connsiteY1" fmla="*/ 755650 h 4833791"/>
              <a:gd name="connsiteX2" fmla="*/ 1017592 w 1134663"/>
              <a:gd name="connsiteY2" fmla="*/ 1361265 h 4833791"/>
              <a:gd name="connsiteX3" fmla="*/ 1068481 w 1134663"/>
              <a:gd name="connsiteY3" fmla="*/ 2112557 h 4833791"/>
              <a:gd name="connsiteX4" fmla="*/ 1128076 w 1134663"/>
              <a:gd name="connsiteY4" fmla="*/ 2698750 h 4833791"/>
              <a:gd name="connsiteX5" fmla="*/ 1089249 w 1134663"/>
              <a:gd name="connsiteY5" fmla="*/ 3373823 h 4833791"/>
              <a:gd name="connsiteX6" fmla="*/ 739069 w 1134663"/>
              <a:gd name="connsiteY6" fmla="*/ 4130940 h 4833791"/>
              <a:gd name="connsiteX7" fmla="*/ 0 w 1134663"/>
              <a:gd name="connsiteY7" fmla="*/ 4833791 h 4833791"/>
              <a:gd name="connsiteX0" fmla="*/ 952750 w 1134663"/>
              <a:gd name="connsiteY0" fmla="*/ 0 h 4950826"/>
              <a:gd name="connsiteX1" fmla="*/ 983964 w 1134663"/>
              <a:gd name="connsiteY1" fmla="*/ 872685 h 4950826"/>
              <a:gd name="connsiteX2" fmla="*/ 1017592 w 1134663"/>
              <a:gd name="connsiteY2" fmla="*/ 1478300 h 4950826"/>
              <a:gd name="connsiteX3" fmla="*/ 1068481 w 1134663"/>
              <a:gd name="connsiteY3" fmla="*/ 2229592 h 4950826"/>
              <a:gd name="connsiteX4" fmla="*/ 1128076 w 1134663"/>
              <a:gd name="connsiteY4" fmla="*/ 2815785 h 4950826"/>
              <a:gd name="connsiteX5" fmla="*/ 1089249 w 1134663"/>
              <a:gd name="connsiteY5" fmla="*/ 3490858 h 4950826"/>
              <a:gd name="connsiteX6" fmla="*/ 739069 w 1134663"/>
              <a:gd name="connsiteY6" fmla="*/ 4247975 h 4950826"/>
              <a:gd name="connsiteX7" fmla="*/ 0 w 1134663"/>
              <a:gd name="connsiteY7" fmla="*/ 4950826 h 4950826"/>
              <a:gd name="connsiteX0" fmla="*/ 614277 w 1134663"/>
              <a:gd name="connsiteY0" fmla="*/ 0 h 4669939"/>
              <a:gd name="connsiteX1" fmla="*/ 983964 w 1134663"/>
              <a:gd name="connsiteY1" fmla="*/ 591798 h 4669939"/>
              <a:gd name="connsiteX2" fmla="*/ 1017592 w 1134663"/>
              <a:gd name="connsiteY2" fmla="*/ 1197413 h 4669939"/>
              <a:gd name="connsiteX3" fmla="*/ 1068481 w 1134663"/>
              <a:gd name="connsiteY3" fmla="*/ 1948705 h 4669939"/>
              <a:gd name="connsiteX4" fmla="*/ 1128076 w 1134663"/>
              <a:gd name="connsiteY4" fmla="*/ 2534898 h 4669939"/>
              <a:gd name="connsiteX5" fmla="*/ 1089249 w 1134663"/>
              <a:gd name="connsiteY5" fmla="*/ 3209971 h 4669939"/>
              <a:gd name="connsiteX6" fmla="*/ 739069 w 1134663"/>
              <a:gd name="connsiteY6" fmla="*/ 3967088 h 4669939"/>
              <a:gd name="connsiteX7" fmla="*/ 0 w 1134663"/>
              <a:gd name="connsiteY7" fmla="*/ 4669939 h 4669939"/>
              <a:gd name="connsiteX0" fmla="*/ 906064 w 1134663"/>
              <a:gd name="connsiteY0" fmla="*/ 0 h 4669939"/>
              <a:gd name="connsiteX1" fmla="*/ 983964 w 1134663"/>
              <a:gd name="connsiteY1" fmla="*/ 591798 h 4669939"/>
              <a:gd name="connsiteX2" fmla="*/ 1017592 w 1134663"/>
              <a:gd name="connsiteY2" fmla="*/ 1197413 h 4669939"/>
              <a:gd name="connsiteX3" fmla="*/ 1068481 w 1134663"/>
              <a:gd name="connsiteY3" fmla="*/ 1948705 h 4669939"/>
              <a:gd name="connsiteX4" fmla="*/ 1128076 w 1134663"/>
              <a:gd name="connsiteY4" fmla="*/ 2534898 h 4669939"/>
              <a:gd name="connsiteX5" fmla="*/ 1089249 w 1134663"/>
              <a:gd name="connsiteY5" fmla="*/ 3209971 h 4669939"/>
              <a:gd name="connsiteX6" fmla="*/ 739069 w 1134663"/>
              <a:gd name="connsiteY6" fmla="*/ 3967088 h 4669939"/>
              <a:gd name="connsiteX7" fmla="*/ 0 w 1134663"/>
              <a:gd name="connsiteY7" fmla="*/ 4669939 h 4669939"/>
              <a:gd name="connsiteX0" fmla="*/ 906064 w 1134663"/>
              <a:gd name="connsiteY0" fmla="*/ 0 h 4669939"/>
              <a:gd name="connsiteX1" fmla="*/ 983964 w 1134663"/>
              <a:gd name="connsiteY1" fmla="*/ 591798 h 4669939"/>
              <a:gd name="connsiteX2" fmla="*/ 1017592 w 1134663"/>
              <a:gd name="connsiteY2" fmla="*/ 1197413 h 4669939"/>
              <a:gd name="connsiteX3" fmla="*/ 1068481 w 1134663"/>
              <a:gd name="connsiteY3" fmla="*/ 1948705 h 4669939"/>
              <a:gd name="connsiteX4" fmla="*/ 1128076 w 1134663"/>
              <a:gd name="connsiteY4" fmla="*/ 2534898 h 4669939"/>
              <a:gd name="connsiteX5" fmla="*/ 1089249 w 1134663"/>
              <a:gd name="connsiteY5" fmla="*/ 3209971 h 4669939"/>
              <a:gd name="connsiteX6" fmla="*/ 739069 w 1134663"/>
              <a:gd name="connsiteY6" fmla="*/ 3967088 h 4669939"/>
              <a:gd name="connsiteX7" fmla="*/ 0 w 1134663"/>
              <a:gd name="connsiteY7" fmla="*/ 4669939 h 4669939"/>
              <a:gd name="connsiteX0" fmla="*/ 999435 w 1134663"/>
              <a:gd name="connsiteY0" fmla="*/ 0 h 4716752"/>
              <a:gd name="connsiteX1" fmla="*/ 983964 w 1134663"/>
              <a:gd name="connsiteY1" fmla="*/ 638611 h 4716752"/>
              <a:gd name="connsiteX2" fmla="*/ 1017592 w 1134663"/>
              <a:gd name="connsiteY2" fmla="*/ 1244226 h 4716752"/>
              <a:gd name="connsiteX3" fmla="*/ 1068481 w 1134663"/>
              <a:gd name="connsiteY3" fmla="*/ 1995518 h 4716752"/>
              <a:gd name="connsiteX4" fmla="*/ 1128076 w 1134663"/>
              <a:gd name="connsiteY4" fmla="*/ 2581711 h 4716752"/>
              <a:gd name="connsiteX5" fmla="*/ 1089249 w 1134663"/>
              <a:gd name="connsiteY5" fmla="*/ 3256784 h 4716752"/>
              <a:gd name="connsiteX6" fmla="*/ 739069 w 1134663"/>
              <a:gd name="connsiteY6" fmla="*/ 4013901 h 4716752"/>
              <a:gd name="connsiteX7" fmla="*/ 0 w 1134663"/>
              <a:gd name="connsiteY7" fmla="*/ 4716752 h 4716752"/>
              <a:gd name="connsiteX0" fmla="*/ 289604 w 424832"/>
              <a:gd name="connsiteY0" fmla="*/ 0 h 4693345"/>
              <a:gd name="connsiteX1" fmla="*/ 274133 w 424832"/>
              <a:gd name="connsiteY1" fmla="*/ 638611 h 4693345"/>
              <a:gd name="connsiteX2" fmla="*/ 307761 w 424832"/>
              <a:gd name="connsiteY2" fmla="*/ 1244226 h 4693345"/>
              <a:gd name="connsiteX3" fmla="*/ 358650 w 424832"/>
              <a:gd name="connsiteY3" fmla="*/ 1995518 h 4693345"/>
              <a:gd name="connsiteX4" fmla="*/ 418245 w 424832"/>
              <a:gd name="connsiteY4" fmla="*/ 2581711 h 4693345"/>
              <a:gd name="connsiteX5" fmla="*/ 379418 w 424832"/>
              <a:gd name="connsiteY5" fmla="*/ 3256784 h 4693345"/>
              <a:gd name="connsiteX6" fmla="*/ 29238 w 424832"/>
              <a:gd name="connsiteY6" fmla="*/ 4013901 h 4693345"/>
              <a:gd name="connsiteX7" fmla="*/ 153857 w 424832"/>
              <a:gd name="connsiteY7" fmla="*/ 4693345 h 4693345"/>
              <a:gd name="connsiteX0" fmla="*/ 135747 w 264809"/>
              <a:gd name="connsiteY0" fmla="*/ 0 h 4693345"/>
              <a:gd name="connsiteX1" fmla="*/ 120276 w 264809"/>
              <a:gd name="connsiteY1" fmla="*/ 638611 h 4693345"/>
              <a:gd name="connsiteX2" fmla="*/ 153904 w 264809"/>
              <a:gd name="connsiteY2" fmla="*/ 1244226 h 4693345"/>
              <a:gd name="connsiteX3" fmla="*/ 204793 w 264809"/>
              <a:gd name="connsiteY3" fmla="*/ 1995518 h 4693345"/>
              <a:gd name="connsiteX4" fmla="*/ 264388 w 264809"/>
              <a:gd name="connsiteY4" fmla="*/ 2581711 h 4693345"/>
              <a:gd name="connsiteX5" fmla="*/ 225561 w 264809"/>
              <a:gd name="connsiteY5" fmla="*/ 3256784 h 4693345"/>
              <a:gd name="connsiteX6" fmla="*/ 120482 w 264809"/>
              <a:gd name="connsiteY6" fmla="*/ 4013901 h 4693345"/>
              <a:gd name="connsiteX7" fmla="*/ 0 w 264809"/>
              <a:gd name="connsiteY7" fmla="*/ 4693345 h 4693345"/>
              <a:gd name="connsiteX0" fmla="*/ 135747 w 321087"/>
              <a:gd name="connsiteY0" fmla="*/ 0 h 4693345"/>
              <a:gd name="connsiteX1" fmla="*/ 120276 w 321087"/>
              <a:gd name="connsiteY1" fmla="*/ 638611 h 4693345"/>
              <a:gd name="connsiteX2" fmla="*/ 153904 w 321087"/>
              <a:gd name="connsiteY2" fmla="*/ 1244226 h 4693345"/>
              <a:gd name="connsiteX3" fmla="*/ 204793 w 321087"/>
              <a:gd name="connsiteY3" fmla="*/ 1995518 h 4693345"/>
              <a:gd name="connsiteX4" fmla="*/ 264388 w 321087"/>
              <a:gd name="connsiteY4" fmla="*/ 2581711 h 4693345"/>
              <a:gd name="connsiteX5" fmla="*/ 225561 w 321087"/>
              <a:gd name="connsiteY5" fmla="*/ 3256784 h 4693345"/>
              <a:gd name="connsiteX6" fmla="*/ 225526 w 321087"/>
              <a:gd name="connsiteY6" fmla="*/ 4060716 h 4693345"/>
              <a:gd name="connsiteX7" fmla="*/ 0 w 321087"/>
              <a:gd name="connsiteY7" fmla="*/ 4693345 h 4693345"/>
              <a:gd name="connsiteX0" fmla="*/ 135747 w 264622"/>
              <a:gd name="connsiteY0" fmla="*/ 0 h 4693345"/>
              <a:gd name="connsiteX1" fmla="*/ 120276 w 264622"/>
              <a:gd name="connsiteY1" fmla="*/ 638611 h 4693345"/>
              <a:gd name="connsiteX2" fmla="*/ 153904 w 264622"/>
              <a:gd name="connsiteY2" fmla="*/ 1244226 h 4693345"/>
              <a:gd name="connsiteX3" fmla="*/ 204793 w 264622"/>
              <a:gd name="connsiteY3" fmla="*/ 1995518 h 4693345"/>
              <a:gd name="connsiteX4" fmla="*/ 264388 w 264622"/>
              <a:gd name="connsiteY4" fmla="*/ 2581711 h 4693345"/>
              <a:gd name="connsiteX5" fmla="*/ 225561 w 264622"/>
              <a:gd name="connsiteY5" fmla="*/ 3256784 h 4693345"/>
              <a:gd name="connsiteX6" fmla="*/ 225526 w 264622"/>
              <a:gd name="connsiteY6" fmla="*/ 4060716 h 4693345"/>
              <a:gd name="connsiteX7" fmla="*/ 0 w 264622"/>
              <a:gd name="connsiteY7" fmla="*/ 4693345 h 4693345"/>
              <a:gd name="connsiteX0" fmla="*/ 135747 w 264622"/>
              <a:gd name="connsiteY0" fmla="*/ 0 h 4693345"/>
              <a:gd name="connsiteX1" fmla="*/ 120276 w 264622"/>
              <a:gd name="connsiteY1" fmla="*/ 638611 h 4693345"/>
              <a:gd name="connsiteX2" fmla="*/ 153904 w 264622"/>
              <a:gd name="connsiteY2" fmla="*/ 1244226 h 4693345"/>
              <a:gd name="connsiteX3" fmla="*/ 204793 w 264622"/>
              <a:gd name="connsiteY3" fmla="*/ 1995518 h 4693345"/>
              <a:gd name="connsiteX4" fmla="*/ 264388 w 264622"/>
              <a:gd name="connsiteY4" fmla="*/ 2581711 h 4693345"/>
              <a:gd name="connsiteX5" fmla="*/ 225561 w 264622"/>
              <a:gd name="connsiteY5" fmla="*/ 3256784 h 4693345"/>
              <a:gd name="connsiteX6" fmla="*/ 225526 w 264622"/>
              <a:gd name="connsiteY6" fmla="*/ 4060716 h 4693345"/>
              <a:gd name="connsiteX7" fmla="*/ 0 w 264622"/>
              <a:gd name="connsiteY7" fmla="*/ 4693345 h 4693345"/>
              <a:gd name="connsiteX0" fmla="*/ 135747 w 266421"/>
              <a:gd name="connsiteY0" fmla="*/ 0 h 4693345"/>
              <a:gd name="connsiteX1" fmla="*/ 120276 w 266421"/>
              <a:gd name="connsiteY1" fmla="*/ 638611 h 4693345"/>
              <a:gd name="connsiteX2" fmla="*/ 153904 w 266421"/>
              <a:gd name="connsiteY2" fmla="*/ 1244226 h 4693345"/>
              <a:gd name="connsiteX3" fmla="*/ 264388 w 266421"/>
              <a:gd name="connsiteY3" fmla="*/ 2581711 h 4693345"/>
              <a:gd name="connsiteX4" fmla="*/ 225561 w 266421"/>
              <a:gd name="connsiteY4" fmla="*/ 3256784 h 4693345"/>
              <a:gd name="connsiteX5" fmla="*/ 225526 w 266421"/>
              <a:gd name="connsiteY5" fmla="*/ 4060716 h 4693345"/>
              <a:gd name="connsiteX6" fmla="*/ 0 w 266421"/>
              <a:gd name="connsiteY6" fmla="*/ 4693345 h 4693345"/>
              <a:gd name="connsiteX0" fmla="*/ 135747 w 268106"/>
              <a:gd name="connsiteY0" fmla="*/ 0 h 4693345"/>
              <a:gd name="connsiteX1" fmla="*/ 120276 w 268106"/>
              <a:gd name="connsiteY1" fmla="*/ 638611 h 4693345"/>
              <a:gd name="connsiteX2" fmla="*/ 264388 w 268106"/>
              <a:gd name="connsiteY2" fmla="*/ 2581711 h 4693345"/>
              <a:gd name="connsiteX3" fmla="*/ 225561 w 268106"/>
              <a:gd name="connsiteY3" fmla="*/ 3256784 h 4693345"/>
              <a:gd name="connsiteX4" fmla="*/ 225526 w 268106"/>
              <a:gd name="connsiteY4" fmla="*/ 4060716 h 4693345"/>
              <a:gd name="connsiteX5" fmla="*/ 0 w 268106"/>
              <a:gd name="connsiteY5" fmla="*/ 4693345 h 4693345"/>
              <a:gd name="connsiteX0" fmla="*/ 135747 w 272065"/>
              <a:gd name="connsiteY0" fmla="*/ 0 h 4693345"/>
              <a:gd name="connsiteX1" fmla="*/ 120276 w 272065"/>
              <a:gd name="connsiteY1" fmla="*/ 638611 h 4693345"/>
              <a:gd name="connsiteX2" fmla="*/ 264388 w 272065"/>
              <a:gd name="connsiteY2" fmla="*/ 2581711 h 4693345"/>
              <a:gd name="connsiteX3" fmla="*/ 225526 w 272065"/>
              <a:gd name="connsiteY3" fmla="*/ 4060716 h 4693345"/>
              <a:gd name="connsiteX4" fmla="*/ 0 w 272065"/>
              <a:gd name="connsiteY4" fmla="*/ 4693345 h 4693345"/>
              <a:gd name="connsiteX0" fmla="*/ 135747 w 266311"/>
              <a:gd name="connsiteY0" fmla="*/ 0 h 4693345"/>
              <a:gd name="connsiteX1" fmla="*/ 120276 w 266311"/>
              <a:gd name="connsiteY1" fmla="*/ 638611 h 4693345"/>
              <a:gd name="connsiteX2" fmla="*/ 264388 w 266311"/>
              <a:gd name="connsiteY2" fmla="*/ 2581711 h 4693345"/>
              <a:gd name="connsiteX3" fmla="*/ 0 w 266311"/>
              <a:gd name="connsiteY3" fmla="*/ 4693345 h 4693345"/>
              <a:gd name="connsiteX0" fmla="*/ 135747 w 135747"/>
              <a:gd name="connsiteY0" fmla="*/ 0 h 4693345"/>
              <a:gd name="connsiteX1" fmla="*/ 120276 w 135747"/>
              <a:gd name="connsiteY1" fmla="*/ 638611 h 4693345"/>
              <a:gd name="connsiteX2" fmla="*/ 89316 w 135747"/>
              <a:gd name="connsiteY2" fmla="*/ 2558304 h 4693345"/>
              <a:gd name="connsiteX3" fmla="*/ 0 w 135747"/>
              <a:gd name="connsiteY3" fmla="*/ 4693345 h 4693345"/>
              <a:gd name="connsiteX0" fmla="*/ 53438 w 195323"/>
              <a:gd name="connsiteY0" fmla="*/ 0 h 4318830"/>
              <a:gd name="connsiteX1" fmla="*/ 37967 w 195323"/>
              <a:gd name="connsiteY1" fmla="*/ 638611 h 4318830"/>
              <a:gd name="connsiteX2" fmla="*/ 7007 w 195323"/>
              <a:gd name="connsiteY2" fmla="*/ 2558304 h 4318830"/>
              <a:gd name="connsiteX3" fmla="*/ 186135 w 195323"/>
              <a:gd name="connsiteY3" fmla="*/ 4318830 h 4318830"/>
              <a:gd name="connsiteX0" fmla="*/ 53438 w 186135"/>
              <a:gd name="connsiteY0" fmla="*/ 0 h 4318830"/>
              <a:gd name="connsiteX1" fmla="*/ 37967 w 186135"/>
              <a:gd name="connsiteY1" fmla="*/ 638611 h 4318830"/>
              <a:gd name="connsiteX2" fmla="*/ 7007 w 186135"/>
              <a:gd name="connsiteY2" fmla="*/ 2558304 h 4318830"/>
              <a:gd name="connsiteX3" fmla="*/ 186135 w 186135"/>
              <a:gd name="connsiteY3" fmla="*/ 4318830 h 4318830"/>
              <a:gd name="connsiteX0" fmla="*/ 56512 w 235895"/>
              <a:gd name="connsiteY0" fmla="*/ 0 h 3920908"/>
              <a:gd name="connsiteX1" fmla="*/ 41041 w 235895"/>
              <a:gd name="connsiteY1" fmla="*/ 638611 h 3920908"/>
              <a:gd name="connsiteX2" fmla="*/ 10081 w 235895"/>
              <a:gd name="connsiteY2" fmla="*/ 2558304 h 3920908"/>
              <a:gd name="connsiteX3" fmla="*/ 235895 w 235895"/>
              <a:gd name="connsiteY3" fmla="*/ 3920908 h 3920908"/>
              <a:gd name="connsiteX0" fmla="*/ 56512 w 235895"/>
              <a:gd name="connsiteY0" fmla="*/ 0 h 3920908"/>
              <a:gd name="connsiteX1" fmla="*/ 41041 w 235895"/>
              <a:gd name="connsiteY1" fmla="*/ 638611 h 3920908"/>
              <a:gd name="connsiteX2" fmla="*/ 10081 w 235895"/>
              <a:gd name="connsiteY2" fmla="*/ 2558304 h 3920908"/>
              <a:gd name="connsiteX3" fmla="*/ 235895 w 235895"/>
              <a:gd name="connsiteY3" fmla="*/ 3920908 h 3920908"/>
              <a:gd name="connsiteX0" fmla="*/ 47911 w 227294"/>
              <a:gd name="connsiteY0" fmla="*/ 0 h 3920908"/>
              <a:gd name="connsiteX1" fmla="*/ 125812 w 227294"/>
              <a:gd name="connsiteY1" fmla="*/ 966311 h 3920908"/>
              <a:gd name="connsiteX2" fmla="*/ 1480 w 227294"/>
              <a:gd name="connsiteY2" fmla="*/ 2558304 h 3920908"/>
              <a:gd name="connsiteX3" fmla="*/ 227294 w 227294"/>
              <a:gd name="connsiteY3" fmla="*/ 3920908 h 3920908"/>
              <a:gd name="connsiteX0" fmla="*/ 47491 w 226874"/>
              <a:gd name="connsiteY0" fmla="*/ 0 h 3920908"/>
              <a:gd name="connsiteX1" fmla="*/ 125392 w 226874"/>
              <a:gd name="connsiteY1" fmla="*/ 966311 h 3920908"/>
              <a:gd name="connsiteX2" fmla="*/ 1060 w 226874"/>
              <a:gd name="connsiteY2" fmla="*/ 2558304 h 3920908"/>
              <a:gd name="connsiteX3" fmla="*/ 226874 w 226874"/>
              <a:gd name="connsiteY3" fmla="*/ 3920908 h 3920908"/>
              <a:gd name="connsiteX0" fmla="*/ 47708 w 227091"/>
              <a:gd name="connsiteY0" fmla="*/ 0 h 3920908"/>
              <a:gd name="connsiteX1" fmla="*/ 125609 w 227091"/>
              <a:gd name="connsiteY1" fmla="*/ 966311 h 3920908"/>
              <a:gd name="connsiteX2" fmla="*/ 1277 w 227091"/>
              <a:gd name="connsiteY2" fmla="*/ 2558304 h 3920908"/>
              <a:gd name="connsiteX3" fmla="*/ 227091 w 227091"/>
              <a:gd name="connsiteY3" fmla="*/ 3920908 h 3920908"/>
              <a:gd name="connsiteX0" fmla="*/ 47802 w 227185"/>
              <a:gd name="connsiteY0" fmla="*/ 0 h 3920908"/>
              <a:gd name="connsiteX1" fmla="*/ 125703 w 227185"/>
              <a:gd name="connsiteY1" fmla="*/ 966311 h 3920908"/>
              <a:gd name="connsiteX2" fmla="*/ 1371 w 227185"/>
              <a:gd name="connsiteY2" fmla="*/ 2558304 h 3920908"/>
              <a:gd name="connsiteX3" fmla="*/ 227185 w 227185"/>
              <a:gd name="connsiteY3" fmla="*/ 3920908 h 3920908"/>
              <a:gd name="connsiteX0" fmla="*/ 58582 w 237965"/>
              <a:gd name="connsiteY0" fmla="*/ 0 h 3920908"/>
              <a:gd name="connsiteX1" fmla="*/ 136483 w 237965"/>
              <a:gd name="connsiteY1" fmla="*/ 966311 h 3920908"/>
              <a:gd name="connsiteX2" fmla="*/ 1393 w 237965"/>
              <a:gd name="connsiteY2" fmla="*/ 3054542 h 3920908"/>
              <a:gd name="connsiteX3" fmla="*/ 237965 w 237965"/>
              <a:gd name="connsiteY3" fmla="*/ 3920908 h 3920908"/>
              <a:gd name="connsiteX0" fmla="*/ 79901 w 259284"/>
              <a:gd name="connsiteY0" fmla="*/ 0 h 3920908"/>
              <a:gd name="connsiteX1" fmla="*/ 157802 w 259284"/>
              <a:gd name="connsiteY1" fmla="*/ 966311 h 3920908"/>
              <a:gd name="connsiteX2" fmla="*/ 22712 w 259284"/>
              <a:gd name="connsiteY2" fmla="*/ 3054542 h 3920908"/>
              <a:gd name="connsiteX3" fmla="*/ 259284 w 259284"/>
              <a:gd name="connsiteY3" fmla="*/ 3920908 h 3920908"/>
              <a:gd name="connsiteX0" fmla="*/ 30467 w 209850"/>
              <a:gd name="connsiteY0" fmla="*/ 0 h 3920908"/>
              <a:gd name="connsiteX1" fmla="*/ 108368 w 209850"/>
              <a:gd name="connsiteY1" fmla="*/ 966311 h 3920908"/>
              <a:gd name="connsiteX2" fmla="*/ 27069 w 209850"/>
              <a:gd name="connsiteY2" fmla="*/ 3421326 h 3920908"/>
              <a:gd name="connsiteX3" fmla="*/ 209850 w 209850"/>
              <a:gd name="connsiteY3" fmla="*/ 3920908 h 3920908"/>
              <a:gd name="connsiteX0" fmla="*/ 11031 w 190414"/>
              <a:gd name="connsiteY0" fmla="*/ 0 h 3920908"/>
              <a:gd name="connsiteX1" fmla="*/ 88932 w 190414"/>
              <a:gd name="connsiteY1" fmla="*/ 966311 h 3920908"/>
              <a:gd name="connsiteX2" fmla="*/ 7633 w 190414"/>
              <a:gd name="connsiteY2" fmla="*/ 3421326 h 3920908"/>
              <a:gd name="connsiteX3" fmla="*/ 190414 w 190414"/>
              <a:gd name="connsiteY3" fmla="*/ 3920908 h 3920908"/>
              <a:gd name="connsiteX0" fmla="*/ 73507 w 252890"/>
              <a:gd name="connsiteY0" fmla="*/ 0 h 3920908"/>
              <a:gd name="connsiteX1" fmla="*/ 151408 w 252890"/>
              <a:gd name="connsiteY1" fmla="*/ 966311 h 3920908"/>
              <a:gd name="connsiteX2" fmla="*/ 5560 w 252890"/>
              <a:gd name="connsiteY2" fmla="*/ 3421326 h 3920908"/>
              <a:gd name="connsiteX3" fmla="*/ 252890 w 252890"/>
              <a:gd name="connsiteY3" fmla="*/ 3920908 h 3920908"/>
              <a:gd name="connsiteX0" fmla="*/ 73507 w 252890"/>
              <a:gd name="connsiteY0" fmla="*/ 0 h 3920908"/>
              <a:gd name="connsiteX1" fmla="*/ 151408 w 252890"/>
              <a:gd name="connsiteY1" fmla="*/ 966311 h 3920908"/>
              <a:gd name="connsiteX2" fmla="*/ 5560 w 252890"/>
              <a:gd name="connsiteY2" fmla="*/ 3248722 h 3920908"/>
              <a:gd name="connsiteX3" fmla="*/ 252890 w 252890"/>
              <a:gd name="connsiteY3" fmla="*/ 3920908 h 3920908"/>
              <a:gd name="connsiteX0" fmla="*/ 74351 w 253734"/>
              <a:gd name="connsiteY0" fmla="*/ 0 h 3920908"/>
              <a:gd name="connsiteX1" fmla="*/ 6404 w 253734"/>
              <a:gd name="connsiteY1" fmla="*/ 3248722 h 3920908"/>
              <a:gd name="connsiteX2" fmla="*/ 253734 w 253734"/>
              <a:gd name="connsiteY2" fmla="*/ 3920908 h 3920908"/>
              <a:gd name="connsiteX0" fmla="*/ 0 w 179383"/>
              <a:gd name="connsiteY0" fmla="*/ 0 h 3920908"/>
              <a:gd name="connsiteX1" fmla="*/ 179383 w 179383"/>
              <a:gd name="connsiteY1" fmla="*/ 3920908 h 3920908"/>
              <a:gd name="connsiteX0" fmla="*/ 0 w 179383"/>
              <a:gd name="connsiteY0" fmla="*/ 0 h 3920908"/>
              <a:gd name="connsiteX1" fmla="*/ 48766 w 179383"/>
              <a:gd name="connsiteY1" fmla="*/ 1017979 h 3920908"/>
              <a:gd name="connsiteX2" fmla="*/ 179383 w 179383"/>
              <a:gd name="connsiteY2" fmla="*/ 3920908 h 3920908"/>
              <a:gd name="connsiteX0" fmla="*/ 0 w 214412"/>
              <a:gd name="connsiteY0" fmla="*/ 0 h 3931632"/>
              <a:gd name="connsiteX1" fmla="*/ 83795 w 214412"/>
              <a:gd name="connsiteY1" fmla="*/ 1028703 h 3931632"/>
              <a:gd name="connsiteX2" fmla="*/ 214412 w 214412"/>
              <a:gd name="connsiteY2" fmla="*/ 3931632 h 3931632"/>
              <a:gd name="connsiteX0" fmla="*/ 0 w 214412"/>
              <a:gd name="connsiteY0" fmla="*/ 0 h 3931632"/>
              <a:gd name="connsiteX1" fmla="*/ 95471 w 214412"/>
              <a:gd name="connsiteY1" fmla="*/ 889297 h 3931632"/>
              <a:gd name="connsiteX2" fmla="*/ 214412 w 214412"/>
              <a:gd name="connsiteY2" fmla="*/ 3931632 h 3931632"/>
              <a:gd name="connsiteX0" fmla="*/ 0 w 214412"/>
              <a:gd name="connsiteY0" fmla="*/ 0 h 3931632"/>
              <a:gd name="connsiteX1" fmla="*/ 95471 w 214412"/>
              <a:gd name="connsiteY1" fmla="*/ 889297 h 3931632"/>
              <a:gd name="connsiteX2" fmla="*/ 214412 w 214412"/>
              <a:gd name="connsiteY2" fmla="*/ 3931632 h 3931632"/>
              <a:gd name="connsiteX0" fmla="*/ 0 w 344796"/>
              <a:gd name="connsiteY0" fmla="*/ 0 h 3813673"/>
              <a:gd name="connsiteX1" fmla="*/ 225855 w 344796"/>
              <a:gd name="connsiteY1" fmla="*/ 771338 h 3813673"/>
              <a:gd name="connsiteX2" fmla="*/ 344796 w 344796"/>
              <a:gd name="connsiteY2" fmla="*/ 3813673 h 3813673"/>
              <a:gd name="connsiteX0" fmla="*/ 0 w 344796"/>
              <a:gd name="connsiteY0" fmla="*/ 0 h 3813673"/>
              <a:gd name="connsiteX1" fmla="*/ 225855 w 344796"/>
              <a:gd name="connsiteY1" fmla="*/ 771338 h 3813673"/>
              <a:gd name="connsiteX2" fmla="*/ 344796 w 344796"/>
              <a:gd name="connsiteY2" fmla="*/ 3813673 h 3813673"/>
              <a:gd name="connsiteX0" fmla="*/ 0 w 344796"/>
              <a:gd name="connsiteY0" fmla="*/ 0 h 3813673"/>
              <a:gd name="connsiteX1" fmla="*/ 194719 w 344796"/>
              <a:gd name="connsiteY1" fmla="*/ 696273 h 3813673"/>
              <a:gd name="connsiteX2" fmla="*/ 344796 w 344796"/>
              <a:gd name="connsiteY2" fmla="*/ 3813673 h 3813673"/>
              <a:gd name="connsiteX0" fmla="*/ 0 w 344796"/>
              <a:gd name="connsiteY0" fmla="*/ 0 h 3813673"/>
              <a:gd name="connsiteX1" fmla="*/ 194719 w 344796"/>
              <a:gd name="connsiteY1" fmla="*/ 696273 h 3813673"/>
              <a:gd name="connsiteX2" fmla="*/ 344796 w 344796"/>
              <a:gd name="connsiteY2" fmla="*/ 3813673 h 3813673"/>
              <a:gd name="connsiteX0" fmla="*/ 0 w 344796"/>
              <a:gd name="connsiteY0" fmla="*/ 0 h 3813673"/>
              <a:gd name="connsiteX1" fmla="*/ 194719 w 344796"/>
              <a:gd name="connsiteY1" fmla="*/ 696273 h 3813673"/>
              <a:gd name="connsiteX2" fmla="*/ 344796 w 344796"/>
              <a:gd name="connsiteY2" fmla="*/ 3813673 h 3813673"/>
              <a:gd name="connsiteX0" fmla="*/ 0 w 344796"/>
              <a:gd name="connsiteY0" fmla="*/ 0 h 3813673"/>
              <a:gd name="connsiteX1" fmla="*/ 194719 w 344796"/>
              <a:gd name="connsiteY1" fmla="*/ 696273 h 3813673"/>
              <a:gd name="connsiteX2" fmla="*/ 212233 w 344796"/>
              <a:gd name="connsiteY2" fmla="*/ 1071597 h 3813673"/>
              <a:gd name="connsiteX3" fmla="*/ 344796 w 344796"/>
              <a:gd name="connsiteY3"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344796 w 344796"/>
              <a:gd name="connsiteY3"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344796 w 344796"/>
              <a:gd name="connsiteY3"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84236 w 344796"/>
              <a:gd name="connsiteY3" fmla="*/ 2755197 h 3813673"/>
              <a:gd name="connsiteX4" fmla="*/ 344796 w 344796"/>
              <a:gd name="connsiteY4"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84236 w 344796"/>
              <a:gd name="connsiteY3" fmla="*/ 2755197 h 3813673"/>
              <a:gd name="connsiteX4" fmla="*/ 344796 w 344796"/>
              <a:gd name="connsiteY4"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93966 w 344796"/>
              <a:gd name="connsiteY3" fmla="*/ 2594343 h 3813673"/>
              <a:gd name="connsiteX4" fmla="*/ 344796 w 344796"/>
              <a:gd name="connsiteY4"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93966 w 344796"/>
              <a:gd name="connsiteY3" fmla="*/ 2594343 h 3813673"/>
              <a:gd name="connsiteX4" fmla="*/ 344796 w 344796"/>
              <a:gd name="connsiteY4" fmla="*/ 3813673 h 3813673"/>
              <a:gd name="connsiteX0" fmla="*/ 0 w 344796"/>
              <a:gd name="connsiteY0" fmla="*/ 0 h 3813673"/>
              <a:gd name="connsiteX1" fmla="*/ 194719 w 344796"/>
              <a:gd name="connsiteY1" fmla="*/ 696273 h 3813673"/>
              <a:gd name="connsiteX2" fmla="*/ 186935 w 344796"/>
              <a:gd name="connsiteY2" fmla="*/ 1093044 h 3813673"/>
              <a:gd name="connsiteX3" fmla="*/ 270614 w 344796"/>
              <a:gd name="connsiteY3" fmla="*/ 2530002 h 3813673"/>
              <a:gd name="connsiteX4" fmla="*/ 344796 w 344796"/>
              <a:gd name="connsiteY4" fmla="*/ 3813673 h 3813673"/>
              <a:gd name="connsiteX0" fmla="*/ 0 w 344796"/>
              <a:gd name="connsiteY0" fmla="*/ 0 h 3813673"/>
              <a:gd name="connsiteX1" fmla="*/ 221963 w 344796"/>
              <a:gd name="connsiteY1" fmla="*/ 685549 h 3813673"/>
              <a:gd name="connsiteX2" fmla="*/ 186935 w 344796"/>
              <a:gd name="connsiteY2" fmla="*/ 1093044 h 3813673"/>
              <a:gd name="connsiteX3" fmla="*/ 270614 w 344796"/>
              <a:gd name="connsiteY3" fmla="*/ 2530002 h 3813673"/>
              <a:gd name="connsiteX4" fmla="*/ 344796 w 344796"/>
              <a:gd name="connsiteY4" fmla="*/ 3813673 h 3813673"/>
              <a:gd name="connsiteX0" fmla="*/ 0 w 344796"/>
              <a:gd name="connsiteY0" fmla="*/ 0 h 3813673"/>
              <a:gd name="connsiteX1" fmla="*/ 221963 w 344796"/>
              <a:gd name="connsiteY1" fmla="*/ 685549 h 3813673"/>
              <a:gd name="connsiteX2" fmla="*/ 208341 w 344796"/>
              <a:gd name="connsiteY2" fmla="*/ 1071597 h 3813673"/>
              <a:gd name="connsiteX3" fmla="*/ 270614 w 344796"/>
              <a:gd name="connsiteY3" fmla="*/ 2530002 h 3813673"/>
              <a:gd name="connsiteX4" fmla="*/ 344796 w 344796"/>
              <a:gd name="connsiteY4" fmla="*/ 3813673 h 3813673"/>
              <a:gd name="connsiteX0" fmla="*/ 0 w 344796"/>
              <a:gd name="connsiteY0" fmla="*/ 0 h 3813673"/>
              <a:gd name="connsiteX1" fmla="*/ 221963 w 344796"/>
              <a:gd name="connsiteY1" fmla="*/ 685549 h 3813673"/>
              <a:gd name="connsiteX2" fmla="*/ 208341 w 344796"/>
              <a:gd name="connsiteY2" fmla="*/ 1071597 h 3813673"/>
              <a:gd name="connsiteX3" fmla="*/ 270614 w 344796"/>
              <a:gd name="connsiteY3" fmla="*/ 2530002 h 3813673"/>
              <a:gd name="connsiteX4" fmla="*/ 344796 w 344796"/>
              <a:gd name="connsiteY4" fmla="*/ 3813673 h 3813673"/>
              <a:gd name="connsiteX0" fmla="*/ 0 w 344796"/>
              <a:gd name="connsiteY0" fmla="*/ 0 h 3813673"/>
              <a:gd name="connsiteX1" fmla="*/ 221963 w 344796"/>
              <a:gd name="connsiteY1" fmla="*/ 685549 h 3813673"/>
              <a:gd name="connsiteX2" fmla="*/ 208341 w 344796"/>
              <a:gd name="connsiteY2" fmla="*/ 1071597 h 3813673"/>
              <a:gd name="connsiteX3" fmla="*/ 270614 w 344796"/>
              <a:gd name="connsiteY3" fmla="*/ 2530002 h 3813673"/>
              <a:gd name="connsiteX4" fmla="*/ 344796 w 344796"/>
              <a:gd name="connsiteY4" fmla="*/ 3813673 h 3813673"/>
              <a:gd name="connsiteX0" fmla="*/ 0 w 311713"/>
              <a:gd name="connsiteY0" fmla="*/ 0 h 3920909"/>
              <a:gd name="connsiteX1" fmla="*/ 188880 w 311713"/>
              <a:gd name="connsiteY1" fmla="*/ 792785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11713"/>
              <a:gd name="connsiteY0" fmla="*/ 0 h 3920909"/>
              <a:gd name="connsiteX1" fmla="*/ 188880 w 311713"/>
              <a:gd name="connsiteY1" fmla="*/ 792785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11713"/>
              <a:gd name="connsiteY0" fmla="*/ 0 h 3920909"/>
              <a:gd name="connsiteX1" fmla="*/ 155798 w 311713"/>
              <a:gd name="connsiteY1" fmla="*/ 953639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11713"/>
              <a:gd name="connsiteY0" fmla="*/ 0 h 3920909"/>
              <a:gd name="connsiteX1" fmla="*/ 155798 w 311713"/>
              <a:gd name="connsiteY1" fmla="*/ 953639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11713"/>
              <a:gd name="connsiteY0" fmla="*/ 0 h 3920909"/>
              <a:gd name="connsiteX1" fmla="*/ 155798 w 311713"/>
              <a:gd name="connsiteY1" fmla="*/ 953639 h 3920909"/>
              <a:gd name="connsiteX2" fmla="*/ 175258 w 311713"/>
              <a:gd name="connsiteY2" fmla="*/ 1178833 h 3920909"/>
              <a:gd name="connsiteX3" fmla="*/ 237531 w 311713"/>
              <a:gd name="connsiteY3" fmla="*/ 2637238 h 3920909"/>
              <a:gd name="connsiteX4" fmla="*/ 311713 w 311713"/>
              <a:gd name="connsiteY4" fmla="*/ 3920909 h 3920909"/>
              <a:gd name="connsiteX0" fmla="*/ 0 w 333119"/>
              <a:gd name="connsiteY0" fmla="*/ 0 h 4178275"/>
              <a:gd name="connsiteX1" fmla="*/ 155798 w 333119"/>
              <a:gd name="connsiteY1" fmla="*/ 953639 h 4178275"/>
              <a:gd name="connsiteX2" fmla="*/ 175258 w 333119"/>
              <a:gd name="connsiteY2" fmla="*/ 1178833 h 4178275"/>
              <a:gd name="connsiteX3" fmla="*/ 237531 w 333119"/>
              <a:gd name="connsiteY3" fmla="*/ 2637238 h 4178275"/>
              <a:gd name="connsiteX4" fmla="*/ 333119 w 333119"/>
              <a:gd name="connsiteY4" fmla="*/ 4178275 h 4178275"/>
              <a:gd name="connsiteX0" fmla="*/ 0 w 348687"/>
              <a:gd name="connsiteY0" fmla="*/ 0 h 4296234"/>
              <a:gd name="connsiteX1" fmla="*/ 171366 w 348687"/>
              <a:gd name="connsiteY1" fmla="*/ 1071598 h 4296234"/>
              <a:gd name="connsiteX2" fmla="*/ 190826 w 348687"/>
              <a:gd name="connsiteY2" fmla="*/ 1296792 h 4296234"/>
              <a:gd name="connsiteX3" fmla="*/ 253099 w 348687"/>
              <a:gd name="connsiteY3" fmla="*/ 2755197 h 4296234"/>
              <a:gd name="connsiteX4" fmla="*/ 348687 w 348687"/>
              <a:gd name="connsiteY4" fmla="*/ 4296234 h 4296234"/>
              <a:gd name="connsiteX0" fmla="*/ 0 w 362309"/>
              <a:gd name="connsiteY0" fmla="*/ 0 h 4274787"/>
              <a:gd name="connsiteX1" fmla="*/ 184988 w 362309"/>
              <a:gd name="connsiteY1" fmla="*/ 1050151 h 4274787"/>
              <a:gd name="connsiteX2" fmla="*/ 204448 w 362309"/>
              <a:gd name="connsiteY2" fmla="*/ 1275345 h 4274787"/>
              <a:gd name="connsiteX3" fmla="*/ 266721 w 362309"/>
              <a:gd name="connsiteY3" fmla="*/ 2733750 h 4274787"/>
              <a:gd name="connsiteX4" fmla="*/ 362309 w 362309"/>
              <a:gd name="connsiteY4" fmla="*/ 4274787 h 4274787"/>
              <a:gd name="connsiteX0" fmla="*/ 0 w 362309"/>
              <a:gd name="connsiteY0" fmla="*/ 0 h 4274787"/>
              <a:gd name="connsiteX1" fmla="*/ 184988 w 362309"/>
              <a:gd name="connsiteY1" fmla="*/ 1050151 h 4274787"/>
              <a:gd name="connsiteX2" fmla="*/ 204448 w 362309"/>
              <a:gd name="connsiteY2" fmla="*/ 1275345 h 4274787"/>
              <a:gd name="connsiteX3" fmla="*/ 266721 w 362309"/>
              <a:gd name="connsiteY3" fmla="*/ 2733750 h 4274787"/>
              <a:gd name="connsiteX4" fmla="*/ 362309 w 362309"/>
              <a:gd name="connsiteY4" fmla="*/ 4274787 h 4274787"/>
              <a:gd name="connsiteX0" fmla="*/ 0 w 362309"/>
              <a:gd name="connsiteY0" fmla="*/ 0 h 4274787"/>
              <a:gd name="connsiteX1" fmla="*/ 184988 w 362309"/>
              <a:gd name="connsiteY1" fmla="*/ 1050151 h 4274787"/>
              <a:gd name="connsiteX2" fmla="*/ 204448 w 362309"/>
              <a:gd name="connsiteY2" fmla="*/ 1275345 h 4274787"/>
              <a:gd name="connsiteX3" fmla="*/ 266721 w 362309"/>
              <a:gd name="connsiteY3" fmla="*/ 2733750 h 4274787"/>
              <a:gd name="connsiteX4" fmla="*/ 362309 w 362309"/>
              <a:gd name="connsiteY4" fmla="*/ 4274787 h 4274787"/>
              <a:gd name="connsiteX0" fmla="*/ 0 w 362309"/>
              <a:gd name="connsiteY0" fmla="*/ 0 h 4274787"/>
              <a:gd name="connsiteX1" fmla="*/ 204448 w 362309"/>
              <a:gd name="connsiteY1" fmla="*/ 1275345 h 4274787"/>
              <a:gd name="connsiteX2" fmla="*/ 266721 w 362309"/>
              <a:gd name="connsiteY2" fmla="*/ 2733750 h 4274787"/>
              <a:gd name="connsiteX3" fmla="*/ 362309 w 362309"/>
              <a:gd name="connsiteY3" fmla="*/ 4274787 h 4274787"/>
              <a:gd name="connsiteX0" fmla="*/ 0 w 362309"/>
              <a:gd name="connsiteY0" fmla="*/ 0 h 4274787"/>
              <a:gd name="connsiteX1" fmla="*/ 266721 w 362309"/>
              <a:gd name="connsiteY1" fmla="*/ 2733750 h 4274787"/>
              <a:gd name="connsiteX2" fmla="*/ 362309 w 362309"/>
              <a:gd name="connsiteY2" fmla="*/ 4274787 h 4274787"/>
              <a:gd name="connsiteX0" fmla="*/ 0 w 362309"/>
              <a:gd name="connsiteY0" fmla="*/ 0 h 4274787"/>
              <a:gd name="connsiteX1" fmla="*/ 362309 w 362309"/>
              <a:gd name="connsiteY1" fmla="*/ 4274787 h 4274787"/>
              <a:gd name="connsiteX0" fmla="*/ 0 w 872354"/>
              <a:gd name="connsiteY0" fmla="*/ 0 h 647156"/>
              <a:gd name="connsiteX1" fmla="*/ 872354 w 872354"/>
              <a:gd name="connsiteY1" fmla="*/ 647156 h 647156"/>
              <a:gd name="connsiteX0" fmla="*/ 0 w 872354"/>
              <a:gd name="connsiteY0" fmla="*/ 0 h 647156"/>
              <a:gd name="connsiteX1" fmla="*/ 872354 w 872354"/>
              <a:gd name="connsiteY1" fmla="*/ 647156 h 647156"/>
              <a:gd name="connsiteX0" fmla="*/ 0 w 872354"/>
              <a:gd name="connsiteY0" fmla="*/ 0 h 647156"/>
              <a:gd name="connsiteX1" fmla="*/ 872354 w 872354"/>
              <a:gd name="connsiteY1" fmla="*/ 647156 h 647156"/>
              <a:gd name="connsiteX0" fmla="*/ 0 w 872354"/>
              <a:gd name="connsiteY0" fmla="*/ 0 h 647156"/>
              <a:gd name="connsiteX1" fmla="*/ 35319 w 872354"/>
              <a:gd name="connsiteY1" fmla="*/ 33659 h 647156"/>
              <a:gd name="connsiteX2" fmla="*/ 872354 w 872354"/>
              <a:gd name="connsiteY2" fmla="*/ 647156 h 647156"/>
              <a:gd name="connsiteX0" fmla="*/ 0 w 872354"/>
              <a:gd name="connsiteY0" fmla="*/ 0 h 711497"/>
              <a:gd name="connsiteX1" fmla="*/ 35319 w 872354"/>
              <a:gd name="connsiteY1" fmla="*/ 98000 h 711497"/>
              <a:gd name="connsiteX2" fmla="*/ 872354 w 872354"/>
              <a:gd name="connsiteY2" fmla="*/ 711497 h 711497"/>
              <a:gd name="connsiteX0" fmla="*/ 0 w 872354"/>
              <a:gd name="connsiteY0" fmla="*/ 0 h 711497"/>
              <a:gd name="connsiteX1" fmla="*/ 6129 w 872354"/>
              <a:gd name="connsiteY1" fmla="*/ 130171 h 711497"/>
              <a:gd name="connsiteX2" fmla="*/ 872354 w 872354"/>
              <a:gd name="connsiteY2" fmla="*/ 711497 h 711497"/>
              <a:gd name="connsiteX0" fmla="*/ 5671 w 878025"/>
              <a:gd name="connsiteY0" fmla="*/ 0 h 711497"/>
              <a:gd name="connsiteX1" fmla="*/ 124 w 878025"/>
              <a:gd name="connsiteY1" fmla="*/ 140895 h 711497"/>
              <a:gd name="connsiteX2" fmla="*/ 878025 w 878025"/>
              <a:gd name="connsiteY2" fmla="*/ 711497 h 711497"/>
              <a:gd name="connsiteX0" fmla="*/ 53114 w 925468"/>
              <a:gd name="connsiteY0" fmla="*/ 0 h 711497"/>
              <a:gd name="connsiteX1" fmla="*/ 47567 w 925468"/>
              <a:gd name="connsiteY1" fmla="*/ 140895 h 711497"/>
              <a:gd name="connsiteX2" fmla="*/ 70918 w 925468"/>
              <a:gd name="connsiteY2" fmla="*/ 151618 h 711497"/>
              <a:gd name="connsiteX3" fmla="*/ 925468 w 925468"/>
              <a:gd name="connsiteY3" fmla="*/ 711497 h 711497"/>
              <a:gd name="connsiteX0" fmla="*/ 5547 w 877901"/>
              <a:gd name="connsiteY0" fmla="*/ 0 h 711497"/>
              <a:gd name="connsiteX1" fmla="*/ 0 w 877901"/>
              <a:gd name="connsiteY1" fmla="*/ 140895 h 711497"/>
              <a:gd name="connsiteX2" fmla="*/ 23351 w 877901"/>
              <a:gd name="connsiteY2" fmla="*/ 151618 h 711497"/>
              <a:gd name="connsiteX3" fmla="*/ 877901 w 877901"/>
              <a:gd name="connsiteY3" fmla="*/ 711497 h 711497"/>
              <a:gd name="connsiteX0" fmla="*/ 5547 w 877901"/>
              <a:gd name="connsiteY0" fmla="*/ 0 h 711497"/>
              <a:gd name="connsiteX1" fmla="*/ 0 w 877901"/>
              <a:gd name="connsiteY1" fmla="*/ 140895 h 711497"/>
              <a:gd name="connsiteX2" fmla="*/ 23351 w 877901"/>
              <a:gd name="connsiteY2" fmla="*/ 151618 h 711497"/>
              <a:gd name="connsiteX3" fmla="*/ 877901 w 877901"/>
              <a:gd name="connsiteY3" fmla="*/ 711497 h 711497"/>
              <a:gd name="connsiteX0" fmla="*/ 5547 w 877901"/>
              <a:gd name="connsiteY0" fmla="*/ 0 h 711497"/>
              <a:gd name="connsiteX1" fmla="*/ 0 w 877901"/>
              <a:gd name="connsiteY1" fmla="*/ 140895 h 711497"/>
              <a:gd name="connsiteX2" fmla="*/ 23351 w 877901"/>
              <a:gd name="connsiteY2" fmla="*/ 151618 h 711497"/>
              <a:gd name="connsiteX3" fmla="*/ 122599 w 877901"/>
              <a:gd name="connsiteY3" fmla="*/ 173065 h 711497"/>
              <a:gd name="connsiteX4" fmla="*/ 877901 w 877901"/>
              <a:gd name="connsiteY4" fmla="*/ 711497 h 711497"/>
              <a:gd name="connsiteX0" fmla="*/ 5547 w 877901"/>
              <a:gd name="connsiteY0" fmla="*/ 298916 h 1010413"/>
              <a:gd name="connsiteX1" fmla="*/ 0 w 877901"/>
              <a:gd name="connsiteY1" fmla="*/ 439811 h 1010413"/>
              <a:gd name="connsiteX2" fmla="*/ 23351 w 877901"/>
              <a:gd name="connsiteY2" fmla="*/ 450534 h 1010413"/>
              <a:gd name="connsiteX3" fmla="*/ 108977 w 877901"/>
              <a:gd name="connsiteY3" fmla="*/ 10868 h 1010413"/>
              <a:gd name="connsiteX4" fmla="*/ 877901 w 877901"/>
              <a:gd name="connsiteY4" fmla="*/ 1010413 h 1010413"/>
              <a:gd name="connsiteX0" fmla="*/ 5547 w 877901"/>
              <a:gd name="connsiteY0" fmla="*/ 288574 h 1000071"/>
              <a:gd name="connsiteX1" fmla="*/ 0 w 877901"/>
              <a:gd name="connsiteY1" fmla="*/ 429469 h 1000071"/>
              <a:gd name="connsiteX2" fmla="*/ 23351 w 877901"/>
              <a:gd name="connsiteY2" fmla="*/ 440192 h 1000071"/>
              <a:gd name="connsiteX3" fmla="*/ 108977 w 877901"/>
              <a:gd name="connsiteY3" fmla="*/ 526 h 1000071"/>
              <a:gd name="connsiteX4" fmla="*/ 877901 w 877901"/>
              <a:gd name="connsiteY4" fmla="*/ 1000071 h 1000071"/>
              <a:gd name="connsiteX0" fmla="*/ 5547 w 877901"/>
              <a:gd name="connsiteY0" fmla="*/ 288574 h 1000071"/>
              <a:gd name="connsiteX1" fmla="*/ 0 w 877901"/>
              <a:gd name="connsiteY1" fmla="*/ 429469 h 1000071"/>
              <a:gd name="connsiteX2" fmla="*/ 23351 w 877901"/>
              <a:gd name="connsiteY2" fmla="*/ 440192 h 1000071"/>
              <a:gd name="connsiteX3" fmla="*/ 108977 w 877901"/>
              <a:gd name="connsiteY3" fmla="*/ 526 h 1000071"/>
              <a:gd name="connsiteX4" fmla="*/ 877901 w 877901"/>
              <a:gd name="connsiteY4" fmla="*/ 1000071 h 1000071"/>
              <a:gd name="connsiteX0" fmla="*/ 5547 w 877901"/>
              <a:gd name="connsiteY0" fmla="*/ 149386 h 860883"/>
              <a:gd name="connsiteX1" fmla="*/ 0 w 877901"/>
              <a:gd name="connsiteY1" fmla="*/ 290281 h 860883"/>
              <a:gd name="connsiteX2" fmla="*/ 23351 w 877901"/>
              <a:gd name="connsiteY2" fmla="*/ 301004 h 860883"/>
              <a:gd name="connsiteX3" fmla="*/ 52542 w 877901"/>
              <a:gd name="connsiteY3" fmla="*/ 744 h 860883"/>
              <a:gd name="connsiteX4" fmla="*/ 877901 w 877901"/>
              <a:gd name="connsiteY4" fmla="*/ 860883 h 860883"/>
              <a:gd name="connsiteX0" fmla="*/ 5547 w 877901"/>
              <a:gd name="connsiteY0" fmla="*/ 149898 h 861395"/>
              <a:gd name="connsiteX1" fmla="*/ 0 w 877901"/>
              <a:gd name="connsiteY1" fmla="*/ 290793 h 861395"/>
              <a:gd name="connsiteX2" fmla="*/ 23351 w 877901"/>
              <a:gd name="connsiteY2" fmla="*/ 301516 h 861395"/>
              <a:gd name="connsiteX3" fmla="*/ 52542 w 877901"/>
              <a:gd name="connsiteY3" fmla="*/ 1256 h 861395"/>
              <a:gd name="connsiteX4" fmla="*/ 877901 w 877901"/>
              <a:gd name="connsiteY4" fmla="*/ 861395 h 861395"/>
              <a:gd name="connsiteX0" fmla="*/ 5547 w 877901"/>
              <a:gd name="connsiteY0" fmla="*/ 175173 h 886670"/>
              <a:gd name="connsiteX1" fmla="*/ 0 w 877901"/>
              <a:gd name="connsiteY1" fmla="*/ 316068 h 886670"/>
              <a:gd name="connsiteX2" fmla="*/ 23351 w 877901"/>
              <a:gd name="connsiteY2" fmla="*/ 326791 h 886670"/>
              <a:gd name="connsiteX3" fmla="*/ 52542 w 877901"/>
              <a:gd name="connsiteY3" fmla="*/ 26531 h 886670"/>
              <a:gd name="connsiteX4" fmla="*/ 132329 w 877901"/>
              <a:gd name="connsiteY4" fmla="*/ 112322 h 886670"/>
              <a:gd name="connsiteX5" fmla="*/ 877901 w 877901"/>
              <a:gd name="connsiteY5" fmla="*/ 886670 h 886670"/>
              <a:gd name="connsiteX0" fmla="*/ 5547 w 877901"/>
              <a:gd name="connsiteY0" fmla="*/ 156513 h 868010"/>
              <a:gd name="connsiteX1" fmla="*/ 0 w 877901"/>
              <a:gd name="connsiteY1" fmla="*/ 297408 h 868010"/>
              <a:gd name="connsiteX2" fmla="*/ 23351 w 877901"/>
              <a:gd name="connsiteY2" fmla="*/ 308131 h 868010"/>
              <a:gd name="connsiteX3" fmla="*/ 52542 w 877901"/>
              <a:gd name="connsiteY3" fmla="*/ 7871 h 868010"/>
              <a:gd name="connsiteX4" fmla="*/ 132329 w 877901"/>
              <a:gd name="connsiteY4" fmla="*/ 93662 h 868010"/>
              <a:gd name="connsiteX5" fmla="*/ 877901 w 877901"/>
              <a:gd name="connsiteY5" fmla="*/ 868010 h 868010"/>
              <a:gd name="connsiteX0" fmla="*/ 5547 w 877901"/>
              <a:gd name="connsiteY0" fmla="*/ 156513 h 868010"/>
              <a:gd name="connsiteX1" fmla="*/ 0 w 877901"/>
              <a:gd name="connsiteY1" fmla="*/ 297408 h 868010"/>
              <a:gd name="connsiteX2" fmla="*/ 23351 w 877901"/>
              <a:gd name="connsiteY2" fmla="*/ 308131 h 868010"/>
              <a:gd name="connsiteX3" fmla="*/ 52542 w 877901"/>
              <a:gd name="connsiteY3" fmla="*/ 7871 h 868010"/>
              <a:gd name="connsiteX4" fmla="*/ 132329 w 877901"/>
              <a:gd name="connsiteY4" fmla="*/ 93662 h 868010"/>
              <a:gd name="connsiteX5" fmla="*/ 877901 w 877901"/>
              <a:gd name="connsiteY5" fmla="*/ 868010 h 868010"/>
              <a:gd name="connsiteX0" fmla="*/ 5547 w 877901"/>
              <a:gd name="connsiteY0" fmla="*/ 154942 h 866439"/>
              <a:gd name="connsiteX1" fmla="*/ 0 w 877901"/>
              <a:gd name="connsiteY1" fmla="*/ 295837 h 866439"/>
              <a:gd name="connsiteX2" fmla="*/ 23351 w 877901"/>
              <a:gd name="connsiteY2" fmla="*/ 306560 h 866439"/>
              <a:gd name="connsiteX3" fmla="*/ 52542 w 877901"/>
              <a:gd name="connsiteY3" fmla="*/ 6300 h 866439"/>
              <a:gd name="connsiteX4" fmla="*/ 132329 w 877901"/>
              <a:gd name="connsiteY4" fmla="*/ 92091 h 866439"/>
              <a:gd name="connsiteX5" fmla="*/ 877901 w 877901"/>
              <a:gd name="connsiteY5" fmla="*/ 866439 h 866439"/>
              <a:gd name="connsiteX0" fmla="*/ 5547 w 877901"/>
              <a:gd name="connsiteY0" fmla="*/ 154942 h 866439"/>
              <a:gd name="connsiteX1" fmla="*/ 0 w 877901"/>
              <a:gd name="connsiteY1" fmla="*/ 295837 h 866439"/>
              <a:gd name="connsiteX2" fmla="*/ 23351 w 877901"/>
              <a:gd name="connsiteY2" fmla="*/ 306560 h 866439"/>
              <a:gd name="connsiteX3" fmla="*/ 52542 w 877901"/>
              <a:gd name="connsiteY3" fmla="*/ 6300 h 866439"/>
              <a:gd name="connsiteX4" fmla="*/ 132329 w 877901"/>
              <a:gd name="connsiteY4" fmla="*/ 92091 h 866439"/>
              <a:gd name="connsiteX5" fmla="*/ 877901 w 877901"/>
              <a:gd name="connsiteY5" fmla="*/ 866439 h 866439"/>
              <a:gd name="connsiteX0" fmla="*/ 5547 w 877901"/>
              <a:gd name="connsiteY0" fmla="*/ 154942 h 866439"/>
              <a:gd name="connsiteX1" fmla="*/ 0 w 877901"/>
              <a:gd name="connsiteY1" fmla="*/ 295837 h 866439"/>
              <a:gd name="connsiteX2" fmla="*/ 23351 w 877901"/>
              <a:gd name="connsiteY2" fmla="*/ 306560 h 866439"/>
              <a:gd name="connsiteX3" fmla="*/ 52542 w 877901"/>
              <a:gd name="connsiteY3" fmla="*/ 6300 h 866439"/>
              <a:gd name="connsiteX4" fmla="*/ 132329 w 877901"/>
              <a:gd name="connsiteY4" fmla="*/ 92091 h 866439"/>
              <a:gd name="connsiteX5" fmla="*/ 877901 w 877901"/>
              <a:gd name="connsiteY5" fmla="*/ 866439 h 866439"/>
              <a:gd name="connsiteX0" fmla="*/ 5547 w 877901"/>
              <a:gd name="connsiteY0" fmla="*/ 227925 h 939422"/>
              <a:gd name="connsiteX1" fmla="*/ 0 w 877901"/>
              <a:gd name="connsiteY1" fmla="*/ 368820 h 939422"/>
              <a:gd name="connsiteX2" fmla="*/ 23351 w 877901"/>
              <a:gd name="connsiteY2" fmla="*/ 379543 h 939422"/>
              <a:gd name="connsiteX3" fmla="*/ 61299 w 877901"/>
              <a:gd name="connsiteY3" fmla="*/ 4218 h 939422"/>
              <a:gd name="connsiteX4" fmla="*/ 132329 w 877901"/>
              <a:gd name="connsiteY4" fmla="*/ 165074 h 939422"/>
              <a:gd name="connsiteX5" fmla="*/ 877901 w 877901"/>
              <a:gd name="connsiteY5" fmla="*/ 939422 h 939422"/>
              <a:gd name="connsiteX0" fmla="*/ 5547 w 877901"/>
              <a:gd name="connsiteY0" fmla="*/ 227925 h 939422"/>
              <a:gd name="connsiteX1" fmla="*/ 0 w 877901"/>
              <a:gd name="connsiteY1" fmla="*/ 368820 h 939422"/>
              <a:gd name="connsiteX2" fmla="*/ 23351 w 877901"/>
              <a:gd name="connsiteY2" fmla="*/ 379543 h 939422"/>
              <a:gd name="connsiteX3" fmla="*/ 57407 w 877901"/>
              <a:gd name="connsiteY3" fmla="*/ 4218 h 939422"/>
              <a:gd name="connsiteX4" fmla="*/ 132329 w 877901"/>
              <a:gd name="connsiteY4" fmla="*/ 165074 h 939422"/>
              <a:gd name="connsiteX5" fmla="*/ 877901 w 877901"/>
              <a:gd name="connsiteY5" fmla="*/ 939422 h 939422"/>
              <a:gd name="connsiteX0" fmla="*/ 5547 w 877901"/>
              <a:gd name="connsiteY0" fmla="*/ 234004 h 945501"/>
              <a:gd name="connsiteX1" fmla="*/ 0 w 877901"/>
              <a:gd name="connsiteY1" fmla="*/ 374899 h 945501"/>
              <a:gd name="connsiteX2" fmla="*/ 23351 w 877901"/>
              <a:gd name="connsiteY2" fmla="*/ 385622 h 945501"/>
              <a:gd name="connsiteX3" fmla="*/ 57407 w 877901"/>
              <a:gd name="connsiteY3" fmla="*/ 10297 h 945501"/>
              <a:gd name="connsiteX4" fmla="*/ 114815 w 877901"/>
              <a:gd name="connsiteY4" fmla="*/ 37108 h 945501"/>
              <a:gd name="connsiteX5" fmla="*/ 877901 w 877901"/>
              <a:gd name="connsiteY5" fmla="*/ 945501 h 945501"/>
              <a:gd name="connsiteX0" fmla="*/ 5547 w 877901"/>
              <a:gd name="connsiteY0" fmla="*/ 235909 h 947406"/>
              <a:gd name="connsiteX1" fmla="*/ 0 w 877901"/>
              <a:gd name="connsiteY1" fmla="*/ 376804 h 947406"/>
              <a:gd name="connsiteX2" fmla="*/ 23351 w 877901"/>
              <a:gd name="connsiteY2" fmla="*/ 387527 h 947406"/>
              <a:gd name="connsiteX3" fmla="*/ 57407 w 877901"/>
              <a:gd name="connsiteY3" fmla="*/ 12202 h 947406"/>
              <a:gd name="connsiteX4" fmla="*/ 114815 w 877901"/>
              <a:gd name="connsiteY4" fmla="*/ 39013 h 947406"/>
              <a:gd name="connsiteX5" fmla="*/ 877901 w 877901"/>
              <a:gd name="connsiteY5" fmla="*/ 947406 h 947406"/>
              <a:gd name="connsiteX0" fmla="*/ 5547 w 877901"/>
              <a:gd name="connsiteY0" fmla="*/ 238482 h 949979"/>
              <a:gd name="connsiteX1" fmla="*/ 0 w 877901"/>
              <a:gd name="connsiteY1" fmla="*/ 379377 h 949979"/>
              <a:gd name="connsiteX2" fmla="*/ 23351 w 877901"/>
              <a:gd name="connsiteY2" fmla="*/ 390100 h 949979"/>
              <a:gd name="connsiteX3" fmla="*/ 57407 w 877901"/>
              <a:gd name="connsiteY3" fmla="*/ 14775 h 949979"/>
              <a:gd name="connsiteX4" fmla="*/ 114815 w 877901"/>
              <a:gd name="connsiteY4" fmla="*/ 41586 h 949979"/>
              <a:gd name="connsiteX5" fmla="*/ 877901 w 877901"/>
              <a:gd name="connsiteY5" fmla="*/ 949979 h 949979"/>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27725 h 936118"/>
              <a:gd name="connsiteX5" fmla="*/ 877901 w 877901"/>
              <a:gd name="connsiteY5"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877901 w 877901"/>
              <a:gd name="connsiteY5"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82926 w 877901"/>
              <a:gd name="connsiteY5" fmla="*/ 134962 h 936118"/>
              <a:gd name="connsiteX6" fmla="*/ 877901 w 877901"/>
              <a:gd name="connsiteY6"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90710 w 877901"/>
              <a:gd name="connsiteY5" fmla="*/ 338710 h 936118"/>
              <a:gd name="connsiteX6" fmla="*/ 877901 w 877901"/>
              <a:gd name="connsiteY6"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90710 w 877901"/>
              <a:gd name="connsiteY5" fmla="*/ 338710 h 936118"/>
              <a:gd name="connsiteX6" fmla="*/ 877901 w 877901"/>
              <a:gd name="connsiteY6"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877901 w 877901"/>
              <a:gd name="connsiteY6"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877901 w 877901"/>
              <a:gd name="connsiteY6"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246172 w 877901"/>
              <a:gd name="connsiteY6" fmla="*/ 537094 h 936118"/>
              <a:gd name="connsiteX7" fmla="*/ 877901 w 877901"/>
              <a:gd name="connsiteY7"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240334 w 877901"/>
              <a:gd name="connsiteY6" fmla="*/ 633606 h 936118"/>
              <a:gd name="connsiteX7" fmla="*/ 877901 w 877901"/>
              <a:gd name="connsiteY7"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253956 w 877901"/>
              <a:gd name="connsiteY6" fmla="*/ 537094 h 936118"/>
              <a:gd name="connsiteX7" fmla="*/ 877901 w 877901"/>
              <a:gd name="connsiteY7"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253956 w 877901"/>
              <a:gd name="connsiteY6" fmla="*/ 537094 h 936118"/>
              <a:gd name="connsiteX7" fmla="*/ 309418 w 877901"/>
              <a:gd name="connsiteY7" fmla="*/ 569265 h 936118"/>
              <a:gd name="connsiteX8" fmla="*/ 877901 w 877901"/>
              <a:gd name="connsiteY8"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196548 w 877901"/>
              <a:gd name="connsiteY6" fmla="*/ 403051 h 936118"/>
              <a:gd name="connsiteX7" fmla="*/ 309418 w 877901"/>
              <a:gd name="connsiteY7" fmla="*/ 569265 h 936118"/>
              <a:gd name="connsiteX8" fmla="*/ 877901 w 877901"/>
              <a:gd name="connsiteY8"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196548 w 877901"/>
              <a:gd name="connsiteY6" fmla="*/ 376242 h 936118"/>
              <a:gd name="connsiteX7" fmla="*/ 309418 w 877901"/>
              <a:gd name="connsiteY7" fmla="*/ 569265 h 936118"/>
              <a:gd name="connsiteX8" fmla="*/ 877901 w 877901"/>
              <a:gd name="connsiteY8"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196548 w 877901"/>
              <a:gd name="connsiteY6" fmla="*/ 376242 h 936118"/>
              <a:gd name="connsiteX7" fmla="*/ 281200 w 877901"/>
              <a:gd name="connsiteY7" fmla="*/ 526371 h 936118"/>
              <a:gd name="connsiteX8" fmla="*/ 309418 w 877901"/>
              <a:gd name="connsiteY8" fmla="*/ 569265 h 936118"/>
              <a:gd name="connsiteX9" fmla="*/ 877901 w 877901"/>
              <a:gd name="connsiteY9"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196548 w 877901"/>
              <a:gd name="connsiteY6" fmla="*/ 376242 h 936118"/>
              <a:gd name="connsiteX7" fmla="*/ 220873 w 877901"/>
              <a:gd name="connsiteY7" fmla="*/ 510286 h 936118"/>
              <a:gd name="connsiteX8" fmla="*/ 309418 w 877901"/>
              <a:gd name="connsiteY8" fmla="*/ 569265 h 936118"/>
              <a:gd name="connsiteX9" fmla="*/ 877901 w 877901"/>
              <a:gd name="connsiteY9" fmla="*/ 936118 h 936118"/>
              <a:gd name="connsiteX0" fmla="*/ 5547 w 877901"/>
              <a:gd name="connsiteY0" fmla="*/ 224621 h 936118"/>
              <a:gd name="connsiteX1" fmla="*/ 0 w 877901"/>
              <a:gd name="connsiteY1" fmla="*/ 365516 h 936118"/>
              <a:gd name="connsiteX2" fmla="*/ 23351 w 877901"/>
              <a:gd name="connsiteY2" fmla="*/ 376239 h 936118"/>
              <a:gd name="connsiteX3" fmla="*/ 57407 w 877901"/>
              <a:gd name="connsiteY3" fmla="*/ 914 h 936118"/>
              <a:gd name="connsiteX4" fmla="*/ 114815 w 877901"/>
              <a:gd name="connsiteY4" fmla="*/ 49172 h 936118"/>
              <a:gd name="connsiteX5" fmla="*/ 165412 w 877901"/>
              <a:gd name="connsiteY5" fmla="*/ 488839 h 936118"/>
              <a:gd name="connsiteX6" fmla="*/ 196548 w 877901"/>
              <a:gd name="connsiteY6" fmla="*/ 376242 h 936118"/>
              <a:gd name="connsiteX7" fmla="*/ 220873 w 877901"/>
              <a:gd name="connsiteY7" fmla="*/ 510286 h 936118"/>
              <a:gd name="connsiteX8" fmla="*/ 346393 w 877901"/>
              <a:gd name="connsiteY8" fmla="*/ 665777 h 936118"/>
              <a:gd name="connsiteX9" fmla="*/ 877901 w 877901"/>
              <a:gd name="connsiteY9" fmla="*/ 936118 h 936118"/>
              <a:gd name="connsiteX0" fmla="*/ 5547 w 437125"/>
              <a:gd name="connsiteY0" fmla="*/ 224621 h 973651"/>
              <a:gd name="connsiteX1" fmla="*/ 0 w 437125"/>
              <a:gd name="connsiteY1" fmla="*/ 365516 h 973651"/>
              <a:gd name="connsiteX2" fmla="*/ 23351 w 437125"/>
              <a:gd name="connsiteY2" fmla="*/ 376239 h 973651"/>
              <a:gd name="connsiteX3" fmla="*/ 57407 w 437125"/>
              <a:gd name="connsiteY3" fmla="*/ 914 h 973651"/>
              <a:gd name="connsiteX4" fmla="*/ 114815 w 437125"/>
              <a:gd name="connsiteY4" fmla="*/ 49172 h 973651"/>
              <a:gd name="connsiteX5" fmla="*/ 165412 w 437125"/>
              <a:gd name="connsiteY5" fmla="*/ 488839 h 973651"/>
              <a:gd name="connsiteX6" fmla="*/ 196548 w 437125"/>
              <a:gd name="connsiteY6" fmla="*/ 376242 h 973651"/>
              <a:gd name="connsiteX7" fmla="*/ 220873 w 437125"/>
              <a:gd name="connsiteY7" fmla="*/ 510286 h 973651"/>
              <a:gd name="connsiteX8" fmla="*/ 346393 w 437125"/>
              <a:gd name="connsiteY8" fmla="*/ 665777 h 973651"/>
              <a:gd name="connsiteX9" fmla="*/ 437125 w 437125"/>
              <a:gd name="connsiteY9" fmla="*/ 973651 h 973651"/>
              <a:gd name="connsiteX0" fmla="*/ 5547 w 437125"/>
              <a:gd name="connsiteY0" fmla="*/ 224621 h 973651"/>
              <a:gd name="connsiteX1" fmla="*/ 0 w 437125"/>
              <a:gd name="connsiteY1" fmla="*/ 365516 h 973651"/>
              <a:gd name="connsiteX2" fmla="*/ 23351 w 437125"/>
              <a:gd name="connsiteY2" fmla="*/ 376239 h 973651"/>
              <a:gd name="connsiteX3" fmla="*/ 57407 w 437125"/>
              <a:gd name="connsiteY3" fmla="*/ 914 h 973651"/>
              <a:gd name="connsiteX4" fmla="*/ 114815 w 437125"/>
              <a:gd name="connsiteY4" fmla="*/ 49172 h 973651"/>
              <a:gd name="connsiteX5" fmla="*/ 165412 w 437125"/>
              <a:gd name="connsiteY5" fmla="*/ 488839 h 973651"/>
              <a:gd name="connsiteX6" fmla="*/ 196548 w 437125"/>
              <a:gd name="connsiteY6" fmla="*/ 376242 h 973651"/>
              <a:gd name="connsiteX7" fmla="*/ 220873 w 437125"/>
              <a:gd name="connsiteY7" fmla="*/ 510286 h 973651"/>
              <a:gd name="connsiteX8" fmla="*/ 261741 w 437125"/>
              <a:gd name="connsiteY8" fmla="*/ 622883 h 973651"/>
              <a:gd name="connsiteX9" fmla="*/ 437125 w 437125"/>
              <a:gd name="connsiteY9" fmla="*/ 973651 h 973651"/>
              <a:gd name="connsiteX0" fmla="*/ 5547 w 384582"/>
              <a:gd name="connsiteY0" fmla="*/ 224621 h 684116"/>
              <a:gd name="connsiteX1" fmla="*/ 0 w 384582"/>
              <a:gd name="connsiteY1" fmla="*/ 365516 h 684116"/>
              <a:gd name="connsiteX2" fmla="*/ 23351 w 384582"/>
              <a:gd name="connsiteY2" fmla="*/ 376239 h 684116"/>
              <a:gd name="connsiteX3" fmla="*/ 57407 w 384582"/>
              <a:gd name="connsiteY3" fmla="*/ 914 h 684116"/>
              <a:gd name="connsiteX4" fmla="*/ 114815 w 384582"/>
              <a:gd name="connsiteY4" fmla="*/ 49172 h 684116"/>
              <a:gd name="connsiteX5" fmla="*/ 165412 w 384582"/>
              <a:gd name="connsiteY5" fmla="*/ 488839 h 684116"/>
              <a:gd name="connsiteX6" fmla="*/ 196548 w 384582"/>
              <a:gd name="connsiteY6" fmla="*/ 376242 h 684116"/>
              <a:gd name="connsiteX7" fmla="*/ 220873 w 384582"/>
              <a:gd name="connsiteY7" fmla="*/ 510286 h 684116"/>
              <a:gd name="connsiteX8" fmla="*/ 261741 w 384582"/>
              <a:gd name="connsiteY8" fmla="*/ 622883 h 684116"/>
              <a:gd name="connsiteX9" fmla="*/ 384582 w 384582"/>
              <a:gd name="connsiteY9" fmla="*/ 684116 h 684116"/>
              <a:gd name="connsiteX0" fmla="*/ 5547 w 384582"/>
              <a:gd name="connsiteY0" fmla="*/ 224621 h 684116"/>
              <a:gd name="connsiteX1" fmla="*/ 0 w 384582"/>
              <a:gd name="connsiteY1" fmla="*/ 365516 h 684116"/>
              <a:gd name="connsiteX2" fmla="*/ 23351 w 384582"/>
              <a:gd name="connsiteY2" fmla="*/ 376239 h 684116"/>
              <a:gd name="connsiteX3" fmla="*/ 57407 w 384582"/>
              <a:gd name="connsiteY3" fmla="*/ 914 h 684116"/>
              <a:gd name="connsiteX4" fmla="*/ 114815 w 384582"/>
              <a:gd name="connsiteY4" fmla="*/ 49172 h 684116"/>
              <a:gd name="connsiteX5" fmla="*/ 165412 w 384582"/>
              <a:gd name="connsiteY5" fmla="*/ 488839 h 684116"/>
              <a:gd name="connsiteX6" fmla="*/ 196548 w 384582"/>
              <a:gd name="connsiteY6" fmla="*/ 376242 h 684116"/>
              <a:gd name="connsiteX7" fmla="*/ 220873 w 384582"/>
              <a:gd name="connsiteY7" fmla="*/ 510286 h 684116"/>
              <a:gd name="connsiteX8" fmla="*/ 261741 w 384582"/>
              <a:gd name="connsiteY8" fmla="*/ 622883 h 684116"/>
              <a:gd name="connsiteX9" fmla="*/ 351257 w 384582"/>
              <a:gd name="connsiteY9" fmla="*/ 671140 h 684116"/>
              <a:gd name="connsiteX10" fmla="*/ 384582 w 384582"/>
              <a:gd name="connsiteY10" fmla="*/ 684116 h 684116"/>
              <a:gd name="connsiteX0" fmla="*/ 5547 w 384582"/>
              <a:gd name="connsiteY0" fmla="*/ 224621 h 684116"/>
              <a:gd name="connsiteX1" fmla="*/ 0 w 384582"/>
              <a:gd name="connsiteY1" fmla="*/ 365516 h 684116"/>
              <a:gd name="connsiteX2" fmla="*/ 23351 w 384582"/>
              <a:gd name="connsiteY2" fmla="*/ 376239 h 684116"/>
              <a:gd name="connsiteX3" fmla="*/ 57407 w 384582"/>
              <a:gd name="connsiteY3" fmla="*/ 914 h 684116"/>
              <a:gd name="connsiteX4" fmla="*/ 114815 w 384582"/>
              <a:gd name="connsiteY4" fmla="*/ 49172 h 684116"/>
              <a:gd name="connsiteX5" fmla="*/ 165412 w 384582"/>
              <a:gd name="connsiteY5" fmla="*/ 488839 h 684116"/>
              <a:gd name="connsiteX6" fmla="*/ 196548 w 384582"/>
              <a:gd name="connsiteY6" fmla="*/ 376242 h 684116"/>
              <a:gd name="connsiteX7" fmla="*/ 220873 w 384582"/>
              <a:gd name="connsiteY7" fmla="*/ 510286 h 684116"/>
              <a:gd name="connsiteX8" fmla="*/ 261741 w 384582"/>
              <a:gd name="connsiteY8" fmla="*/ 622883 h 684116"/>
              <a:gd name="connsiteX9" fmla="*/ 314282 w 384582"/>
              <a:gd name="connsiteY9" fmla="*/ 601436 h 684116"/>
              <a:gd name="connsiteX10" fmla="*/ 384582 w 384582"/>
              <a:gd name="connsiteY10" fmla="*/ 684116 h 684116"/>
              <a:gd name="connsiteX0" fmla="*/ 5547 w 384582"/>
              <a:gd name="connsiteY0" fmla="*/ 224621 h 684116"/>
              <a:gd name="connsiteX1" fmla="*/ 0 w 384582"/>
              <a:gd name="connsiteY1" fmla="*/ 365516 h 684116"/>
              <a:gd name="connsiteX2" fmla="*/ 23351 w 384582"/>
              <a:gd name="connsiteY2" fmla="*/ 376239 h 684116"/>
              <a:gd name="connsiteX3" fmla="*/ 57407 w 384582"/>
              <a:gd name="connsiteY3" fmla="*/ 914 h 684116"/>
              <a:gd name="connsiteX4" fmla="*/ 114815 w 384582"/>
              <a:gd name="connsiteY4" fmla="*/ 49172 h 684116"/>
              <a:gd name="connsiteX5" fmla="*/ 165412 w 384582"/>
              <a:gd name="connsiteY5" fmla="*/ 488839 h 684116"/>
              <a:gd name="connsiteX6" fmla="*/ 196548 w 384582"/>
              <a:gd name="connsiteY6" fmla="*/ 376242 h 684116"/>
              <a:gd name="connsiteX7" fmla="*/ 220873 w 384582"/>
              <a:gd name="connsiteY7" fmla="*/ 510286 h 684116"/>
              <a:gd name="connsiteX8" fmla="*/ 261741 w 384582"/>
              <a:gd name="connsiteY8" fmla="*/ 622883 h 684116"/>
              <a:gd name="connsiteX9" fmla="*/ 314282 w 384582"/>
              <a:gd name="connsiteY9" fmla="*/ 601436 h 684116"/>
              <a:gd name="connsiteX10" fmla="*/ 356122 w 384582"/>
              <a:gd name="connsiteY10" fmla="*/ 660416 h 684116"/>
              <a:gd name="connsiteX11" fmla="*/ 384582 w 384582"/>
              <a:gd name="connsiteY11" fmla="*/ 684116 h 684116"/>
              <a:gd name="connsiteX0" fmla="*/ 5547 w 384582"/>
              <a:gd name="connsiteY0" fmla="*/ 224621 h 740842"/>
              <a:gd name="connsiteX1" fmla="*/ 0 w 384582"/>
              <a:gd name="connsiteY1" fmla="*/ 365516 h 740842"/>
              <a:gd name="connsiteX2" fmla="*/ 23351 w 384582"/>
              <a:gd name="connsiteY2" fmla="*/ 376239 h 740842"/>
              <a:gd name="connsiteX3" fmla="*/ 57407 w 384582"/>
              <a:gd name="connsiteY3" fmla="*/ 914 h 740842"/>
              <a:gd name="connsiteX4" fmla="*/ 114815 w 384582"/>
              <a:gd name="connsiteY4" fmla="*/ 49172 h 740842"/>
              <a:gd name="connsiteX5" fmla="*/ 165412 w 384582"/>
              <a:gd name="connsiteY5" fmla="*/ 488839 h 740842"/>
              <a:gd name="connsiteX6" fmla="*/ 196548 w 384582"/>
              <a:gd name="connsiteY6" fmla="*/ 376242 h 740842"/>
              <a:gd name="connsiteX7" fmla="*/ 220873 w 384582"/>
              <a:gd name="connsiteY7" fmla="*/ 510286 h 740842"/>
              <a:gd name="connsiteX8" fmla="*/ 261741 w 384582"/>
              <a:gd name="connsiteY8" fmla="*/ 622883 h 740842"/>
              <a:gd name="connsiteX9" fmla="*/ 314282 w 384582"/>
              <a:gd name="connsiteY9" fmla="*/ 601436 h 740842"/>
              <a:gd name="connsiteX10" fmla="*/ 365852 w 384582"/>
              <a:gd name="connsiteY10" fmla="*/ 740842 h 740842"/>
              <a:gd name="connsiteX11" fmla="*/ 384582 w 384582"/>
              <a:gd name="connsiteY11" fmla="*/ 684116 h 740842"/>
              <a:gd name="connsiteX0" fmla="*/ 5547 w 384582"/>
              <a:gd name="connsiteY0" fmla="*/ 224621 h 740842"/>
              <a:gd name="connsiteX1" fmla="*/ 0 w 384582"/>
              <a:gd name="connsiteY1" fmla="*/ 365516 h 740842"/>
              <a:gd name="connsiteX2" fmla="*/ 23351 w 384582"/>
              <a:gd name="connsiteY2" fmla="*/ 376239 h 740842"/>
              <a:gd name="connsiteX3" fmla="*/ 57407 w 384582"/>
              <a:gd name="connsiteY3" fmla="*/ 914 h 740842"/>
              <a:gd name="connsiteX4" fmla="*/ 114815 w 384582"/>
              <a:gd name="connsiteY4" fmla="*/ 49172 h 740842"/>
              <a:gd name="connsiteX5" fmla="*/ 165412 w 384582"/>
              <a:gd name="connsiteY5" fmla="*/ 488839 h 740842"/>
              <a:gd name="connsiteX6" fmla="*/ 196548 w 384582"/>
              <a:gd name="connsiteY6" fmla="*/ 376242 h 740842"/>
              <a:gd name="connsiteX7" fmla="*/ 220873 w 384582"/>
              <a:gd name="connsiteY7" fmla="*/ 510286 h 740842"/>
              <a:gd name="connsiteX8" fmla="*/ 261741 w 384582"/>
              <a:gd name="connsiteY8" fmla="*/ 622883 h 740842"/>
              <a:gd name="connsiteX9" fmla="*/ 328877 w 384582"/>
              <a:gd name="connsiteY9" fmla="*/ 617521 h 740842"/>
              <a:gd name="connsiteX10" fmla="*/ 365852 w 384582"/>
              <a:gd name="connsiteY10" fmla="*/ 740842 h 740842"/>
              <a:gd name="connsiteX11" fmla="*/ 384582 w 384582"/>
              <a:gd name="connsiteY11" fmla="*/ 684116 h 740842"/>
              <a:gd name="connsiteX0" fmla="*/ 5547 w 436152"/>
              <a:gd name="connsiteY0" fmla="*/ 224621 h 952204"/>
              <a:gd name="connsiteX1" fmla="*/ 0 w 436152"/>
              <a:gd name="connsiteY1" fmla="*/ 365516 h 952204"/>
              <a:gd name="connsiteX2" fmla="*/ 23351 w 436152"/>
              <a:gd name="connsiteY2" fmla="*/ 376239 h 952204"/>
              <a:gd name="connsiteX3" fmla="*/ 57407 w 436152"/>
              <a:gd name="connsiteY3" fmla="*/ 914 h 952204"/>
              <a:gd name="connsiteX4" fmla="*/ 114815 w 436152"/>
              <a:gd name="connsiteY4" fmla="*/ 49172 h 952204"/>
              <a:gd name="connsiteX5" fmla="*/ 165412 w 436152"/>
              <a:gd name="connsiteY5" fmla="*/ 488839 h 952204"/>
              <a:gd name="connsiteX6" fmla="*/ 196548 w 436152"/>
              <a:gd name="connsiteY6" fmla="*/ 376242 h 952204"/>
              <a:gd name="connsiteX7" fmla="*/ 220873 w 436152"/>
              <a:gd name="connsiteY7" fmla="*/ 510286 h 952204"/>
              <a:gd name="connsiteX8" fmla="*/ 261741 w 436152"/>
              <a:gd name="connsiteY8" fmla="*/ 622883 h 952204"/>
              <a:gd name="connsiteX9" fmla="*/ 328877 w 436152"/>
              <a:gd name="connsiteY9" fmla="*/ 617521 h 952204"/>
              <a:gd name="connsiteX10" fmla="*/ 365852 w 436152"/>
              <a:gd name="connsiteY10" fmla="*/ 740842 h 952204"/>
              <a:gd name="connsiteX11" fmla="*/ 436152 w 436152"/>
              <a:gd name="connsiteY11" fmla="*/ 952204 h 952204"/>
              <a:gd name="connsiteX0" fmla="*/ 5547 w 487722"/>
              <a:gd name="connsiteY0" fmla="*/ 224621 h 1064801"/>
              <a:gd name="connsiteX1" fmla="*/ 0 w 487722"/>
              <a:gd name="connsiteY1" fmla="*/ 365516 h 1064801"/>
              <a:gd name="connsiteX2" fmla="*/ 23351 w 487722"/>
              <a:gd name="connsiteY2" fmla="*/ 376239 h 1064801"/>
              <a:gd name="connsiteX3" fmla="*/ 57407 w 487722"/>
              <a:gd name="connsiteY3" fmla="*/ 914 h 1064801"/>
              <a:gd name="connsiteX4" fmla="*/ 114815 w 487722"/>
              <a:gd name="connsiteY4" fmla="*/ 49172 h 1064801"/>
              <a:gd name="connsiteX5" fmla="*/ 165412 w 487722"/>
              <a:gd name="connsiteY5" fmla="*/ 488839 h 1064801"/>
              <a:gd name="connsiteX6" fmla="*/ 196548 w 487722"/>
              <a:gd name="connsiteY6" fmla="*/ 376242 h 1064801"/>
              <a:gd name="connsiteX7" fmla="*/ 220873 w 487722"/>
              <a:gd name="connsiteY7" fmla="*/ 510286 h 1064801"/>
              <a:gd name="connsiteX8" fmla="*/ 261741 w 487722"/>
              <a:gd name="connsiteY8" fmla="*/ 622883 h 1064801"/>
              <a:gd name="connsiteX9" fmla="*/ 328877 w 487722"/>
              <a:gd name="connsiteY9" fmla="*/ 617521 h 1064801"/>
              <a:gd name="connsiteX10" fmla="*/ 365852 w 487722"/>
              <a:gd name="connsiteY10" fmla="*/ 740842 h 1064801"/>
              <a:gd name="connsiteX11" fmla="*/ 487722 w 487722"/>
              <a:gd name="connsiteY11" fmla="*/ 1064801 h 1064801"/>
              <a:gd name="connsiteX0" fmla="*/ 5547 w 487722"/>
              <a:gd name="connsiteY0" fmla="*/ 224621 h 1064801"/>
              <a:gd name="connsiteX1" fmla="*/ 0 w 487722"/>
              <a:gd name="connsiteY1" fmla="*/ 365516 h 1064801"/>
              <a:gd name="connsiteX2" fmla="*/ 23351 w 487722"/>
              <a:gd name="connsiteY2" fmla="*/ 376239 h 1064801"/>
              <a:gd name="connsiteX3" fmla="*/ 57407 w 487722"/>
              <a:gd name="connsiteY3" fmla="*/ 914 h 1064801"/>
              <a:gd name="connsiteX4" fmla="*/ 114815 w 487722"/>
              <a:gd name="connsiteY4" fmla="*/ 49172 h 1064801"/>
              <a:gd name="connsiteX5" fmla="*/ 165412 w 487722"/>
              <a:gd name="connsiteY5" fmla="*/ 488839 h 1064801"/>
              <a:gd name="connsiteX6" fmla="*/ 196548 w 487722"/>
              <a:gd name="connsiteY6" fmla="*/ 376242 h 1064801"/>
              <a:gd name="connsiteX7" fmla="*/ 220873 w 487722"/>
              <a:gd name="connsiteY7" fmla="*/ 510286 h 1064801"/>
              <a:gd name="connsiteX8" fmla="*/ 261741 w 487722"/>
              <a:gd name="connsiteY8" fmla="*/ 622883 h 1064801"/>
              <a:gd name="connsiteX9" fmla="*/ 328877 w 487722"/>
              <a:gd name="connsiteY9" fmla="*/ 617521 h 1064801"/>
              <a:gd name="connsiteX10" fmla="*/ 365852 w 487722"/>
              <a:gd name="connsiteY10" fmla="*/ 740842 h 1064801"/>
              <a:gd name="connsiteX11" fmla="*/ 419368 w 487722"/>
              <a:gd name="connsiteY11" fmla="*/ 880248 h 1064801"/>
              <a:gd name="connsiteX12" fmla="*/ 487722 w 487722"/>
              <a:gd name="connsiteY12" fmla="*/ 1064801 h 1064801"/>
              <a:gd name="connsiteX0" fmla="*/ 5547 w 487722"/>
              <a:gd name="connsiteY0" fmla="*/ 224621 h 1064801"/>
              <a:gd name="connsiteX1" fmla="*/ 0 w 487722"/>
              <a:gd name="connsiteY1" fmla="*/ 365516 h 1064801"/>
              <a:gd name="connsiteX2" fmla="*/ 23351 w 487722"/>
              <a:gd name="connsiteY2" fmla="*/ 376239 h 1064801"/>
              <a:gd name="connsiteX3" fmla="*/ 57407 w 487722"/>
              <a:gd name="connsiteY3" fmla="*/ 914 h 1064801"/>
              <a:gd name="connsiteX4" fmla="*/ 114815 w 487722"/>
              <a:gd name="connsiteY4" fmla="*/ 49172 h 1064801"/>
              <a:gd name="connsiteX5" fmla="*/ 165412 w 487722"/>
              <a:gd name="connsiteY5" fmla="*/ 488839 h 1064801"/>
              <a:gd name="connsiteX6" fmla="*/ 196548 w 487722"/>
              <a:gd name="connsiteY6" fmla="*/ 376242 h 1064801"/>
              <a:gd name="connsiteX7" fmla="*/ 220873 w 487722"/>
              <a:gd name="connsiteY7" fmla="*/ 510286 h 1064801"/>
              <a:gd name="connsiteX8" fmla="*/ 261741 w 487722"/>
              <a:gd name="connsiteY8" fmla="*/ 622883 h 1064801"/>
              <a:gd name="connsiteX9" fmla="*/ 328877 w 487722"/>
              <a:gd name="connsiteY9" fmla="*/ 617521 h 1064801"/>
              <a:gd name="connsiteX10" fmla="*/ 365852 w 487722"/>
              <a:gd name="connsiteY10" fmla="*/ 740842 h 1064801"/>
              <a:gd name="connsiteX11" fmla="*/ 410611 w 487722"/>
              <a:gd name="connsiteY11" fmla="*/ 976760 h 1064801"/>
              <a:gd name="connsiteX12" fmla="*/ 487722 w 487722"/>
              <a:gd name="connsiteY12" fmla="*/ 1064801 h 1064801"/>
              <a:gd name="connsiteX0" fmla="*/ 5547 w 487722"/>
              <a:gd name="connsiteY0" fmla="*/ 224621 h 1064801"/>
              <a:gd name="connsiteX1" fmla="*/ 0 w 487722"/>
              <a:gd name="connsiteY1" fmla="*/ 365516 h 1064801"/>
              <a:gd name="connsiteX2" fmla="*/ 23351 w 487722"/>
              <a:gd name="connsiteY2" fmla="*/ 376239 h 1064801"/>
              <a:gd name="connsiteX3" fmla="*/ 57407 w 487722"/>
              <a:gd name="connsiteY3" fmla="*/ 914 h 1064801"/>
              <a:gd name="connsiteX4" fmla="*/ 165412 w 487722"/>
              <a:gd name="connsiteY4" fmla="*/ 488839 h 1064801"/>
              <a:gd name="connsiteX5" fmla="*/ 196548 w 487722"/>
              <a:gd name="connsiteY5" fmla="*/ 376242 h 1064801"/>
              <a:gd name="connsiteX6" fmla="*/ 220873 w 487722"/>
              <a:gd name="connsiteY6" fmla="*/ 510286 h 1064801"/>
              <a:gd name="connsiteX7" fmla="*/ 261741 w 487722"/>
              <a:gd name="connsiteY7" fmla="*/ 622883 h 1064801"/>
              <a:gd name="connsiteX8" fmla="*/ 328877 w 487722"/>
              <a:gd name="connsiteY8" fmla="*/ 617521 h 1064801"/>
              <a:gd name="connsiteX9" fmla="*/ 365852 w 487722"/>
              <a:gd name="connsiteY9" fmla="*/ 740842 h 1064801"/>
              <a:gd name="connsiteX10" fmla="*/ 410611 w 487722"/>
              <a:gd name="connsiteY10" fmla="*/ 976760 h 1064801"/>
              <a:gd name="connsiteX11" fmla="*/ 487722 w 487722"/>
              <a:gd name="connsiteY11" fmla="*/ 1064801 h 1064801"/>
              <a:gd name="connsiteX0" fmla="*/ 5547 w 487722"/>
              <a:gd name="connsiteY0" fmla="*/ 0 h 840180"/>
              <a:gd name="connsiteX1" fmla="*/ 0 w 487722"/>
              <a:gd name="connsiteY1" fmla="*/ 140895 h 840180"/>
              <a:gd name="connsiteX2" fmla="*/ 23351 w 487722"/>
              <a:gd name="connsiteY2" fmla="*/ 151618 h 840180"/>
              <a:gd name="connsiteX3" fmla="*/ 165412 w 487722"/>
              <a:gd name="connsiteY3" fmla="*/ 264218 h 840180"/>
              <a:gd name="connsiteX4" fmla="*/ 196548 w 487722"/>
              <a:gd name="connsiteY4" fmla="*/ 151621 h 840180"/>
              <a:gd name="connsiteX5" fmla="*/ 220873 w 487722"/>
              <a:gd name="connsiteY5" fmla="*/ 285665 h 840180"/>
              <a:gd name="connsiteX6" fmla="*/ 261741 w 487722"/>
              <a:gd name="connsiteY6" fmla="*/ 398262 h 840180"/>
              <a:gd name="connsiteX7" fmla="*/ 328877 w 487722"/>
              <a:gd name="connsiteY7" fmla="*/ 392900 h 840180"/>
              <a:gd name="connsiteX8" fmla="*/ 365852 w 487722"/>
              <a:gd name="connsiteY8" fmla="*/ 516221 h 840180"/>
              <a:gd name="connsiteX9" fmla="*/ 410611 w 487722"/>
              <a:gd name="connsiteY9" fmla="*/ 752139 h 840180"/>
              <a:gd name="connsiteX10" fmla="*/ 487722 w 487722"/>
              <a:gd name="connsiteY10" fmla="*/ 840180 h 840180"/>
              <a:gd name="connsiteX0" fmla="*/ 0 w 482175"/>
              <a:gd name="connsiteY0" fmla="*/ 0 h 840180"/>
              <a:gd name="connsiteX1" fmla="*/ 17804 w 482175"/>
              <a:gd name="connsiteY1" fmla="*/ 151618 h 840180"/>
              <a:gd name="connsiteX2" fmla="*/ 159865 w 482175"/>
              <a:gd name="connsiteY2" fmla="*/ 264218 h 840180"/>
              <a:gd name="connsiteX3" fmla="*/ 191001 w 482175"/>
              <a:gd name="connsiteY3" fmla="*/ 151621 h 840180"/>
              <a:gd name="connsiteX4" fmla="*/ 215326 w 482175"/>
              <a:gd name="connsiteY4" fmla="*/ 285665 h 840180"/>
              <a:gd name="connsiteX5" fmla="*/ 256194 w 482175"/>
              <a:gd name="connsiteY5" fmla="*/ 398262 h 840180"/>
              <a:gd name="connsiteX6" fmla="*/ 323330 w 482175"/>
              <a:gd name="connsiteY6" fmla="*/ 392900 h 840180"/>
              <a:gd name="connsiteX7" fmla="*/ 360305 w 482175"/>
              <a:gd name="connsiteY7" fmla="*/ 516221 h 840180"/>
              <a:gd name="connsiteX8" fmla="*/ 405064 w 482175"/>
              <a:gd name="connsiteY8" fmla="*/ 752139 h 840180"/>
              <a:gd name="connsiteX9" fmla="*/ 482175 w 482175"/>
              <a:gd name="connsiteY9" fmla="*/ 840180 h 840180"/>
              <a:gd name="connsiteX0" fmla="*/ 0 w 482175"/>
              <a:gd name="connsiteY0" fmla="*/ 0 h 840180"/>
              <a:gd name="connsiteX1" fmla="*/ 159865 w 482175"/>
              <a:gd name="connsiteY1" fmla="*/ 264218 h 840180"/>
              <a:gd name="connsiteX2" fmla="*/ 191001 w 482175"/>
              <a:gd name="connsiteY2" fmla="*/ 151621 h 840180"/>
              <a:gd name="connsiteX3" fmla="*/ 215326 w 482175"/>
              <a:gd name="connsiteY3" fmla="*/ 285665 h 840180"/>
              <a:gd name="connsiteX4" fmla="*/ 256194 w 482175"/>
              <a:gd name="connsiteY4" fmla="*/ 398262 h 840180"/>
              <a:gd name="connsiteX5" fmla="*/ 323330 w 482175"/>
              <a:gd name="connsiteY5" fmla="*/ 392900 h 840180"/>
              <a:gd name="connsiteX6" fmla="*/ 360305 w 482175"/>
              <a:gd name="connsiteY6" fmla="*/ 516221 h 840180"/>
              <a:gd name="connsiteX7" fmla="*/ 405064 w 482175"/>
              <a:gd name="connsiteY7" fmla="*/ 752139 h 840180"/>
              <a:gd name="connsiteX8" fmla="*/ 482175 w 482175"/>
              <a:gd name="connsiteY8" fmla="*/ 840180 h 840180"/>
              <a:gd name="connsiteX0" fmla="*/ 0 w 482175"/>
              <a:gd name="connsiteY0" fmla="*/ 0 h 840180"/>
              <a:gd name="connsiteX1" fmla="*/ 159865 w 482175"/>
              <a:gd name="connsiteY1" fmla="*/ 264218 h 840180"/>
              <a:gd name="connsiteX2" fmla="*/ 215326 w 482175"/>
              <a:gd name="connsiteY2" fmla="*/ 285665 h 840180"/>
              <a:gd name="connsiteX3" fmla="*/ 256194 w 482175"/>
              <a:gd name="connsiteY3" fmla="*/ 398262 h 840180"/>
              <a:gd name="connsiteX4" fmla="*/ 323330 w 482175"/>
              <a:gd name="connsiteY4" fmla="*/ 392900 h 840180"/>
              <a:gd name="connsiteX5" fmla="*/ 360305 w 482175"/>
              <a:gd name="connsiteY5" fmla="*/ 516221 h 840180"/>
              <a:gd name="connsiteX6" fmla="*/ 405064 w 482175"/>
              <a:gd name="connsiteY6" fmla="*/ 752139 h 840180"/>
              <a:gd name="connsiteX7" fmla="*/ 482175 w 482175"/>
              <a:gd name="connsiteY7" fmla="*/ 840180 h 840180"/>
              <a:gd name="connsiteX0" fmla="*/ 0 w 482175"/>
              <a:gd name="connsiteY0" fmla="*/ 0 h 840180"/>
              <a:gd name="connsiteX1" fmla="*/ 159865 w 482175"/>
              <a:gd name="connsiteY1" fmla="*/ 264218 h 840180"/>
              <a:gd name="connsiteX2" fmla="*/ 256194 w 482175"/>
              <a:gd name="connsiteY2" fmla="*/ 398262 h 840180"/>
              <a:gd name="connsiteX3" fmla="*/ 323330 w 482175"/>
              <a:gd name="connsiteY3" fmla="*/ 392900 h 840180"/>
              <a:gd name="connsiteX4" fmla="*/ 360305 w 482175"/>
              <a:gd name="connsiteY4" fmla="*/ 516221 h 840180"/>
              <a:gd name="connsiteX5" fmla="*/ 405064 w 482175"/>
              <a:gd name="connsiteY5" fmla="*/ 752139 h 840180"/>
              <a:gd name="connsiteX6" fmla="*/ 482175 w 482175"/>
              <a:gd name="connsiteY6" fmla="*/ 840180 h 840180"/>
              <a:gd name="connsiteX0" fmla="*/ 0 w 482175"/>
              <a:gd name="connsiteY0" fmla="*/ 0 h 840180"/>
              <a:gd name="connsiteX1" fmla="*/ 159865 w 482175"/>
              <a:gd name="connsiteY1" fmla="*/ 264218 h 840180"/>
              <a:gd name="connsiteX2" fmla="*/ 256194 w 482175"/>
              <a:gd name="connsiteY2" fmla="*/ 398262 h 840180"/>
              <a:gd name="connsiteX3" fmla="*/ 360305 w 482175"/>
              <a:gd name="connsiteY3" fmla="*/ 516221 h 840180"/>
              <a:gd name="connsiteX4" fmla="*/ 405064 w 482175"/>
              <a:gd name="connsiteY4" fmla="*/ 752139 h 840180"/>
              <a:gd name="connsiteX5" fmla="*/ 482175 w 482175"/>
              <a:gd name="connsiteY5" fmla="*/ 840180 h 840180"/>
              <a:gd name="connsiteX0" fmla="*/ 0 w 482175"/>
              <a:gd name="connsiteY0" fmla="*/ 0 h 840180"/>
              <a:gd name="connsiteX1" fmla="*/ 159865 w 482175"/>
              <a:gd name="connsiteY1" fmla="*/ 264218 h 840180"/>
              <a:gd name="connsiteX2" fmla="*/ 256194 w 482175"/>
              <a:gd name="connsiteY2" fmla="*/ 398262 h 840180"/>
              <a:gd name="connsiteX3" fmla="*/ 405064 w 482175"/>
              <a:gd name="connsiteY3" fmla="*/ 752139 h 840180"/>
              <a:gd name="connsiteX4" fmla="*/ 482175 w 482175"/>
              <a:gd name="connsiteY4" fmla="*/ 840180 h 840180"/>
              <a:gd name="connsiteX0" fmla="*/ 0 w 482175"/>
              <a:gd name="connsiteY0" fmla="*/ 0 h 840180"/>
              <a:gd name="connsiteX1" fmla="*/ 159865 w 482175"/>
              <a:gd name="connsiteY1" fmla="*/ 264218 h 840180"/>
              <a:gd name="connsiteX2" fmla="*/ 405064 w 482175"/>
              <a:gd name="connsiteY2" fmla="*/ 752139 h 840180"/>
              <a:gd name="connsiteX3" fmla="*/ 482175 w 482175"/>
              <a:gd name="connsiteY3" fmla="*/ 840180 h 840180"/>
              <a:gd name="connsiteX0" fmla="*/ 0 w 482443"/>
              <a:gd name="connsiteY0" fmla="*/ 0 h 894044"/>
              <a:gd name="connsiteX1" fmla="*/ 159865 w 482443"/>
              <a:gd name="connsiteY1" fmla="*/ 264218 h 894044"/>
              <a:gd name="connsiteX2" fmla="*/ 405064 w 482443"/>
              <a:gd name="connsiteY2" fmla="*/ 752139 h 894044"/>
              <a:gd name="connsiteX3" fmla="*/ 482443 w 482443"/>
              <a:gd name="connsiteY3" fmla="*/ 894044 h 894044"/>
              <a:gd name="connsiteX0" fmla="*/ 0 w 482443"/>
              <a:gd name="connsiteY0" fmla="*/ 0 h 894044"/>
              <a:gd name="connsiteX1" fmla="*/ 159865 w 482443"/>
              <a:gd name="connsiteY1" fmla="*/ 264218 h 894044"/>
              <a:gd name="connsiteX2" fmla="*/ 411998 w 482443"/>
              <a:gd name="connsiteY2" fmla="*/ 744155 h 894044"/>
              <a:gd name="connsiteX3" fmla="*/ 482443 w 482443"/>
              <a:gd name="connsiteY3" fmla="*/ 894044 h 894044"/>
              <a:gd name="connsiteX0" fmla="*/ 0 w 482021"/>
              <a:gd name="connsiteY0" fmla="*/ 0 h 926129"/>
              <a:gd name="connsiteX1" fmla="*/ 159865 w 482021"/>
              <a:gd name="connsiteY1" fmla="*/ 264218 h 926129"/>
              <a:gd name="connsiteX2" fmla="*/ 411998 w 482021"/>
              <a:gd name="connsiteY2" fmla="*/ 744155 h 926129"/>
              <a:gd name="connsiteX3" fmla="*/ 482021 w 482021"/>
              <a:gd name="connsiteY3" fmla="*/ 926129 h 926129"/>
              <a:gd name="connsiteX0" fmla="*/ 0 w 461374"/>
              <a:gd name="connsiteY0" fmla="*/ 0 h 864129"/>
              <a:gd name="connsiteX1" fmla="*/ 159865 w 461374"/>
              <a:gd name="connsiteY1" fmla="*/ 264218 h 864129"/>
              <a:gd name="connsiteX2" fmla="*/ 411998 w 461374"/>
              <a:gd name="connsiteY2" fmla="*/ 744155 h 864129"/>
              <a:gd name="connsiteX3" fmla="*/ 461374 w 461374"/>
              <a:gd name="connsiteY3" fmla="*/ 864129 h 864129"/>
              <a:gd name="connsiteX0" fmla="*/ 0 w 461374"/>
              <a:gd name="connsiteY0" fmla="*/ 0 h 864129"/>
              <a:gd name="connsiteX1" fmla="*/ 338433 w 461374"/>
              <a:gd name="connsiteY1" fmla="*/ 706433 h 864129"/>
              <a:gd name="connsiteX2" fmla="*/ 411998 w 461374"/>
              <a:gd name="connsiteY2" fmla="*/ 744155 h 864129"/>
              <a:gd name="connsiteX3" fmla="*/ 461374 w 461374"/>
              <a:gd name="connsiteY3" fmla="*/ 864129 h 864129"/>
              <a:gd name="connsiteX0" fmla="*/ 0 w 461374"/>
              <a:gd name="connsiteY0" fmla="*/ 0 h 864129"/>
              <a:gd name="connsiteX1" fmla="*/ 338433 w 461374"/>
              <a:gd name="connsiteY1" fmla="*/ 706433 h 864129"/>
              <a:gd name="connsiteX2" fmla="*/ 411998 w 461374"/>
              <a:gd name="connsiteY2" fmla="*/ 744155 h 864129"/>
              <a:gd name="connsiteX3" fmla="*/ 461374 w 461374"/>
              <a:gd name="connsiteY3" fmla="*/ 864129 h 864129"/>
              <a:gd name="connsiteX0" fmla="*/ 0 w 461374"/>
              <a:gd name="connsiteY0" fmla="*/ 0 h 864129"/>
              <a:gd name="connsiteX1" fmla="*/ 183837 w 461374"/>
              <a:gd name="connsiteY1" fmla="*/ 392838 h 864129"/>
              <a:gd name="connsiteX2" fmla="*/ 338433 w 461374"/>
              <a:gd name="connsiteY2" fmla="*/ 706433 h 864129"/>
              <a:gd name="connsiteX3" fmla="*/ 411998 w 461374"/>
              <a:gd name="connsiteY3" fmla="*/ 744155 h 864129"/>
              <a:gd name="connsiteX4" fmla="*/ 461374 w 461374"/>
              <a:gd name="connsiteY4" fmla="*/ 864129 h 864129"/>
              <a:gd name="connsiteX0" fmla="*/ 0 w 461374"/>
              <a:gd name="connsiteY0" fmla="*/ 0 h 864129"/>
              <a:gd name="connsiteX1" fmla="*/ 282671 w 461374"/>
              <a:gd name="connsiteY1" fmla="*/ 518307 h 864129"/>
              <a:gd name="connsiteX2" fmla="*/ 338433 w 461374"/>
              <a:gd name="connsiteY2" fmla="*/ 706433 h 864129"/>
              <a:gd name="connsiteX3" fmla="*/ 411998 w 461374"/>
              <a:gd name="connsiteY3" fmla="*/ 744155 h 864129"/>
              <a:gd name="connsiteX4" fmla="*/ 461374 w 461374"/>
              <a:gd name="connsiteY4" fmla="*/ 864129 h 864129"/>
              <a:gd name="connsiteX0" fmla="*/ 0 w 461374"/>
              <a:gd name="connsiteY0" fmla="*/ 0 h 864129"/>
              <a:gd name="connsiteX1" fmla="*/ 283641 w 461374"/>
              <a:gd name="connsiteY1" fmla="*/ 518693 h 864129"/>
              <a:gd name="connsiteX2" fmla="*/ 338433 w 461374"/>
              <a:gd name="connsiteY2" fmla="*/ 706433 h 864129"/>
              <a:gd name="connsiteX3" fmla="*/ 411998 w 461374"/>
              <a:gd name="connsiteY3" fmla="*/ 744155 h 864129"/>
              <a:gd name="connsiteX4" fmla="*/ 461374 w 461374"/>
              <a:gd name="connsiteY4" fmla="*/ 864129 h 864129"/>
              <a:gd name="connsiteX0" fmla="*/ 0 w 461374"/>
              <a:gd name="connsiteY0" fmla="*/ 0 h 864129"/>
              <a:gd name="connsiteX1" fmla="*/ 309352 w 461374"/>
              <a:gd name="connsiteY1" fmla="*/ 566587 h 864129"/>
              <a:gd name="connsiteX2" fmla="*/ 338433 w 461374"/>
              <a:gd name="connsiteY2" fmla="*/ 706433 h 864129"/>
              <a:gd name="connsiteX3" fmla="*/ 411998 w 461374"/>
              <a:gd name="connsiteY3" fmla="*/ 744155 h 864129"/>
              <a:gd name="connsiteX4" fmla="*/ 461374 w 461374"/>
              <a:gd name="connsiteY4" fmla="*/ 864129 h 864129"/>
              <a:gd name="connsiteX0" fmla="*/ 0 w 461374"/>
              <a:gd name="connsiteY0" fmla="*/ 0 h 864129"/>
              <a:gd name="connsiteX1" fmla="*/ 279479 w 461374"/>
              <a:gd name="connsiteY1" fmla="*/ 538534 h 864129"/>
              <a:gd name="connsiteX2" fmla="*/ 338433 w 461374"/>
              <a:gd name="connsiteY2" fmla="*/ 706433 h 864129"/>
              <a:gd name="connsiteX3" fmla="*/ 411998 w 461374"/>
              <a:gd name="connsiteY3" fmla="*/ 744155 h 864129"/>
              <a:gd name="connsiteX4" fmla="*/ 461374 w 461374"/>
              <a:gd name="connsiteY4" fmla="*/ 864129 h 864129"/>
              <a:gd name="connsiteX0" fmla="*/ 0 w 461374"/>
              <a:gd name="connsiteY0" fmla="*/ 0 h 864129"/>
              <a:gd name="connsiteX1" fmla="*/ 279479 w 461374"/>
              <a:gd name="connsiteY1" fmla="*/ 538534 h 864129"/>
              <a:gd name="connsiteX2" fmla="*/ 337871 w 461374"/>
              <a:gd name="connsiteY2" fmla="*/ 749216 h 864129"/>
              <a:gd name="connsiteX3" fmla="*/ 411998 w 461374"/>
              <a:gd name="connsiteY3" fmla="*/ 744155 h 864129"/>
              <a:gd name="connsiteX4" fmla="*/ 461374 w 461374"/>
              <a:gd name="connsiteY4" fmla="*/ 864129 h 864129"/>
              <a:gd name="connsiteX0" fmla="*/ 0 w 461374"/>
              <a:gd name="connsiteY0" fmla="*/ 0 h 864129"/>
              <a:gd name="connsiteX1" fmla="*/ 200616 w 461374"/>
              <a:gd name="connsiteY1" fmla="*/ 378034 h 864129"/>
              <a:gd name="connsiteX2" fmla="*/ 279479 w 461374"/>
              <a:gd name="connsiteY2" fmla="*/ 538534 h 864129"/>
              <a:gd name="connsiteX3" fmla="*/ 337871 w 461374"/>
              <a:gd name="connsiteY3" fmla="*/ 749216 h 864129"/>
              <a:gd name="connsiteX4" fmla="*/ 411998 w 461374"/>
              <a:gd name="connsiteY4" fmla="*/ 744155 h 864129"/>
              <a:gd name="connsiteX5" fmla="*/ 461374 w 461374"/>
              <a:gd name="connsiteY5" fmla="*/ 864129 h 864129"/>
              <a:gd name="connsiteX0" fmla="*/ 0 w 461374"/>
              <a:gd name="connsiteY0" fmla="*/ 0 h 864129"/>
              <a:gd name="connsiteX1" fmla="*/ 215975 w 461374"/>
              <a:gd name="connsiteY1" fmla="*/ 545439 h 864129"/>
              <a:gd name="connsiteX2" fmla="*/ 279479 w 461374"/>
              <a:gd name="connsiteY2" fmla="*/ 538534 h 864129"/>
              <a:gd name="connsiteX3" fmla="*/ 337871 w 461374"/>
              <a:gd name="connsiteY3" fmla="*/ 749216 h 864129"/>
              <a:gd name="connsiteX4" fmla="*/ 411998 w 461374"/>
              <a:gd name="connsiteY4" fmla="*/ 744155 h 864129"/>
              <a:gd name="connsiteX5" fmla="*/ 461374 w 461374"/>
              <a:gd name="connsiteY5" fmla="*/ 864129 h 864129"/>
              <a:gd name="connsiteX0" fmla="*/ 0 w 461374"/>
              <a:gd name="connsiteY0" fmla="*/ 0 h 864129"/>
              <a:gd name="connsiteX1" fmla="*/ 215975 w 461374"/>
              <a:gd name="connsiteY1" fmla="*/ 545439 h 864129"/>
              <a:gd name="connsiteX2" fmla="*/ 270267 w 461374"/>
              <a:gd name="connsiteY2" fmla="*/ 497226 h 864129"/>
              <a:gd name="connsiteX3" fmla="*/ 337871 w 461374"/>
              <a:gd name="connsiteY3" fmla="*/ 749216 h 864129"/>
              <a:gd name="connsiteX4" fmla="*/ 411998 w 461374"/>
              <a:gd name="connsiteY4" fmla="*/ 744155 h 864129"/>
              <a:gd name="connsiteX5" fmla="*/ 461374 w 461374"/>
              <a:gd name="connsiteY5" fmla="*/ 864129 h 864129"/>
              <a:gd name="connsiteX0" fmla="*/ 0 w 461374"/>
              <a:gd name="connsiteY0" fmla="*/ 0 h 864129"/>
              <a:gd name="connsiteX1" fmla="*/ 215497 w 461374"/>
              <a:gd name="connsiteY1" fmla="*/ 507618 h 864129"/>
              <a:gd name="connsiteX2" fmla="*/ 270267 w 461374"/>
              <a:gd name="connsiteY2" fmla="*/ 497226 h 864129"/>
              <a:gd name="connsiteX3" fmla="*/ 337871 w 461374"/>
              <a:gd name="connsiteY3" fmla="*/ 749216 h 864129"/>
              <a:gd name="connsiteX4" fmla="*/ 411998 w 461374"/>
              <a:gd name="connsiteY4" fmla="*/ 744155 h 864129"/>
              <a:gd name="connsiteX5" fmla="*/ 461374 w 461374"/>
              <a:gd name="connsiteY5" fmla="*/ 864129 h 864129"/>
              <a:gd name="connsiteX0" fmla="*/ 0 w 461374"/>
              <a:gd name="connsiteY0" fmla="*/ 0 h 864129"/>
              <a:gd name="connsiteX1" fmla="*/ 133105 w 461374"/>
              <a:gd name="connsiteY1" fmla="*/ 318828 h 864129"/>
              <a:gd name="connsiteX2" fmla="*/ 215497 w 461374"/>
              <a:gd name="connsiteY2" fmla="*/ 507618 h 864129"/>
              <a:gd name="connsiteX3" fmla="*/ 270267 w 461374"/>
              <a:gd name="connsiteY3" fmla="*/ 497226 h 864129"/>
              <a:gd name="connsiteX4" fmla="*/ 337871 w 461374"/>
              <a:gd name="connsiteY4" fmla="*/ 749216 h 864129"/>
              <a:gd name="connsiteX5" fmla="*/ 411998 w 461374"/>
              <a:gd name="connsiteY5" fmla="*/ 744155 h 864129"/>
              <a:gd name="connsiteX6" fmla="*/ 461374 w 461374"/>
              <a:gd name="connsiteY6" fmla="*/ 864129 h 864129"/>
              <a:gd name="connsiteX0" fmla="*/ 0 w 461374"/>
              <a:gd name="connsiteY0" fmla="*/ 0 h 864129"/>
              <a:gd name="connsiteX1" fmla="*/ 183556 w 461374"/>
              <a:gd name="connsiteY1" fmla="*/ 414231 h 864129"/>
              <a:gd name="connsiteX2" fmla="*/ 215497 w 461374"/>
              <a:gd name="connsiteY2" fmla="*/ 507618 h 864129"/>
              <a:gd name="connsiteX3" fmla="*/ 270267 w 461374"/>
              <a:gd name="connsiteY3" fmla="*/ 497226 h 864129"/>
              <a:gd name="connsiteX4" fmla="*/ 337871 w 461374"/>
              <a:gd name="connsiteY4" fmla="*/ 749216 h 864129"/>
              <a:gd name="connsiteX5" fmla="*/ 411998 w 461374"/>
              <a:gd name="connsiteY5" fmla="*/ 744155 h 864129"/>
              <a:gd name="connsiteX6" fmla="*/ 461374 w 461374"/>
              <a:gd name="connsiteY6" fmla="*/ 864129 h 864129"/>
              <a:gd name="connsiteX0" fmla="*/ 0 w 461374"/>
              <a:gd name="connsiteY0" fmla="*/ 0 h 864129"/>
              <a:gd name="connsiteX1" fmla="*/ 96312 w 461374"/>
              <a:gd name="connsiteY1" fmla="*/ 223502 h 864129"/>
              <a:gd name="connsiteX2" fmla="*/ 183556 w 461374"/>
              <a:gd name="connsiteY2" fmla="*/ 414231 h 864129"/>
              <a:gd name="connsiteX3" fmla="*/ 215497 w 461374"/>
              <a:gd name="connsiteY3" fmla="*/ 507618 h 864129"/>
              <a:gd name="connsiteX4" fmla="*/ 270267 w 461374"/>
              <a:gd name="connsiteY4" fmla="*/ 497226 h 864129"/>
              <a:gd name="connsiteX5" fmla="*/ 337871 w 461374"/>
              <a:gd name="connsiteY5" fmla="*/ 749216 h 864129"/>
              <a:gd name="connsiteX6" fmla="*/ 411998 w 461374"/>
              <a:gd name="connsiteY6" fmla="*/ 744155 h 864129"/>
              <a:gd name="connsiteX7" fmla="*/ 461374 w 461374"/>
              <a:gd name="connsiteY7" fmla="*/ 864129 h 864129"/>
              <a:gd name="connsiteX0" fmla="*/ 0 w 461374"/>
              <a:gd name="connsiteY0" fmla="*/ 0 h 864129"/>
              <a:gd name="connsiteX1" fmla="*/ 133233 w 461374"/>
              <a:gd name="connsiteY1" fmla="*/ 383388 h 864129"/>
              <a:gd name="connsiteX2" fmla="*/ 183556 w 461374"/>
              <a:gd name="connsiteY2" fmla="*/ 414231 h 864129"/>
              <a:gd name="connsiteX3" fmla="*/ 215497 w 461374"/>
              <a:gd name="connsiteY3" fmla="*/ 507618 h 864129"/>
              <a:gd name="connsiteX4" fmla="*/ 270267 w 461374"/>
              <a:gd name="connsiteY4" fmla="*/ 497226 h 864129"/>
              <a:gd name="connsiteX5" fmla="*/ 337871 w 461374"/>
              <a:gd name="connsiteY5" fmla="*/ 749216 h 864129"/>
              <a:gd name="connsiteX6" fmla="*/ 411998 w 461374"/>
              <a:gd name="connsiteY6" fmla="*/ 744155 h 864129"/>
              <a:gd name="connsiteX7" fmla="*/ 461374 w 461374"/>
              <a:gd name="connsiteY7" fmla="*/ 864129 h 864129"/>
              <a:gd name="connsiteX0" fmla="*/ 0 w 461374"/>
              <a:gd name="connsiteY0" fmla="*/ 0 h 864129"/>
              <a:gd name="connsiteX1" fmla="*/ 133233 w 461374"/>
              <a:gd name="connsiteY1" fmla="*/ 383388 h 864129"/>
              <a:gd name="connsiteX2" fmla="*/ 183556 w 461374"/>
              <a:gd name="connsiteY2" fmla="*/ 414231 h 864129"/>
              <a:gd name="connsiteX3" fmla="*/ 215497 w 461374"/>
              <a:gd name="connsiteY3" fmla="*/ 507618 h 864129"/>
              <a:gd name="connsiteX4" fmla="*/ 285654 w 461374"/>
              <a:gd name="connsiteY4" fmla="*/ 514120 h 864129"/>
              <a:gd name="connsiteX5" fmla="*/ 337871 w 461374"/>
              <a:gd name="connsiteY5" fmla="*/ 749216 h 864129"/>
              <a:gd name="connsiteX6" fmla="*/ 411998 w 461374"/>
              <a:gd name="connsiteY6" fmla="*/ 744155 h 864129"/>
              <a:gd name="connsiteX7" fmla="*/ 461374 w 461374"/>
              <a:gd name="connsiteY7" fmla="*/ 864129 h 864129"/>
              <a:gd name="connsiteX0" fmla="*/ 0 w 461374"/>
              <a:gd name="connsiteY0" fmla="*/ 0 h 864129"/>
              <a:gd name="connsiteX1" fmla="*/ 133233 w 461374"/>
              <a:gd name="connsiteY1" fmla="*/ 383388 h 864129"/>
              <a:gd name="connsiteX2" fmla="*/ 183556 w 461374"/>
              <a:gd name="connsiteY2" fmla="*/ 414231 h 864129"/>
              <a:gd name="connsiteX3" fmla="*/ 239337 w 461374"/>
              <a:gd name="connsiteY3" fmla="*/ 549390 h 864129"/>
              <a:gd name="connsiteX4" fmla="*/ 285654 w 461374"/>
              <a:gd name="connsiteY4" fmla="*/ 514120 h 864129"/>
              <a:gd name="connsiteX5" fmla="*/ 337871 w 461374"/>
              <a:gd name="connsiteY5" fmla="*/ 749216 h 864129"/>
              <a:gd name="connsiteX6" fmla="*/ 411998 w 461374"/>
              <a:gd name="connsiteY6" fmla="*/ 744155 h 864129"/>
              <a:gd name="connsiteX7" fmla="*/ 461374 w 461374"/>
              <a:gd name="connsiteY7" fmla="*/ 864129 h 864129"/>
              <a:gd name="connsiteX0" fmla="*/ 0 w 461374"/>
              <a:gd name="connsiteY0" fmla="*/ 0 h 864129"/>
              <a:gd name="connsiteX1" fmla="*/ 133233 w 461374"/>
              <a:gd name="connsiteY1" fmla="*/ 383388 h 864129"/>
              <a:gd name="connsiteX2" fmla="*/ 206707 w 461374"/>
              <a:gd name="connsiteY2" fmla="*/ 434225 h 864129"/>
              <a:gd name="connsiteX3" fmla="*/ 239337 w 461374"/>
              <a:gd name="connsiteY3" fmla="*/ 549390 h 864129"/>
              <a:gd name="connsiteX4" fmla="*/ 285654 w 461374"/>
              <a:gd name="connsiteY4" fmla="*/ 514120 h 864129"/>
              <a:gd name="connsiteX5" fmla="*/ 337871 w 461374"/>
              <a:gd name="connsiteY5" fmla="*/ 749216 h 864129"/>
              <a:gd name="connsiteX6" fmla="*/ 411998 w 461374"/>
              <a:gd name="connsiteY6" fmla="*/ 744155 h 864129"/>
              <a:gd name="connsiteX7" fmla="*/ 461374 w 461374"/>
              <a:gd name="connsiteY7" fmla="*/ 864129 h 864129"/>
              <a:gd name="connsiteX0" fmla="*/ 0 w 461374"/>
              <a:gd name="connsiteY0" fmla="*/ 0 h 864129"/>
              <a:gd name="connsiteX1" fmla="*/ 172811 w 461374"/>
              <a:gd name="connsiteY1" fmla="*/ 415315 h 864129"/>
              <a:gd name="connsiteX2" fmla="*/ 206707 w 461374"/>
              <a:gd name="connsiteY2" fmla="*/ 434225 h 864129"/>
              <a:gd name="connsiteX3" fmla="*/ 239337 w 461374"/>
              <a:gd name="connsiteY3" fmla="*/ 549390 h 864129"/>
              <a:gd name="connsiteX4" fmla="*/ 285654 w 461374"/>
              <a:gd name="connsiteY4" fmla="*/ 514120 h 864129"/>
              <a:gd name="connsiteX5" fmla="*/ 337871 w 461374"/>
              <a:gd name="connsiteY5" fmla="*/ 749216 h 864129"/>
              <a:gd name="connsiteX6" fmla="*/ 411998 w 461374"/>
              <a:gd name="connsiteY6" fmla="*/ 744155 h 864129"/>
              <a:gd name="connsiteX7" fmla="*/ 461374 w 461374"/>
              <a:gd name="connsiteY7" fmla="*/ 864129 h 864129"/>
              <a:gd name="connsiteX0" fmla="*/ 0 w 461374"/>
              <a:gd name="connsiteY0" fmla="*/ 0 h 864129"/>
              <a:gd name="connsiteX1" fmla="*/ 101783 w 461374"/>
              <a:gd name="connsiteY1" fmla="*/ 252567 h 864129"/>
              <a:gd name="connsiteX2" fmla="*/ 172811 w 461374"/>
              <a:gd name="connsiteY2" fmla="*/ 415315 h 864129"/>
              <a:gd name="connsiteX3" fmla="*/ 206707 w 461374"/>
              <a:gd name="connsiteY3" fmla="*/ 434225 h 864129"/>
              <a:gd name="connsiteX4" fmla="*/ 239337 w 461374"/>
              <a:gd name="connsiteY4" fmla="*/ 549390 h 864129"/>
              <a:gd name="connsiteX5" fmla="*/ 285654 w 461374"/>
              <a:gd name="connsiteY5" fmla="*/ 514120 h 864129"/>
              <a:gd name="connsiteX6" fmla="*/ 337871 w 461374"/>
              <a:gd name="connsiteY6" fmla="*/ 749216 h 864129"/>
              <a:gd name="connsiteX7" fmla="*/ 411998 w 461374"/>
              <a:gd name="connsiteY7" fmla="*/ 744155 h 864129"/>
              <a:gd name="connsiteX8" fmla="*/ 461374 w 461374"/>
              <a:gd name="connsiteY8" fmla="*/ 864129 h 864129"/>
              <a:gd name="connsiteX0" fmla="*/ 0 w 461374"/>
              <a:gd name="connsiteY0" fmla="*/ 0 h 864129"/>
              <a:gd name="connsiteX1" fmla="*/ 133429 w 461374"/>
              <a:gd name="connsiteY1" fmla="*/ 442601 h 864129"/>
              <a:gd name="connsiteX2" fmla="*/ 172811 w 461374"/>
              <a:gd name="connsiteY2" fmla="*/ 415315 h 864129"/>
              <a:gd name="connsiteX3" fmla="*/ 206707 w 461374"/>
              <a:gd name="connsiteY3" fmla="*/ 434225 h 864129"/>
              <a:gd name="connsiteX4" fmla="*/ 239337 w 461374"/>
              <a:gd name="connsiteY4" fmla="*/ 549390 h 864129"/>
              <a:gd name="connsiteX5" fmla="*/ 285654 w 461374"/>
              <a:gd name="connsiteY5" fmla="*/ 514120 h 864129"/>
              <a:gd name="connsiteX6" fmla="*/ 337871 w 461374"/>
              <a:gd name="connsiteY6" fmla="*/ 749216 h 864129"/>
              <a:gd name="connsiteX7" fmla="*/ 411998 w 461374"/>
              <a:gd name="connsiteY7" fmla="*/ 744155 h 864129"/>
              <a:gd name="connsiteX8" fmla="*/ 461374 w 461374"/>
              <a:gd name="connsiteY8" fmla="*/ 864129 h 864129"/>
              <a:gd name="connsiteX0" fmla="*/ 0 w 461374"/>
              <a:gd name="connsiteY0" fmla="*/ 0 h 864129"/>
              <a:gd name="connsiteX1" fmla="*/ 95243 w 461374"/>
              <a:gd name="connsiteY1" fmla="*/ 378977 h 864129"/>
              <a:gd name="connsiteX2" fmla="*/ 172811 w 461374"/>
              <a:gd name="connsiteY2" fmla="*/ 415315 h 864129"/>
              <a:gd name="connsiteX3" fmla="*/ 206707 w 461374"/>
              <a:gd name="connsiteY3" fmla="*/ 434225 h 864129"/>
              <a:gd name="connsiteX4" fmla="*/ 239337 w 461374"/>
              <a:gd name="connsiteY4" fmla="*/ 549390 h 864129"/>
              <a:gd name="connsiteX5" fmla="*/ 285654 w 461374"/>
              <a:gd name="connsiteY5" fmla="*/ 514120 h 864129"/>
              <a:gd name="connsiteX6" fmla="*/ 337871 w 461374"/>
              <a:gd name="connsiteY6" fmla="*/ 749216 h 864129"/>
              <a:gd name="connsiteX7" fmla="*/ 411998 w 461374"/>
              <a:gd name="connsiteY7" fmla="*/ 744155 h 864129"/>
              <a:gd name="connsiteX8" fmla="*/ 461374 w 461374"/>
              <a:gd name="connsiteY8" fmla="*/ 864129 h 864129"/>
              <a:gd name="connsiteX0" fmla="*/ 0 w 461374"/>
              <a:gd name="connsiteY0" fmla="*/ 0 h 864129"/>
              <a:gd name="connsiteX1" fmla="*/ 95243 w 461374"/>
              <a:gd name="connsiteY1" fmla="*/ 378977 h 864129"/>
              <a:gd name="connsiteX2" fmla="*/ 172811 w 461374"/>
              <a:gd name="connsiteY2" fmla="*/ 415315 h 864129"/>
              <a:gd name="connsiteX3" fmla="*/ 206707 w 461374"/>
              <a:gd name="connsiteY3" fmla="*/ 434225 h 864129"/>
              <a:gd name="connsiteX4" fmla="*/ 239337 w 461374"/>
              <a:gd name="connsiteY4" fmla="*/ 549390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95243 w 461374"/>
              <a:gd name="connsiteY1" fmla="*/ 378977 h 864129"/>
              <a:gd name="connsiteX2" fmla="*/ 172811 w 461374"/>
              <a:gd name="connsiteY2" fmla="*/ 415315 h 864129"/>
              <a:gd name="connsiteX3" fmla="*/ 206707 w 461374"/>
              <a:gd name="connsiteY3" fmla="*/ 434225 h 864129"/>
              <a:gd name="connsiteX4" fmla="*/ 232332 w 461374"/>
              <a:gd name="connsiteY4" fmla="*/ 562722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95243 w 461374"/>
              <a:gd name="connsiteY1" fmla="*/ 378977 h 864129"/>
              <a:gd name="connsiteX2" fmla="*/ 172811 w 461374"/>
              <a:gd name="connsiteY2" fmla="*/ 415315 h 864129"/>
              <a:gd name="connsiteX3" fmla="*/ 206707 w 461374"/>
              <a:gd name="connsiteY3" fmla="*/ 434225 h 864129"/>
              <a:gd name="connsiteX4" fmla="*/ 226720 w 461374"/>
              <a:gd name="connsiteY4" fmla="*/ 54435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0307 w 461374"/>
              <a:gd name="connsiteY1" fmla="*/ 457485 h 864129"/>
              <a:gd name="connsiteX2" fmla="*/ 172811 w 461374"/>
              <a:gd name="connsiteY2" fmla="*/ 415315 h 864129"/>
              <a:gd name="connsiteX3" fmla="*/ 206707 w 461374"/>
              <a:gd name="connsiteY3" fmla="*/ 434225 h 864129"/>
              <a:gd name="connsiteX4" fmla="*/ 226720 w 461374"/>
              <a:gd name="connsiteY4" fmla="*/ 54435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0307 w 461374"/>
              <a:gd name="connsiteY1" fmla="*/ 457485 h 864129"/>
              <a:gd name="connsiteX2" fmla="*/ 173852 w 461374"/>
              <a:gd name="connsiteY2" fmla="*/ 410355 h 864129"/>
              <a:gd name="connsiteX3" fmla="*/ 206707 w 461374"/>
              <a:gd name="connsiteY3" fmla="*/ 434225 h 864129"/>
              <a:gd name="connsiteX4" fmla="*/ 226720 w 461374"/>
              <a:gd name="connsiteY4" fmla="*/ 54435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73852 w 461374"/>
              <a:gd name="connsiteY2" fmla="*/ 410355 h 864129"/>
              <a:gd name="connsiteX3" fmla="*/ 206707 w 461374"/>
              <a:gd name="connsiteY3" fmla="*/ 434225 h 864129"/>
              <a:gd name="connsiteX4" fmla="*/ 226720 w 461374"/>
              <a:gd name="connsiteY4" fmla="*/ 54435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68029 w 461374"/>
              <a:gd name="connsiteY2" fmla="*/ 408030 h 864129"/>
              <a:gd name="connsiteX3" fmla="*/ 206707 w 461374"/>
              <a:gd name="connsiteY3" fmla="*/ 434225 h 864129"/>
              <a:gd name="connsiteX4" fmla="*/ 226720 w 461374"/>
              <a:gd name="connsiteY4" fmla="*/ 54435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68029 w 461374"/>
              <a:gd name="connsiteY2" fmla="*/ 408030 h 864129"/>
              <a:gd name="connsiteX3" fmla="*/ 206707 w 461374"/>
              <a:gd name="connsiteY3" fmla="*/ 434225 h 864129"/>
              <a:gd name="connsiteX4" fmla="*/ 234484 w 461374"/>
              <a:gd name="connsiteY4" fmla="*/ 547450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68029 w 461374"/>
              <a:gd name="connsiteY2" fmla="*/ 408030 h 864129"/>
              <a:gd name="connsiteX3" fmla="*/ 216552 w 461374"/>
              <a:gd name="connsiteY3" fmla="*/ 427404 h 864129"/>
              <a:gd name="connsiteX4" fmla="*/ 234484 w 461374"/>
              <a:gd name="connsiteY4" fmla="*/ 547450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68029 w 461374"/>
              <a:gd name="connsiteY2" fmla="*/ 408030 h 864129"/>
              <a:gd name="connsiteX3" fmla="*/ 216552 w 461374"/>
              <a:gd name="connsiteY3" fmla="*/ 427404 h 864129"/>
              <a:gd name="connsiteX4" fmla="*/ 233992 w 461374"/>
              <a:gd name="connsiteY4" fmla="*/ 58488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68029 w 461374"/>
              <a:gd name="connsiteY2" fmla="*/ 408030 h 864129"/>
              <a:gd name="connsiteX3" fmla="*/ 217030 w 461374"/>
              <a:gd name="connsiteY3" fmla="*/ 465226 h 864129"/>
              <a:gd name="connsiteX4" fmla="*/ 233992 w 461374"/>
              <a:gd name="connsiteY4" fmla="*/ 58488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70589 w 461374"/>
              <a:gd name="connsiteY2" fmla="*/ 435931 h 864129"/>
              <a:gd name="connsiteX3" fmla="*/ 217030 w 461374"/>
              <a:gd name="connsiteY3" fmla="*/ 465226 h 864129"/>
              <a:gd name="connsiteX4" fmla="*/ 233992 w 461374"/>
              <a:gd name="connsiteY4" fmla="*/ 58488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39590 w 461374"/>
              <a:gd name="connsiteY1" fmla="*/ 493444 h 864129"/>
              <a:gd name="connsiteX2" fmla="*/ 172600 w 461374"/>
              <a:gd name="connsiteY2" fmla="*/ 431357 h 864129"/>
              <a:gd name="connsiteX3" fmla="*/ 217030 w 461374"/>
              <a:gd name="connsiteY3" fmla="*/ 465226 h 864129"/>
              <a:gd name="connsiteX4" fmla="*/ 233992 w 461374"/>
              <a:gd name="connsiteY4" fmla="*/ 58488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143739 w 461374"/>
              <a:gd name="connsiteY1" fmla="*/ 548858 h 864129"/>
              <a:gd name="connsiteX2" fmla="*/ 172600 w 461374"/>
              <a:gd name="connsiteY2" fmla="*/ 431357 h 864129"/>
              <a:gd name="connsiteX3" fmla="*/ 217030 w 461374"/>
              <a:gd name="connsiteY3" fmla="*/ 465226 h 864129"/>
              <a:gd name="connsiteX4" fmla="*/ 233992 w 461374"/>
              <a:gd name="connsiteY4" fmla="*/ 584883 h 864129"/>
              <a:gd name="connsiteX5" fmla="*/ 285654 w 461374"/>
              <a:gd name="connsiteY5" fmla="*/ 514120 h 864129"/>
              <a:gd name="connsiteX6" fmla="*/ 344734 w 461374"/>
              <a:gd name="connsiteY6" fmla="*/ 746580 h 864129"/>
              <a:gd name="connsiteX7" fmla="*/ 411998 w 461374"/>
              <a:gd name="connsiteY7" fmla="*/ 744155 h 864129"/>
              <a:gd name="connsiteX8" fmla="*/ 461374 w 461374"/>
              <a:gd name="connsiteY8" fmla="*/ 864129 h 864129"/>
              <a:gd name="connsiteX0" fmla="*/ 0 w 461374"/>
              <a:gd name="connsiteY0" fmla="*/ 0 h 864129"/>
              <a:gd name="connsiteX1" fmla="*/ 84371 w 461374"/>
              <a:gd name="connsiteY1" fmla="*/ 315501 h 864129"/>
              <a:gd name="connsiteX2" fmla="*/ 143739 w 461374"/>
              <a:gd name="connsiteY2" fmla="*/ 548858 h 864129"/>
              <a:gd name="connsiteX3" fmla="*/ 172600 w 461374"/>
              <a:gd name="connsiteY3" fmla="*/ 431357 h 864129"/>
              <a:gd name="connsiteX4" fmla="*/ 217030 w 461374"/>
              <a:gd name="connsiteY4" fmla="*/ 465226 h 864129"/>
              <a:gd name="connsiteX5" fmla="*/ 233992 w 461374"/>
              <a:gd name="connsiteY5" fmla="*/ 584883 h 864129"/>
              <a:gd name="connsiteX6" fmla="*/ 285654 w 461374"/>
              <a:gd name="connsiteY6" fmla="*/ 514120 h 864129"/>
              <a:gd name="connsiteX7" fmla="*/ 344734 w 461374"/>
              <a:gd name="connsiteY7" fmla="*/ 746580 h 864129"/>
              <a:gd name="connsiteX8" fmla="*/ 411998 w 461374"/>
              <a:gd name="connsiteY8" fmla="*/ 744155 h 864129"/>
              <a:gd name="connsiteX9" fmla="*/ 461374 w 461374"/>
              <a:gd name="connsiteY9" fmla="*/ 864129 h 864129"/>
              <a:gd name="connsiteX0" fmla="*/ 0 w 461374"/>
              <a:gd name="connsiteY0" fmla="*/ 0 h 864129"/>
              <a:gd name="connsiteX1" fmla="*/ 129139 w 461374"/>
              <a:gd name="connsiteY1" fmla="*/ 397882 h 864129"/>
              <a:gd name="connsiteX2" fmla="*/ 143739 w 461374"/>
              <a:gd name="connsiteY2" fmla="*/ 548858 h 864129"/>
              <a:gd name="connsiteX3" fmla="*/ 172600 w 461374"/>
              <a:gd name="connsiteY3" fmla="*/ 431357 h 864129"/>
              <a:gd name="connsiteX4" fmla="*/ 217030 w 461374"/>
              <a:gd name="connsiteY4" fmla="*/ 465226 h 864129"/>
              <a:gd name="connsiteX5" fmla="*/ 233992 w 461374"/>
              <a:gd name="connsiteY5" fmla="*/ 584883 h 864129"/>
              <a:gd name="connsiteX6" fmla="*/ 285654 w 461374"/>
              <a:gd name="connsiteY6" fmla="*/ 514120 h 864129"/>
              <a:gd name="connsiteX7" fmla="*/ 344734 w 461374"/>
              <a:gd name="connsiteY7" fmla="*/ 746580 h 864129"/>
              <a:gd name="connsiteX8" fmla="*/ 411998 w 461374"/>
              <a:gd name="connsiteY8" fmla="*/ 744155 h 864129"/>
              <a:gd name="connsiteX9" fmla="*/ 461374 w 461374"/>
              <a:gd name="connsiteY9" fmla="*/ 864129 h 864129"/>
              <a:gd name="connsiteX0" fmla="*/ 0 w 461374"/>
              <a:gd name="connsiteY0" fmla="*/ 0 h 864129"/>
              <a:gd name="connsiteX1" fmla="*/ 119505 w 461374"/>
              <a:gd name="connsiteY1" fmla="*/ 388662 h 864129"/>
              <a:gd name="connsiteX2" fmla="*/ 143739 w 461374"/>
              <a:gd name="connsiteY2" fmla="*/ 548858 h 864129"/>
              <a:gd name="connsiteX3" fmla="*/ 172600 w 461374"/>
              <a:gd name="connsiteY3" fmla="*/ 431357 h 864129"/>
              <a:gd name="connsiteX4" fmla="*/ 217030 w 461374"/>
              <a:gd name="connsiteY4" fmla="*/ 465226 h 864129"/>
              <a:gd name="connsiteX5" fmla="*/ 233992 w 461374"/>
              <a:gd name="connsiteY5" fmla="*/ 584883 h 864129"/>
              <a:gd name="connsiteX6" fmla="*/ 285654 w 461374"/>
              <a:gd name="connsiteY6" fmla="*/ 514120 h 864129"/>
              <a:gd name="connsiteX7" fmla="*/ 344734 w 461374"/>
              <a:gd name="connsiteY7" fmla="*/ 746580 h 864129"/>
              <a:gd name="connsiteX8" fmla="*/ 411998 w 461374"/>
              <a:gd name="connsiteY8" fmla="*/ 744155 h 864129"/>
              <a:gd name="connsiteX9" fmla="*/ 461374 w 461374"/>
              <a:gd name="connsiteY9" fmla="*/ 864129 h 864129"/>
              <a:gd name="connsiteX0" fmla="*/ 0 w 461374"/>
              <a:gd name="connsiteY0" fmla="*/ 0 h 864129"/>
              <a:gd name="connsiteX1" fmla="*/ 66086 w 461374"/>
              <a:gd name="connsiteY1" fmla="*/ 222188 h 864129"/>
              <a:gd name="connsiteX2" fmla="*/ 119505 w 461374"/>
              <a:gd name="connsiteY2" fmla="*/ 388662 h 864129"/>
              <a:gd name="connsiteX3" fmla="*/ 143739 w 461374"/>
              <a:gd name="connsiteY3" fmla="*/ 548858 h 864129"/>
              <a:gd name="connsiteX4" fmla="*/ 172600 w 461374"/>
              <a:gd name="connsiteY4" fmla="*/ 431357 h 864129"/>
              <a:gd name="connsiteX5" fmla="*/ 217030 w 461374"/>
              <a:gd name="connsiteY5" fmla="*/ 465226 h 864129"/>
              <a:gd name="connsiteX6" fmla="*/ 233992 w 461374"/>
              <a:gd name="connsiteY6" fmla="*/ 584883 h 864129"/>
              <a:gd name="connsiteX7" fmla="*/ 285654 w 461374"/>
              <a:gd name="connsiteY7" fmla="*/ 514120 h 864129"/>
              <a:gd name="connsiteX8" fmla="*/ 344734 w 461374"/>
              <a:gd name="connsiteY8" fmla="*/ 746580 h 864129"/>
              <a:gd name="connsiteX9" fmla="*/ 411998 w 461374"/>
              <a:gd name="connsiteY9" fmla="*/ 744155 h 864129"/>
              <a:gd name="connsiteX10" fmla="*/ 461374 w 461374"/>
              <a:gd name="connsiteY10" fmla="*/ 864129 h 864129"/>
              <a:gd name="connsiteX0" fmla="*/ 0 w 461374"/>
              <a:gd name="connsiteY0" fmla="*/ 0 h 864129"/>
              <a:gd name="connsiteX1" fmla="*/ 70011 w 461374"/>
              <a:gd name="connsiteY1" fmla="*/ 368900 h 864129"/>
              <a:gd name="connsiteX2" fmla="*/ 119505 w 461374"/>
              <a:gd name="connsiteY2" fmla="*/ 388662 h 864129"/>
              <a:gd name="connsiteX3" fmla="*/ 143739 w 461374"/>
              <a:gd name="connsiteY3" fmla="*/ 548858 h 864129"/>
              <a:gd name="connsiteX4" fmla="*/ 172600 w 461374"/>
              <a:gd name="connsiteY4" fmla="*/ 431357 h 864129"/>
              <a:gd name="connsiteX5" fmla="*/ 217030 w 461374"/>
              <a:gd name="connsiteY5" fmla="*/ 465226 h 864129"/>
              <a:gd name="connsiteX6" fmla="*/ 233992 w 461374"/>
              <a:gd name="connsiteY6" fmla="*/ 584883 h 864129"/>
              <a:gd name="connsiteX7" fmla="*/ 285654 w 461374"/>
              <a:gd name="connsiteY7" fmla="*/ 514120 h 864129"/>
              <a:gd name="connsiteX8" fmla="*/ 344734 w 461374"/>
              <a:gd name="connsiteY8" fmla="*/ 746580 h 864129"/>
              <a:gd name="connsiteX9" fmla="*/ 411998 w 461374"/>
              <a:gd name="connsiteY9" fmla="*/ 744155 h 864129"/>
              <a:gd name="connsiteX10" fmla="*/ 461374 w 461374"/>
              <a:gd name="connsiteY10" fmla="*/ 864129 h 864129"/>
              <a:gd name="connsiteX0" fmla="*/ 0 w 461374"/>
              <a:gd name="connsiteY0" fmla="*/ 0 h 864129"/>
              <a:gd name="connsiteX1" fmla="*/ 70011 w 461374"/>
              <a:gd name="connsiteY1" fmla="*/ 368900 h 864129"/>
              <a:gd name="connsiteX2" fmla="*/ 111741 w 461374"/>
              <a:gd name="connsiteY2" fmla="*/ 385563 h 864129"/>
              <a:gd name="connsiteX3" fmla="*/ 143739 w 461374"/>
              <a:gd name="connsiteY3" fmla="*/ 548858 h 864129"/>
              <a:gd name="connsiteX4" fmla="*/ 172600 w 461374"/>
              <a:gd name="connsiteY4" fmla="*/ 431357 h 864129"/>
              <a:gd name="connsiteX5" fmla="*/ 217030 w 461374"/>
              <a:gd name="connsiteY5" fmla="*/ 465226 h 864129"/>
              <a:gd name="connsiteX6" fmla="*/ 233992 w 461374"/>
              <a:gd name="connsiteY6" fmla="*/ 584883 h 864129"/>
              <a:gd name="connsiteX7" fmla="*/ 285654 w 461374"/>
              <a:gd name="connsiteY7" fmla="*/ 514120 h 864129"/>
              <a:gd name="connsiteX8" fmla="*/ 344734 w 461374"/>
              <a:gd name="connsiteY8" fmla="*/ 746580 h 864129"/>
              <a:gd name="connsiteX9" fmla="*/ 411998 w 461374"/>
              <a:gd name="connsiteY9" fmla="*/ 744155 h 864129"/>
              <a:gd name="connsiteX10" fmla="*/ 461374 w 461374"/>
              <a:gd name="connsiteY10" fmla="*/ 864129 h 864129"/>
              <a:gd name="connsiteX0" fmla="*/ 0 w 679573"/>
              <a:gd name="connsiteY0" fmla="*/ 199846 h 495229"/>
              <a:gd name="connsiteX1" fmla="*/ 288210 w 679573"/>
              <a:gd name="connsiteY1" fmla="*/ 0 h 495229"/>
              <a:gd name="connsiteX2" fmla="*/ 329940 w 679573"/>
              <a:gd name="connsiteY2" fmla="*/ 16663 h 495229"/>
              <a:gd name="connsiteX3" fmla="*/ 361938 w 679573"/>
              <a:gd name="connsiteY3" fmla="*/ 179958 h 495229"/>
              <a:gd name="connsiteX4" fmla="*/ 390799 w 679573"/>
              <a:gd name="connsiteY4" fmla="*/ 62457 h 495229"/>
              <a:gd name="connsiteX5" fmla="*/ 435229 w 679573"/>
              <a:gd name="connsiteY5" fmla="*/ 96326 h 495229"/>
              <a:gd name="connsiteX6" fmla="*/ 452191 w 679573"/>
              <a:gd name="connsiteY6" fmla="*/ 215983 h 495229"/>
              <a:gd name="connsiteX7" fmla="*/ 503853 w 679573"/>
              <a:gd name="connsiteY7" fmla="*/ 145220 h 495229"/>
              <a:gd name="connsiteX8" fmla="*/ 562933 w 679573"/>
              <a:gd name="connsiteY8" fmla="*/ 377680 h 495229"/>
              <a:gd name="connsiteX9" fmla="*/ 630197 w 679573"/>
              <a:gd name="connsiteY9" fmla="*/ 375255 h 495229"/>
              <a:gd name="connsiteX10" fmla="*/ 679573 w 679573"/>
              <a:gd name="connsiteY10" fmla="*/ 495229 h 495229"/>
              <a:gd name="connsiteX0" fmla="*/ 0 w 679573"/>
              <a:gd name="connsiteY0" fmla="*/ 199846 h 495229"/>
              <a:gd name="connsiteX1" fmla="*/ 288210 w 679573"/>
              <a:gd name="connsiteY1" fmla="*/ 0 h 495229"/>
              <a:gd name="connsiteX2" fmla="*/ 329940 w 679573"/>
              <a:gd name="connsiteY2" fmla="*/ 16663 h 495229"/>
              <a:gd name="connsiteX3" fmla="*/ 361938 w 679573"/>
              <a:gd name="connsiteY3" fmla="*/ 179958 h 495229"/>
              <a:gd name="connsiteX4" fmla="*/ 390799 w 679573"/>
              <a:gd name="connsiteY4" fmla="*/ 62457 h 495229"/>
              <a:gd name="connsiteX5" fmla="*/ 435229 w 679573"/>
              <a:gd name="connsiteY5" fmla="*/ 96326 h 495229"/>
              <a:gd name="connsiteX6" fmla="*/ 452683 w 679573"/>
              <a:gd name="connsiteY6" fmla="*/ 178550 h 495229"/>
              <a:gd name="connsiteX7" fmla="*/ 503853 w 679573"/>
              <a:gd name="connsiteY7" fmla="*/ 145220 h 495229"/>
              <a:gd name="connsiteX8" fmla="*/ 562933 w 679573"/>
              <a:gd name="connsiteY8" fmla="*/ 377680 h 495229"/>
              <a:gd name="connsiteX9" fmla="*/ 630197 w 679573"/>
              <a:gd name="connsiteY9" fmla="*/ 375255 h 495229"/>
              <a:gd name="connsiteX10" fmla="*/ 679573 w 679573"/>
              <a:gd name="connsiteY10" fmla="*/ 495229 h 495229"/>
              <a:gd name="connsiteX0" fmla="*/ 0 w 679573"/>
              <a:gd name="connsiteY0" fmla="*/ 199846 h 495229"/>
              <a:gd name="connsiteX1" fmla="*/ 288210 w 679573"/>
              <a:gd name="connsiteY1" fmla="*/ 0 h 495229"/>
              <a:gd name="connsiteX2" fmla="*/ 329940 w 679573"/>
              <a:gd name="connsiteY2" fmla="*/ 16663 h 495229"/>
              <a:gd name="connsiteX3" fmla="*/ 361938 w 679573"/>
              <a:gd name="connsiteY3" fmla="*/ 179958 h 495229"/>
              <a:gd name="connsiteX4" fmla="*/ 390799 w 679573"/>
              <a:gd name="connsiteY4" fmla="*/ 62457 h 495229"/>
              <a:gd name="connsiteX5" fmla="*/ 419772 w 679573"/>
              <a:gd name="connsiteY5" fmla="*/ 84781 h 495229"/>
              <a:gd name="connsiteX6" fmla="*/ 452683 w 679573"/>
              <a:gd name="connsiteY6" fmla="*/ 178550 h 495229"/>
              <a:gd name="connsiteX7" fmla="*/ 503853 w 679573"/>
              <a:gd name="connsiteY7" fmla="*/ 145220 h 495229"/>
              <a:gd name="connsiteX8" fmla="*/ 562933 w 679573"/>
              <a:gd name="connsiteY8" fmla="*/ 377680 h 495229"/>
              <a:gd name="connsiteX9" fmla="*/ 630197 w 679573"/>
              <a:gd name="connsiteY9" fmla="*/ 375255 h 495229"/>
              <a:gd name="connsiteX10" fmla="*/ 679573 w 679573"/>
              <a:gd name="connsiteY10" fmla="*/ 495229 h 495229"/>
              <a:gd name="connsiteX0" fmla="*/ 0 w 679573"/>
              <a:gd name="connsiteY0" fmla="*/ 199846 h 495229"/>
              <a:gd name="connsiteX1" fmla="*/ 288210 w 679573"/>
              <a:gd name="connsiteY1" fmla="*/ 0 h 495229"/>
              <a:gd name="connsiteX2" fmla="*/ 329940 w 679573"/>
              <a:gd name="connsiteY2" fmla="*/ 16663 h 495229"/>
              <a:gd name="connsiteX3" fmla="*/ 361938 w 679573"/>
              <a:gd name="connsiteY3" fmla="*/ 179958 h 495229"/>
              <a:gd name="connsiteX4" fmla="*/ 372360 w 679573"/>
              <a:gd name="connsiteY4" fmla="*/ 55096 h 495229"/>
              <a:gd name="connsiteX5" fmla="*/ 419772 w 679573"/>
              <a:gd name="connsiteY5" fmla="*/ 84781 h 495229"/>
              <a:gd name="connsiteX6" fmla="*/ 452683 w 679573"/>
              <a:gd name="connsiteY6" fmla="*/ 178550 h 495229"/>
              <a:gd name="connsiteX7" fmla="*/ 503853 w 679573"/>
              <a:gd name="connsiteY7" fmla="*/ 145220 h 495229"/>
              <a:gd name="connsiteX8" fmla="*/ 562933 w 679573"/>
              <a:gd name="connsiteY8" fmla="*/ 377680 h 495229"/>
              <a:gd name="connsiteX9" fmla="*/ 630197 w 679573"/>
              <a:gd name="connsiteY9" fmla="*/ 375255 h 495229"/>
              <a:gd name="connsiteX10" fmla="*/ 679573 w 679573"/>
              <a:gd name="connsiteY10" fmla="*/ 495229 h 495229"/>
              <a:gd name="connsiteX0" fmla="*/ 0 w 679573"/>
              <a:gd name="connsiteY0" fmla="*/ 199846 h 495229"/>
              <a:gd name="connsiteX1" fmla="*/ 288210 w 679573"/>
              <a:gd name="connsiteY1" fmla="*/ 0 h 495229"/>
              <a:gd name="connsiteX2" fmla="*/ 329940 w 679573"/>
              <a:gd name="connsiteY2" fmla="*/ 16663 h 495229"/>
              <a:gd name="connsiteX3" fmla="*/ 340798 w 679573"/>
              <a:gd name="connsiteY3" fmla="*/ 155391 h 495229"/>
              <a:gd name="connsiteX4" fmla="*/ 372360 w 679573"/>
              <a:gd name="connsiteY4" fmla="*/ 55096 h 495229"/>
              <a:gd name="connsiteX5" fmla="*/ 419772 w 679573"/>
              <a:gd name="connsiteY5" fmla="*/ 84781 h 495229"/>
              <a:gd name="connsiteX6" fmla="*/ 452683 w 679573"/>
              <a:gd name="connsiteY6" fmla="*/ 178550 h 495229"/>
              <a:gd name="connsiteX7" fmla="*/ 503853 w 679573"/>
              <a:gd name="connsiteY7" fmla="*/ 145220 h 495229"/>
              <a:gd name="connsiteX8" fmla="*/ 562933 w 679573"/>
              <a:gd name="connsiteY8" fmla="*/ 377680 h 495229"/>
              <a:gd name="connsiteX9" fmla="*/ 630197 w 679573"/>
              <a:gd name="connsiteY9" fmla="*/ 375255 h 495229"/>
              <a:gd name="connsiteX10" fmla="*/ 679573 w 679573"/>
              <a:gd name="connsiteY10" fmla="*/ 495229 h 495229"/>
              <a:gd name="connsiteX0" fmla="*/ 0 w 679573"/>
              <a:gd name="connsiteY0" fmla="*/ 199846 h 495229"/>
              <a:gd name="connsiteX1" fmla="*/ 288210 w 679573"/>
              <a:gd name="connsiteY1" fmla="*/ 0 h 495229"/>
              <a:gd name="connsiteX2" fmla="*/ 308590 w 679573"/>
              <a:gd name="connsiteY2" fmla="*/ 8141 h 495229"/>
              <a:gd name="connsiteX3" fmla="*/ 340798 w 679573"/>
              <a:gd name="connsiteY3" fmla="*/ 155391 h 495229"/>
              <a:gd name="connsiteX4" fmla="*/ 372360 w 679573"/>
              <a:gd name="connsiteY4" fmla="*/ 55096 h 495229"/>
              <a:gd name="connsiteX5" fmla="*/ 419772 w 679573"/>
              <a:gd name="connsiteY5" fmla="*/ 84781 h 495229"/>
              <a:gd name="connsiteX6" fmla="*/ 452683 w 679573"/>
              <a:gd name="connsiteY6" fmla="*/ 178550 h 495229"/>
              <a:gd name="connsiteX7" fmla="*/ 503853 w 679573"/>
              <a:gd name="connsiteY7" fmla="*/ 145220 h 495229"/>
              <a:gd name="connsiteX8" fmla="*/ 562933 w 679573"/>
              <a:gd name="connsiteY8" fmla="*/ 377680 h 495229"/>
              <a:gd name="connsiteX9" fmla="*/ 630197 w 679573"/>
              <a:gd name="connsiteY9" fmla="*/ 375255 h 495229"/>
              <a:gd name="connsiteX10" fmla="*/ 679573 w 679573"/>
              <a:gd name="connsiteY10" fmla="*/ 495229 h 495229"/>
              <a:gd name="connsiteX0" fmla="*/ 0 w 679573"/>
              <a:gd name="connsiteY0" fmla="*/ 233246 h 528629"/>
              <a:gd name="connsiteX1" fmla="*/ 258407 w 679573"/>
              <a:gd name="connsiteY1" fmla="*/ 0 h 528629"/>
              <a:gd name="connsiteX2" fmla="*/ 308590 w 679573"/>
              <a:gd name="connsiteY2" fmla="*/ 41541 h 528629"/>
              <a:gd name="connsiteX3" fmla="*/ 340798 w 679573"/>
              <a:gd name="connsiteY3" fmla="*/ 188791 h 528629"/>
              <a:gd name="connsiteX4" fmla="*/ 372360 w 679573"/>
              <a:gd name="connsiteY4" fmla="*/ 88496 h 528629"/>
              <a:gd name="connsiteX5" fmla="*/ 419772 w 679573"/>
              <a:gd name="connsiteY5" fmla="*/ 118181 h 528629"/>
              <a:gd name="connsiteX6" fmla="*/ 452683 w 679573"/>
              <a:gd name="connsiteY6" fmla="*/ 211950 h 528629"/>
              <a:gd name="connsiteX7" fmla="*/ 503853 w 679573"/>
              <a:gd name="connsiteY7" fmla="*/ 178620 h 528629"/>
              <a:gd name="connsiteX8" fmla="*/ 562933 w 679573"/>
              <a:gd name="connsiteY8" fmla="*/ 411080 h 528629"/>
              <a:gd name="connsiteX9" fmla="*/ 630197 w 679573"/>
              <a:gd name="connsiteY9" fmla="*/ 408655 h 528629"/>
              <a:gd name="connsiteX10" fmla="*/ 679573 w 679573"/>
              <a:gd name="connsiteY10" fmla="*/ 528629 h 528629"/>
              <a:gd name="connsiteX0" fmla="*/ 0 w 679573"/>
              <a:gd name="connsiteY0" fmla="*/ 191705 h 487088"/>
              <a:gd name="connsiteX1" fmla="*/ 249448 w 679573"/>
              <a:gd name="connsiteY1" fmla="*/ 46272 h 487088"/>
              <a:gd name="connsiteX2" fmla="*/ 308590 w 679573"/>
              <a:gd name="connsiteY2" fmla="*/ 0 h 487088"/>
              <a:gd name="connsiteX3" fmla="*/ 340798 w 679573"/>
              <a:gd name="connsiteY3" fmla="*/ 147250 h 487088"/>
              <a:gd name="connsiteX4" fmla="*/ 372360 w 679573"/>
              <a:gd name="connsiteY4" fmla="*/ 46955 h 487088"/>
              <a:gd name="connsiteX5" fmla="*/ 419772 w 679573"/>
              <a:gd name="connsiteY5" fmla="*/ 76640 h 487088"/>
              <a:gd name="connsiteX6" fmla="*/ 452683 w 679573"/>
              <a:gd name="connsiteY6" fmla="*/ 170409 h 487088"/>
              <a:gd name="connsiteX7" fmla="*/ 503853 w 679573"/>
              <a:gd name="connsiteY7" fmla="*/ 137079 h 487088"/>
              <a:gd name="connsiteX8" fmla="*/ 562933 w 679573"/>
              <a:gd name="connsiteY8" fmla="*/ 369539 h 487088"/>
              <a:gd name="connsiteX9" fmla="*/ 630197 w 679573"/>
              <a:gd name="connsiteY9" fmla="*/ 367114 h 487088"/>
              <a:gd name="connsiteX10" fmla="*/ 679573 w 679573"/>
              <a:gd name="connsiteY10" fmla="*/ 487088 h 487088"/>
              <a:gd name="connsiteX0" fmla="*/ 0 w 679573"/>
              <a:gd name="connsiteY0" fmla="*/ 159619 h 455002"/>
              <a:gd name="connsiteX1" fmla="*/ 249448 w 679573"/>
              <a:gd name="connsiteY1" fmla="*/ 14186 h 455002"/>
              <a:gd name="connsiteX2" fmla="*/ 308168 w 679573"/>
              <a:gd name="connsiteY2" fmla="*/ 0 h 455002"/>
              <a:gd name="connsiteX3" fmla="*/ 340798 w 679573"/>
              <a:gd name="connsiteY3" fmla="*/ 115164 h 455002"/>
              <a:gd name="connsiteX4" fmla="*/ 372360 w 679573"/>
              <a:gd name="connsiteY4" fmla="*/ 14869 h 455002"/>
              <a:gd name="connsiteX5" fmla="*/ 419772 w 679573"/>
              <a:gd name="connsiteY5" fmla="*/ 44554 h 455002"/>
              <a:gd name="connsiteX6" fmla="*/ 452683 w 679573"/>
              <a:gd name="connsiteY6" fmla="*/ 138323 h 455002"/>
              <a:gd name="connsiteX7" fmla="*/ 503853 w 679573"/>
              <a:gd name="connsiteY7" fmla="*/ 104993 h 455002"/>
              <a:gd name="connsiteX8" fmla="*/ 562933 w 679573"/>
              <a:gd name="connsiteY8" fmla="*/ 337453 h 455002"/>
              <a:gd name="connsiteX9" fmla="*/ 630197 w 679573"/>
              <a:gd name="connsiteY9" fmla="*/ 335028 h 455002"/>
              <a:gd name="connsiteX10" fmla="*/ 679573 w 679573"/>
              <a:gd name="connsiteY10" fmla="*/ 455002 h 455002"/>
              <a:gd name="connsiteX0" fmla="*/ 0 w 679573"/>
              <a:gd name="connsiteY0" fmla="*/ 172172 h 467555"/>
              <a:gd name="connsiteX1" fmla="*/ 249800 w 679573"/>
              <a:gd name="connsiteY1" fmla="*/ 0 h 467555"/>
              <a:gd name="connsiteX2" fmla="*/ 308168 w 679573"/>
              <a:gd name="connsiteY2" fmla="*/ 12553 h 467555"/>
              <a:gd name="connsiteX3" fmla="*/ 340798 w 679573"/>
              <a:gd name="connsiteY3" fmla="*/ 127717 h 467555"/>
              <a:gd name="connsiteX4" fmla="*/ 372360 w 679573"/>
              <a:gd name="connsiteY4" fmla="*/ 27422 h 467555"/>
              <a:gd name="connsiteX5" fmla="*/ 419772 w 679573"/>
              <a:gd name="connsiteY5" fmla="*/ 57107 h 467555"/>
              <a:gd name="connsiteX6" fmla="*/ 452683 w 679573"/>
              <a:gd name="connsiteY6" fmla="*/ 150876 h 467555"/>
              <a:gd name="connsiteX7" fmla="*/ 503853 w 679573"/>
              <a:gd name="connsiteY7" fmla="*/ 117546 h 467555"/>
              <a:gd name="connsiteX8" fmla="*/ 562933 w 679573"/>
              <a:gd name="connsiteY8" fmla="*/ 350006 h 467555"/>
              <a:gd name="connsiteX9" fmla="*/ 630197 w 679573"/>
              <a:gd name="connsiteY9" fmla="*/ 347581 h 467555"/>
              <a:gd name="connsiteX10" fmla="*/ 679573 w 679573"/>
              <a:gd name="connsiteY10" fmla="*/ 467555 h 467555"/>
              <a:gd name="connsiteX0" fmla="*/ 0 w 679573"/>
              <a:gd name="connsiteY0" fmla="*/ 172172 h 467555"/>
              <a:gd name="connsiteX1" fmla="*/ 145453 w 679573"/>
              <a:gd name="connsiteY1" fmla="*/ 71237 h 467555"/>
              <a:gd name="connsiteX2" fmla="*/ 249800 w 679573"/>
              <a:gd name="connsiteY2" fmla="*/ 0 h 467555"/>
              <a:gd name="connsiteX3" fmla="*/ 308168 w 679573"/>
              <a:gd name="connsiteY3" fmla="*/ 12553 h 467555"/>
              <a:gd name="connsiteX4" fmla="*/ 340798 w 679573"/>
              <a:gd name="connsiteY4" fmla="*/ 127717 h 467555"/>
              <a:gd name="connsiteX5" fmla="*/ 372360 w 679573"/>
              <a:gd name="connsiteY5" fmla="*/ 27422 h 467555"/>
              <a:gd name="connsiteX6" fmla="*/ 419772 w 679573"/>
              <a:gd name="connsiteY6" fmla="*/ 57107 h 467555"/>
              <a:gd name="connsiteX7" fmla="*/ 452683 w 679573"/>
              <a:gd name="connsiteY7" fmla="*/ 150876 h 467555"/>
              <a:gd name="connsiteX8" fmla="*/ 503853 w 679573"/>
              <a:gd name="connsiteY8" fmla="*/ 117546 h 467555"/>
              <a:gd name="connsiteX9" fmla="*/ 562933 w 679573"/>
              <a:gd name="connsiteY9" fmla="*/ 350006 h 467555"/>
              <a:gd name="connsiteX10" fmla="*/ 630197 w 679573"/>
              <a:gd name="connsiteY10" fmla="*/ 347581 h 467555"/>
              <a:gd name="connsiteX11" fmla="*/ 679573 w 679573"/>
              <a:gd name="connsiteY11" fmla="*/ 467555 h 467555"/>
              <a:gd name="connsiteX0" fmla="*/ 0 w 679573"/>
              <a:gd name="connsiteY0" fmla="*/ 172172 h 467555"/>
              <a:gd name="connsiteX1" fmla="*/ 220953 w 679573"/>
              <a:gd name="connsiteY1" fmla="*/ 42243 h 467555"/>
              <a:gd name="connsiteX2" fmla="*/ 249800 w 679573"/>
              <a:gd name="connsiteY2" fmla="*/ 0 h 467555"/>
              <a:gd name="connsiteX3" fmla="*/ 308168 w 679573"/>
              <a:gd name="connsiteY3" fmla="*/ 12553 h 467555"/>
              <a:gd name="connsiteX4" fmla="*/ 340798 w 679573"/>
              <a:gd name="connsiteY4" fmla="*/ 127717 h 467555"/>
              <a:gd name="connsiteX5" fmla="*/ 372360 w 679573"/>
              <a:gd name="connsiteY5" fmla="*/ 27422 h 467555"/>
              <a:gd name="connsiteX6" fmla="*/ 419772 w 679573"/>
              <a:gd name="connsiteY6" fmla="*/ 57107 h 467555"/>
              <a:gd name="connsiteX7" fmla="*/ 452683 w 679573"/>
              <a:gd name="connsiteY7" fmla="*/ 150876 h 467555"/>
              <a:gd name="connsiteX8" fmla="*/ 503853 w 679573"/>
              <a:gd name="connsiteY8" fmla="*/ 117546 h 467555"/>
              <a:gd name="connsiteX9" fmla="*/ 562933 w 679573"/>
              <a:gd name="connsiteY9" fmla="*/ 350006 h 467555"/>
              <a:gd name="connsiteX10" fmla="*/ 630197 w 679573"/>
              <a:gd name="connsiteY10" fmla="*/ 347581 h 467555"/>
              <a:gd name="connsiteX11" fmla="*/ 679573 w 679573"/>
              <a:gd name="connsiteY11" fmla="*/ 467555 h 467555"/>
              <a:gd name="connsiteX0" fmla="*/ 0 w 679573"/>
              <a:gd name="connsiteY0" fmla="*/ 172172 h 467555"/>
              <a:gd name="connsiteX1" fmla="*/ 164032 w 679573"/>
              <a:gd name="connsiteY1" fmla="*/ 67902 h 467555"/>
              <a:gd name="connsiteX2" fmla="*/ 220953 w 679573"/>
              <a:gd name="connsiteY2" fmla="*/ 42243 h 467555"/>
              <a:gd name="connsiteX3" fmla="*/ 249800 w 679573"/>
              <a:gd name="connsiteY3" fmla="*/ 0 h 467555"/>
              <a:gd name="connsiteX4" fmla="*/ 308168 w 679573"/>
              <a:gd name="connsiteY4" fmla="*/ 12553 h 467555"/>
              <a:gd name="connsiteX5" fmla="*/ 340798 w 679573"/>
              <a:gd name="connsiteY5" fmla="*/ 127717 h 467555"/>
              <a:gd name="connsiteX6" fmla="*/ 372360 w 679573"/>
              <a:gd name="connsiteY6" fmla="*/ 27422 h 467555"/>
              <a:gd name="connsiteX7" fmla="*/ 419772 w 679573"/>
              <a:gd name="connsiteY7" fmla="*/ 57107 h 467555"/>
              <a:gd name="connsiteX8" fmla="*/ 452683 w 679573"/>
              <a:gd name="connsiteY8" fmla="*/ 150876 h 467555"/>
              <a:gd name="connsiteX9" fmla="*/ 503853 w 679573"/>
              <a:gd name="connsiteY9" fmla="*/ 117546 h 467555"/>
              <a:gd name="connsiteX10" fmla="*/ 562933 w 679573"/>
              <a:gd name="connsiteY10" fmla="*/ 350006 h 467555"/>
              <a:gd name="connsiteX11" fmla="*/ 630197 w 679573"/>
              <a:gd name="connsiteY11" fmla="*/ 347581 h 467555"/>
              <a:gd name="connsiteX12" fmla="*/ 679573 w 679573"/>
              <a:gd name="connsiteY12" fmla="*/ 467555 h 467555"/>
              <a:gd name="connsiteX0" fmla="*/ 0 w 679573"/>
              <a:gd name="connsiteY0" fmla="*/ 172172 h 467555"/>
              <a:gd name="connsiteX1" fmla="*/ 182203 w 679573"/>
              <a:gd name="connsiteY1" fmla="*/ 21398 h 467555"/>
              <a:gd name="connsiteX2" fmla="*/ 220953 w 679573"/>
              <a:gd name="connsiteY2" fmla="*/ 42243 h 467555"/>
              <a:gd name="connsiteX3" fmla="*/ 249800 w 679573"/>
              <a:gd name="connsiteY3" fmla="*/ 0 h 467555"/>
              <a:gd name="connsiteX4" fmla="*/ 308168 w 679573"/>
              <a:gd name="connsiteY4" fmla="*/ 12553 h 467555"/>
              <a:gd name="connsiteX5" fmla="*/ 340798 w 679573"/>
              <a:gd name="connsiteY5" fmla="*/ 127717 h 467555"/>
              <a:gd name="connsiteX6" fmla="*/ 372360 w 679573"/>
              <a:gd name="connsiteY6" fmla="*/ 27422 h 467555"/>
              <a:gd name="connsiteX7" fmla="*/ 419772 w 679573"/>
              <a:gd name="connsiteY7" fmla="*/ 57107 h 467555"/>
              <a:gd name="connsiteX8" fmla="*/ 452683 w 679573"/>
              <a:gd name="connsiteY8" fmla="*/ 150876 h 467555"/>
              <a:gd name="connsiteX9" fmla="*/ 503853 w 679573"/>
              <a:gd name="connsiteY9" fmla="*/ 117546 h 467555"/>
              <a:gd name="connsiteX10" fmla="*/ 562933 w 679573"/>
              <a:gd name="connsiteY10" fmla="*/ 350006 h 467555"/>
              <a:gd name="connsiteX11" fmla="*/ 630197 w 679573"/>
              <a:gd name="connsiteY11" fmla="*/ 347581 h 467555"/>
              <a:gd name="connsiteX12" fmla="*/ 679573 w 679573"/>
              <a:gd name="connsiteY12" fmla="*/ 467555 h 467555"/>
              <a:gd name="connsiteX0" fmla="*/ 0 w 679573"/>
              <a:gd name="connsiteY0" fmla="*/ 172172 h 467555"/>
              <a:gd name="connsiteX1" fmla="*/ 159602 w 679573"/>
              <a:gd name="connsiteY1" fmla="*/ 33879 h 467555"/>
              <a:gd name="connsiteX2" fmla="*/ 182203 w 679573"/>
              <a:gd name="connsiteY2" fmla="*/ 21398 h 467555"/>
              <a:gd name="connsiteX3" fmla="*/ 220953 w 679573"/>
              <a:gd name="connsiteY3" fmla="*/ 42243 h 467555"/>
              <a:gd name="connsiteX4" fmla="*/ 249800 w 679573"/>
              <a:gd name="connsiteY4" fmla="*/ 0 h 467555"/>
              <a:gd name="connsiteX5" fmla="*/ 308168 w 679573"/>
              <a:gd name="connsiteY5" fmla="*/ 12553 h 467555"/>
              <a:gd name="connsiteX6" fmla="*/ 340798 w 679573"/>
              <a:gd name="connsiteY6" fmla="*/ 127717 h 467555"/>
              <a:gd name="connsiteX7" fmla="*/ 372360 w 679573"/>
              <a:gd name="connsiteY7" fmla="*/ 27422 h 467555"/>
              <a:gd name="connsiteX8" fmla="*/ 419772 w 679573"/>
              <a:gd name="connsiteY8" fmla="*/ 57107 h 467555"/>
              <a:gd name="connsiteX9" fmla="*/ 452683 w 679573"/>
              <a:gd name="connsiteY9" fmla="*/ 150876 h 467555"/>
              <a:gd name="connsiteX10" fmla="*/ 503853 w 679573"/>
              <a:gd name="connsiteY10" fmla="*/ 117546 h 467555"/>
              <a:gd name="connsiteX11" fmla="*/ 562933 w 679573"/>
              <a:gd name="connsiteY11" fmla="*/ 350006 h 467555"/>
              <a:gd name="connsiteX12" fmla="*/ 630197 w 679573"/>
              <a:gd name="connsiteY12" fmla="*/ 347581 h 467555"/>
              <a:gd name="connsiteX13" fmla="*/ 679573 w 679573"/>
              <a:gd name="connsiteY13" fmla="*/ 467555 h 467555"/>
              <a:gd name="connsiteX0" fmla="*/ 0 w 679573"/>
              <a:gd name="connsiteY0" fmla="*/ 285318 h 580701"/>
              <a:gd name="connsiteX1" fmla="*/ 168364 w 679573"/>
              <a:gd name="connsiteY1" fmla="*/ 0 h 580701"/>
              <a:gd name="connsiteX2" fmla="*/ 182203 w 679573"/>
              <a:gd name="connsiteY2" fmla="*/ 134544 h 580701"/>
              <a:gd name="connsiteX3" fmla="*/ 220953 w 679573"/>
              <a:gd name="connsiteY3" fmla="*/ 155389 h 580701"/>
              <a:gd name="connsiteX4" fmla="*/ 249800 w 679573"/>
              <a:gd name="connsiteY4" fmla="*/ 113146 h 580701"/>
              <a:gd name="connsiteX5" fmla="*/ 308168 w 679573"/>
              <a:gd name="connsiteY5" fmla="*/ 125699 h 580701"/>
              <a:gd name="connsiteX6" fmla="*/ 340798 w 679573"/>
              <a:gd name="connsiteY6" fmla="*/ 240863 h 580701"/>
              <a:gd name="connsiteX7" fmla="*/ 372360 w 679573"/>
              <a:gd name="connsiteY7" fmla="*/ 140568 h 580701"/>
              <a:gd name="connsiteX8" fmla="*/ 419772 w 679573"/>
              <a:gd name="connsiteY8" fmla="*/ 170253 h 580701"/>
              <a:gd name="connsiteX9" fmla="*/ 452683 w 679573"/>
              <a:gd name="connsiteY9" fmla="*/ 264022 h 580701"/>
              <a:gd name="connsiteX10" fmla="*/ 503853 w 679573"/>
              <a:gd name="connsiteY10" fmla="*/ 230692 h 580701"/>
              <a:gd name="connsiteX11" fmla="*/ 562933 w 679573"/>
              <a:gd name="connsiteY11" fmla="*/ 463152 h 580701"/>
              <a:gd name="connsiteX12" fmla="*/ 630197 w 679573"/>
              <a:gd name="connsiteY12" fmla="*/ 460727 h 580701"/>
              <a:gd name="connsiteX13" fmla="*/ 679573 w 679573"/>
              <a:gd name="connsiteY13" fmla="*/ 580701 h 580701"/>
              <a:gd name="connsiteX0" fmla="*/ 0 w 679573"/>
              <a:gd name="connsiteY0" fmla="*/ 285318 h 580701"/>
              <a:gd name="connsiteX1" fmla="*/ 141317 w 679573"/>
              <a:gd name="connsiteY1" fmla="*/ 53713 h 580701"/>
              <a:gd name="connsiteX2" fmla="*/ 168364 w 679573"/>
              <a:gd name="connsiteY2" fmla="*/ 0 h 580701"/>
              <a:gd name="connsiteX3" fmla="*/ 182203 w 679573"/>
              <a:gd name="connsiteY3" fmla="*/ 134544 h 580701"/>
              <a:gd name="connsiteX4" fmla="*/ 220953 w 679573"/>
              <a:gd name="connsiteY4" fmla="*/ 155389 h 580701"/>
              <a:gd name="connsiteX5" fmla="*/ 249800 w 679573"/>
              <a:gd name="connsiteY5" fmla="*/ 113146 h 580701"/>
              <a:gd name="connsiteX6" fmla="*/ 308168 w 679573"/>
              <a:gd name="connsiteY6" fmla="*/ 125699 h 580701"/>
              <a:gd name="connsiteX7" fmla="*/ 340798 w 679573"/>
              <a:gd name="connsiteY7" fmla="*/ 240863 h 580701"/>
              <a:gd name="connsiteX8" fmla="*/ 372360 w 679573"/>
              <a:gd name="connsiteY8" fmla="*/ 140568 h 580701"/>
              <a:gd name="connsiteX9" fmla="*/ 419772 w 679573"/>
              <a:gd name="connsiteY9" fmla="*/ 170253 h 580701"/>
              <a:gd name="connsiteX10" fmla="*/ 452683 w 679573"/>
              <a:gd name="connsiteY10" fmla="*/ 264022 h 580701"/>
              <a:gd name="connsiteX11" fmla="*/ 503853 w 679573"/>
              <a:gd name="connsiteY11" fmla="*/ 230692 h 580701"/>
              <a:gd name="connsiteX12" fmla="*/ 562933 w 679573"/>
              <a:gd name="connsiteY12" fmla="*/ 463152 h 580701"/>
              <a:gd name="connsiteX13" fmla="*/ 630197 w 679573"/>
              <a:gd name="connsiteY13" fmla="*/ 460727 h 580701"/>
              <a:gd name="connsiteX14" fmla="*/ 679573 w 679573"/>
              <a:gd name="connsiteY14" fmla="*/ 580701 h 580701"/>
              <a:gd name="connsiteX0" fmla="*/ 0 w 679573"/>
              <a:gd name="connsiteY0" fmla="*/ 285318 h 580701"/>
              <a:gd name="connsiteX1" fmla="*/ 147759 w 679573"/>
              <a:gd name="connsiteY1" fmla="*/ 83164 h 580701"/>
              <a:gd name="connsiteX2" fmla="*/ 168364 w 679573"/>
              <a:gd name="connsiteY2" fmla="*/ 0 h 580701"/>
              <a:gd name="connsiteX3" fmla="*/ 182203 w 679573"/>
              <a:gd name="connsiteY3" fmla="*/ 134544 h 580701"/>
              <a:gd name="connsiteX4" fmla="*/ 220953 w 679573"/>
              <a:gd name="connsiteY4" fmla="*/ 155389 h 580701"/>
              <a:gd name="connsiteX5" fmla="*/ 249800 w 679573"/>
              <a:gd name="connsiteY5" fmla="*/ 113146 h 580701"/>
              <a:gd name="connsiteX6" fmla="*/ 308168 w 679573"/>
              <a:gd name="connsiteY6" fmla="*/ 125699 h 580701"/>
              <a:gd name="connsiteX7" fmla="*/ 340798 w 679573"/>
              <a:gd name="connsiteY7" fmla="*/ 240863 h 580701"/>
              <a:gd name="connsiteX8" fmla="*/ 372360 w 679573"/>
              <a:gd name="connsiteY8" fmla="*/ 140568 h 580701"/>
              <a:gd name="connsiteX9" fmla="*/ 419772 w 679573"/>
              <a:gd name="connsiteY9" fmla="*/ 170253 h 580701"/>
              <a:gd name="connsiteX10" fmla="*/ 452683 w 679573"/>
              <a:gd name="connsiteY10" fmla="*/ 264022 h 580701"/>
              <a:gd name="connsiteX11" fmla="*/ 503853 w 679573"/>
              <a:gd name="connsiteY11" fmla="*/ 230692 h 580701"/>
              <a:gd name="connsiteX12" fmla="*/ 562933 w 679573"/>
              <a:gd name="connsiteY12" fmla="*/ 463152 h 580701"/>
              <a:gd name="connsiteX13" fmla="*/ 630197 w 679573"/>
              <a:gd name="connsiteY13" fmla="*/ 460727 h 580701"/>
              <a:gd name="connsiteX14" fmla="*/ 679573 w 679573"/>
              <a:gd name="connsiteY14" fmla="*/ 580701 h 580701"/>
              <a:gd name="connsiteX0" fmla="*/ 0 w 679573"/>
              <a:gd name="connsiteY0" fmla="*/ 285318 h 580701"/>
              <a:gd name="connsiteX1" fmla="*/ 147759 w 679573"/>
              <a:gd name="connsiteY1" fmla="*/ 83164 h 580701"/>
              <a:gd name="connsiteX2" fmla="*/ 168364 w 679573"/>
              <a:gd name="connsiteY2" fmla="*/ 0 h 580701"/>
              <a:gd name="connsiteX3" fmla="*/ 182203 w 679573"/>
              <a:gd name="connsiteY3" fmla="*/ 134544 h 580701"/>
              <a:gd name="connsiteX4" fmla="*/ 220953 w 679573"/>
              <a:gd name="connsiteY4" fmla="*/ 155389 h 580701"/>
              <a:gd name="connsiteX5" fmla="*/ 266369 w 679573"/>
              <a:gd name="connsiteY5" fmla="*/ 114386 h 580701"/>
              <a:gd name="connsiteX6" fmla="*/ 308168 w 679573"/>
              <a:gd name="connsiteY6" fmla="*/ 125699 h 580701"/>
              <a:gd name="connsiteX7" fmla="*/ 340798 w 679573"/>
              <a:gd name="connsiteY7" fmla="*/ 240863 h 580701"/>
              <a:gd name="connsiteX8" fmla="*/ 372360 w 679573"/>
              <a:gd name="connsiteY8" fmla="*/ 140568 h 580701"/>
              <a:gd name="connsiteX9" fmla="*/ 419772 w 679573"/>
              <a:gd name="connsiteY9" fmla="*/ 170253 h 580701"/>
              <a:gd name="connsiteX10" fmla="*/ 452683 w 679573"/>
              <a:gd name="connsiteY10" fmla="*/ 264022 h 580701"/>
              <a:gd name="connsiteX11" fmla="*/ 503853 w 679573"/>
              <a:gd name="connsiteY11" fmla="*/ 230692 h 580701"/>
              <a:gd name="connsiteX12" fmla="*/ 562933 w 679573"/>
              <a:gd name="connsiteY12" fmla="*/ 463152 h 580701"/>
              <a:gd name="connsiteX13" fmla="*/ 630197 w 679573"/>
              <a:gd name="connsiteY13" fmla="*/ 460727 h 580701"/>
              <a:gd name="connsiteX14" fmla="*/ 679573 w 679573"/>
              <a:gd name="connsiteY14" fmla="*/ 580701 h 580701"/>
              <a:gd name="connsiteX0" fmla="*/ 0 w 679573"/>
              <a:gd name="connsiteY0" fmla="*/ 285318 h 580701"/>
              <a:gd name="connsiteX1" fmla="*/ 147759 w 679573"/>
              <a:gd name="connsiteY1" fmla="*/ 83164 h 580701"/>
              <a:gd name="connsiteX2" fmla="*/ 168364 w 679573"/>
              <a:gd name="connsiteY2" fmla="*/ 0 h 580701"/>
              <a:gd name="connsiteX3" fmla="*/ 182203 w 679573"/>
              <a:gd name="connsiteY3" fmla="*/ 134544 h 580701"/>
              <a:gd name="connsiteX4" fmla="*/ 238421 w 679573"/>
              <a:gd name="connsiteY4" fmla="*/ 162363 h 580701"/>
              <a:gd name="connsiteX5" fmla="*/ 266369 w 679573"/>
              <a:gd name="connsiteY5" fmla="*/ 114386 h 580701"/>
              <a:gd name="connsiteX6" fmla="*/ 308168 w 679573"/>
              <a:gd name="connsiteY6" fmla="*/ 125699 h 580701"/>
              <a:gd name="connsiteX7" fmla="*/ 340798 w 679573"/>
              <a:gd name="connsiteY7" fmla="*/ 240863 h 580701"/>
              <a:gd name="connsiteX8" fmla="*/ 372360 w 679573"/>
              <a:gd name="connsiteY8" fmla="*/ 140568 h 580701"/>
              <a:gd name="connsiteX9" fmla="*/ 419772 w 679573"/>
              <a:gd name="connsiteY9" fmla="*/ 170253 h 580701"/>
              <a:gd name="connsiteX10" fmla="*/ 452683 w 679573"/>
              <a:gd name="connsiteY10" fmla="*/ 264022 h 580701"/>
              <a:gd name="connsiteX11" fmla="*/ 503853 w 679573"/>
              <a:gd name="connsiteY11" fmla="*/ 230692 h 580701"/>
              <a:gd name="connsiteX12" fmla="*/ 562933 w 679573"/>
              <a:gd name="connsiteY12" fmla="*/ 463152 h 580701"/>
              <a:gd name="connsiteX13" fmla="*/ 630197 w 679573"/>
              <a:gd name="connsiteY13" fmla="*/ 460727 h 580701"/>
              <a:gd name="connsiteX14" fmla="*/ 679573 w 679573"/>
              <a:gd name="connsiteY14" fmla="*/ 580701 h 580701"/>
              <a:gd name="connsiteX0" fmla="*/ 0 w 679573"/>
              <a:gd name="connsiteY0" fmla="*/ 285318 h 580701"/>
              <a:gd name="connsiteX1" fmla="*/ 147759 w 679573"/>
              <a:gd name="connsiteY1" fmla="*/ 83164 h 580701"/>
              <a:gd name="connsiteX2" fmla="*/ 168364 w 679573"/>
              <a:gd name="connsiteY2" fmla="*/ 0 h 580701"/>
              <a:gd name="connsiteX3" fmla="*/ 209376 w 679573"/>
              <a:gd name="connsiteY3" fmla="*/ 145391 h 580701"/>
              <a:gd name="connsiteX4" fmla="*/ 238421 w 679573"/>
              <a:gd name="connsiteY4" fmla="*/ 162363 h 580701"/>
              <a:gd name="connsiteX5" fmla="*/ 266369 w 679573"/>
              <a:gd name="connsiteY5" fmla="*/ 114386 h 580701"/>
              <a:gd name="connsiteX6" fmla="*/ 308168 w 679573"/>
              <a:gd name="connsiteY6" fmla="*/ 125699 h 580701"/>
              <a:gd name="connsiteX7" fmla="*/ 340798 w 679573"/>
              <a:gd name="connsiteY7" fmla="*/ 240863 h 580701"/>
              <a:gd name="connsiteX8" fmla="*/ 372360 w 679573"/>
              <a:gd name="connsiteY8" fmla="*/ 140568 h 580701"/>
              <a:gd name="connsiteX9" fmla="*/ 419772 w 679573"/>
              <a:gd name="connsiteY9" fmla="*/ 170253 h 580701"/>
              <a:gd name="connsiteX10" fmla="*/ 452683 w 679573"/>
              <a:gd name="connsiteY10" fmla="*/ 264022 h 580701"/>
              <a:gd name="connsiteX11" fmla="*/ 503853 w 679573"/>
              <a:gd name="connsiteY11" fmla="*/ 230692 h 580701"/>
              <a:gd name="connsiteX12" fmla="*/ 562933 w 679573"/>
              <a:gd name="connsiteY12" fmla="*/ 463152 h 580701"/>
              <a:gd name="connsiteX13" fmla="*/ 630197 w 679573"/>
              <a:gd name="connsiteY13" fmla="*/ 460727 h 580701"/>
              <a:gd name="connsiteX14" fmla="*/ 679573 w 679573"/>
              <a:gd name="connsiteY14" fmla="*/ 580701 h 580701"/>
              <a:gd name="connsiteX0" fmla="*/ 0 w 679573"/>
              <a:gd name="connsiteY0" fmla="*/ 300510 h 595893"/>
              <a:gd name="connsiteX1" fmla="*/ 147759 w 679573"/>
              <a:gd name="connsiteY1" fmla="*/ 98356 h 595893"/>
              <a:gd name="connsiteX2" fmla="*/ 184173 w 679573"/>
              <a:gd name="connsiteY2" fmla="*/ 0 h 595893"/>
              <a:gd name="connsiteX3" fmla="*/ 209376 w 679573"/>
              <a:gd name="connsiteY3" fmla="*/ 160583 h 595893"/>
              <a:gd name="connsiteX4" fmla="*/ 238421 w 679573"/>
              <a:gd name="connsiteY4" fmla="*/ 177555 h 595893"/>
              <a:gd name="connsiteX5" fmla="*/ 266369 w 679573"/>
              <a:gd name="connsiteY5" fmla="*/ 129578 h 595893"/>
              <a:gd name="connsiteX6" fmla="*/ 308168 w 679573"/>
              <a:gd name="connsiteY6" fmla="*/ 140891 h 595893"/>
              <a:gd name="connsiteX7" fmla="*/ 340798 w 679573"/>
              <a:gd name="connsiteY7" fmla="*/ 256055 h 595893"/>
              <a:gd name="connsiteX8" fmla="*/ 372360 w 679573"/>
              <a:gd name="connsiteY8" fmla="*/ 155760 h 595893"/>
              <a:gd name="connsiteX9" fmla="*/ 419772 w 679573"/>
              <a:gd name="connsiteY9" fmla="*/ 185445 h 595893"/>
              <a:gd name="connsiteX10" fmla="*/ 452683 w 679573"/>
              <a:gd name="connsiteY10" fmla="*/ 279214 h 595893"/>
              <a:gd name="connsiteX11" fmla="*/ 503853 w 679573"/>
              <a:gd name="connsiteY11" fmla="*/ 245884 h 595893"/>
              <a:gd name="connsiteX12" fmla="*/ 562933 w 679573"/>
              <a:gd name="connsiteY12" fmla="*/ 478344 h 595893"/>
              <a:gd name="connsiteX13" fmla="*/ 630197 w 679573"/>
              <a:gd name="connsiteY13" fmla="*/ 475919 h 595893"/>
              <a:gd name="connsiteX14" fmla="*/ 679573 w 679573"/>
              <a:gd name="connsiteY14" fmla="*/ 595893 h 595893"/>
              <a:gd name="connsiteX0" fmla="*/ 0 w 679573"/>
              <a:gd name="connsiteY0" fmla="*/ 300510 h 595893"/>
              <a:gd name="connsiteX1" fmla="*/ 147759 w 679573"/>
              <a:gd name="connsiteY1" fmla="*/ 98356 h 595893"/>
              <a:gd name="connsiteX2" fmla="*/ 184173 w 679573"/>
              <a:gd name="connsiteY2" fmla="*/ 0 h 595893"/>
              <a:gd name="connsiteX3" fmla="*/ 200642 w 679573"/>
              <a:gd name="connsiteY3" fmla="*/ 157097 h 595893"/>
              <a:gd name="connsiteX4" fmla="*/ 238421 w 679573"/>
              <a:gd name="connsiteY4" fmla="*/ 177555 h 595893"/>
              <a:gd name="connsiteX5" fmla="*/ 266369 w 679573"/>
              <a:gd name="connsiteY5" fmla="*/ 129578 h 595893"/>
              <a:gd name="connsiteX6" fmla="*/ 308168 w 679573"/>
              <a:gd name="connsiteY6" fmla="*/ 140891 h 595893"/>
              <a:gd name="connsiteX7" fmla="*/ 340798 w 679573"/>
              <a:gd name="connsiteY7" fmla="*/ 256055 h 595893"/>
              <a:gd name="connsiteX8" fmla="*/ 372360 w 679573"/>
              <a:gd name="connsiteY8" fmla="*/ 155760 h 595893"/>
              <a:gd name="connsiteX9" fmla="*/ 419772 w 679573"/>
              <a:gd name="connsiteY9" fmla="*/ 185445 h 595893"/>
              <a:gd name="connsiteX10" fmla="*/ 452683 w 679573"/>
              <a:gd name="connsiteY10" fmla="*/ 279214 h 595893"/>
              <a:gd name="connsiteX11" fmla="*/ 503853 w 679573"/>
              <a:gd name="connsiteY11" fmla="*/ 245884 h 595893"/>
              <a:gd name="connsiteX12" fmla="*/ 562933 w 679573"/>
              <a:gd name="connsiteY12" fmla="*/ 478344 h 595893"/>
              <a:gd name="connsiteX13" fmla="*/ 630197 w 679573"/>
              <a:gd name="connsiteY13" fmla="*/ 475919 h 595893"/>
              <a:gd name="connsiteX14" fmla="*/ 679573 w 679573"/>
              <a:gd name="connsiteY14" fmla="*/ 595893 h 595893"/>
              <a:gd name="connsiteX0" fmla="*/ 0 w 679573"/>
              <a:gd name="connsiteY0" fmla="*/ 300510 h 595893"/>
              <a:gd name="connsiteX1" fmla="*/ 165438 w 679573"/>
              <a:gd name="connsiteY1" fmla="*/ 89286 h 595893"/>
              <a:gd name="connsiteX2" fmla="*/ 184173 w 679573"/>
              <a:gd name="connsiteY2" fmla="*/ 0 h 595893"/>
              <a:gd name="connsiteX3" fmla="*/ 200642 w 679573"/>
              <a:gd name="connsiteY3" fmla="*/ 157097 h 595893"/>
              <a:gd name="connsiteX4" fmla="*/ 238421 w 679573"/>
              <a:gd name="connsiteY4" fmla="*/ 177555 h 595893"/>
              <a:gd name="connsiteX5" fmla="*/ 266369 w 679573"/>
              <a:gd name="connsiteY5" fmla="*/ 129578 h 595893"/>
              <a:gd name="connsiteX6" fmla="*/ 308168 w 679573"/>
              <a:gd name="connsiteY6" fmla="*/ 140891 h 595893"/>
              <a:gd name="connsiteX7" fmla="*/ 340798 w 679573"/>
              <a:gd name="connsiteY7" fmla="*/ 256055 h 595893"/>
              <a:gd name="connsiteX8" fmla="*/ 372360 w 679573"/>
              <a:gd name="connsiteY8" fmla="*/ 155760 h 595893"/>
              <a:gd name="connsiteX9" fmla="*/ 419772 w 679573"/>
              <a:gd name="connsiteY9" fmla="*/ 185445 h 595893"/>
              <a:gd name="connsiteX10" fmla="*/ 452683 w 679573"/>
              <a:gd name="connsiteY10" fmla="*/ 279214 h 595893"/>
              <a:gd name="connsiteX11" fmla="*/ 503853 w 679573"/>
              <a:gd name="connsiteY11" fmla="*/ 245884 h 595893"/>
              <a:gd name="connsiteX12" fmla="*/ 562933 w 679573"/>
              <a:gd name="connsiteY12" fmla="*/ 478344 h 595893"/>
              <a:gd name="connsiteX13" fmla="*/ 630197 w 679573"/>
              <a:gd name="connsiteY13" fmla="*/ 475919 h 595893"/>
              <a:gd name="connsiteX14" fmla="*/ 679573 w 679573"/>
              <a:gd name="connsiteY14" fmla="*/ 595893 h 595893"/>
              <a:gd name="connsiteX0" fmla="*/ 0 w 679573"/>
              <a:gd name="connsiteY0" fmla="*/ 300510 h 595893"/>
              <a:gd name="connsiteX1" fmla="*/ 165438 w 679573"/>
              <a:gd name="connsiteY1" fmla="*/ 89286 h 595893"/>
              <a:gd name="connsiteX2" fmla="*/ 184173 w 679573"/>
              <a:gd name="connsiteY2" fmla="*/ 0 h 595893"/>
              <a:gd name="connsiteX3" fmla="*/ 200642 w 679573"/>
              <a:gd name="connsiteY3" fmla="*/ 157097 h 595893"/>
              <a:gd name="connsiteX4" fmla="*/ 238421 w 679573"/>
              <a:gd name="connsiteY4" fmla="*/ 177555 h 595893"/>
              <a:gd name="connsiteX5" fmla="*/ 266369 w 679573"/>
              <a:gd name="connsiteY5" fmla="*/ 129578 h 595893"/>
              <a:gd name="connsiteX6" fmla="*/ 308168 w 679573"/>
              <a:gd name="connsiteY6" fmla="*/ 140891 h 595893"/>
              <a:gd name="connsiteX7" fmla="*/ 340798 w 679573"/>
              <a:gd name="connsiteY7" fmla="*/ 256055 h 595893"/>
              <a:gd name="connsiteX8" fmla="*/ 372360 w 679573"/>
              <a:gd name="connsiteY8" fmla="*/ 155760 h 595893"/>
              <a:gd name="connsiteX9" fmla="*/ 419772 w 679573"/>
              <a:gd name="connsiteY9" fmla="*/ 185445 h 595893"/>
              <a:gd name="connsiteX10" fmla="*/ 452683 w 679573"/>
              <a:gd name="connsiteY10" fmla="*/ 279214 h 595893"/>
              <a:gd name="connsiteX11" fmla="*/ 503853 w 679573"/>
              <a:gd name="connsiteY11" fmla="*/ 245884 h 595893"/>
              <a:gd name="connsiteX12" fmla="*/ 562933 w 679573"/>
              <a:gd name="connsiteY12" fmla="*/ 478344 h 595893"/>
              <a:gd name="connsiteX13" fmla="*/ 630197 w 679573"/>
              <a:gd name="connsiteY13" fmla="*/ 475919 h 595893"/>
              <a:gd name="connsiteX14" fmla="*/ 679573 w 679573"/>
              <a:gd name="connsiteY14" fmla="*/ 595893 h 595893"/>
              <a:gd name="connsiteX0" fmla="*/ 0 w 679573"/>
              <a:gd name="connsiteY0" fmla="*/ 300510 h 595893"/>
              <a:gd name="connsiteX1" fmla="*/ 112260 w 679573"/>
              <a:gd name="connsiteY1" fmla="*/ 127191 h 595893"/>
              <a:gd name="connsiteX2" fmla="*/ 165438 w 679573"/>
              <a:gd name="connsiteY2" fmla="*/ 89286 h 595893"/>
              <a:gd name="connsiteX3" fmla="*/ 184173 w 679573"/>
              <a:gd name="connsiteY3" fmla="*/ 0 h 595893"/>
              <a:gd name="connsiteX4" fmla="*/ 200642 w 679573"/>
              <a:gd name="connsiteY4" fmla="*/ 157097 h 595893"/>
              <a:gd name="connsiteX5" fmla="*/ 238421 w 679573"/>
              <a:gd name="connsiteY5" fmla="*/ 177555 h 595893"/>
              <a:gd name="connsiteX6" fmla="*/ 266369 w 679573"/>
              <a:gd name="connsiteY6" fmla="*/ 129578 h 595893"/>
              <a:gd name="connsiteX7" fmla="*/ 308168 w 679573"/>
              <a:gd name="connsiteY7" fmla="*/ 140891 h 595893"/>
              <a:gd name="connsiteX8" fmla="*/ 340798 w 679573"/>
              <a:gd name="connsiteY8" fmla="*/ 256055 h 595893"/>
              <a:gd name="connsiteX9" fmla="*/ 372360 w 679573"/>
              <a:gd name="connsiteY9" fmla="*/ 155760 h 595893"/>
              <a:gd name="connsiteX10" fmla="*/ 419772 w 679573"/>
              <a:gd name="connsiteY10" fmla="*/ 185445 h 595893"/>
              <a:gd name="connsiteX11" fmla="*/ 452683 w 679573"/>
              <a:gd name="connsiteY11" fmla="*/ 279214 h 595893"/>
              <a:gd name="connsiteX12" fmla="*/ 503853 w 679573"/>
              <a:gd name="connsiteY12" fmla="*/ 245884 h 595893"/>
              <a:gd name="connsiteX13" fmla="*/ 562933 w 679573"/>
              <a:gd name="connsiteY13" fmla="*/ 478344 h 595893"/>
              <a:gd name="connsiteX14" fmla="*/ 630197 w 679573"/>
              <a:gd name="connsiteY14" fmla="*/ 475919 h 595893"/>
              <a:gd name="connsiteX15" fmla="*/ 679573 w 679573"/>
              <a:gd name="connsiteY15" fmla="*/ 595893 h 595893"/>
              <a:gd name="connsiteX0" fmla="*/ 0 w 679573"/>
              <a:gd name="connsiteY0" fmla="*/ 300510 h 595893"/>
              <a:gd name="connsiteX1" fmla="*/ 110263 w 679573"/>
              <a:gd name="connsiteY1" fmla="*/ 56508 h 595893"/>
              <a:gd name="connsiteX2" fmla="*/ 165438 w 679573"/>
              <a:gd name="connsiteY2" fmla="*/ 89286 h 595893"/>
              <a:gd name="connsiteX3" fmla="*/ 184173 w 679573"/>
              <a:gd name="connsiteY3" fmla="*/ 0 h 595893"/>
              <a:gd name="connsiteX4" fmla="*/ 200642 w 679573"/>
              <a:gd name="connsiteY4" fmla="*/ 157097 h 595893"/>
              <a:gd name="connsiteX5" fmla="*/ 238421 w 679573"/>
              <a:gd name="connsiteY5" fmla="*/ 177555 h 595893"/>
              <a:gd name="connsiteX6" fmla="*/ 266369 w 679573"/>
              <a:gd name="connsiteY6" fmla="*/ 129578 h 595893"/>
              <a:gd name="connsiteX7" fmla="*/ 308168 w 679573"/>
              <a:gd name="connsiteY7" fmla="*/ 140891 h 595893"/>
              <a:gd name="connsiteX8" fmla="*/ 340798 w 679573"/>
              <a:gd name="connsiteY8" fmla="*/ 256055 h 595893"/>
              <a:gd name="connsiteX9" fmla="*/ 372360 w 679573"/>
              <a:gd name="connsiteY9" fmla="*/ 155760 h 595893"/>
              <a:gd name="connsiteX10" fmla="*/ 419772 w 679573"/>
              <a:gd name="connsiteY10" fmla="*/ 185445 h 595893"/>
              <a:gd name="connsiteX11" fmla="*/ 452683 w 679573"/>
              <a:gd name="connsiteY11" fmla="*/ 279214 h 595893"/>
              <a:gd name="connsiteX12" fmla="*/ 503853 w 679573"/>
              <a:gd name="connsiteY12" fmla="*/ 245884 h 595893"/>
              <a:gd name="connsiteX13" fmla="*/ 562933 w 679573"/>
              <a:gd name="connsiteY13" fmla="*/ 478344 h 595893"/>
              <a:gd name="connsiteX14" fmla="*/ 630197 w 679573"/>
              <a:gd name="connsiteY14" fmla="*/ 475919 h 595893"/>
              <a:gd name="connsiteX15" fmla="*/ 679573 w 679573"/>
              <a:gd name="connsiteY15" fmla="*/ 595893 h 595893"/>
              <a:gd name="connsiteX0" fmla="*/ 0 w 679573"/>
              <a:gd name="connsiteY0" fmla="*/ 300510 h 595893"/>
              <a:gd name="connsiteX1" fmla="*/ 110263 w 679573"/>
              <a:gd name="connsiteY1" fmla="*/ 56508 h 595893"/>
              <a:gd name="connsiteX2" fmla="*/ 165438 w 679573"/>
              <a:gd name="connsiteY2" fmla="*/ 89286 h 595893"/>
              <a:gd name="connsiteX3" fmla="*/ 184173 w 679573"/>
              <a:gd name="connsiteY3" fmla="*/ 0 h 595893"/>
              <a:gd name="connsiteX4" fmla="*/ 200642 w 679573"/>
              <a:gd name="connsiteY4" fmla="*/ 157097 h 595893"/>
              <a:gd name="connsiteX5" fmla="*/ 238421 w 679573"/>
              <a:gd name="connsiteY5" fmla="*/ 177555 h 595893"/>
              <a:gd name="connsiteX6" fmla="*/ 266369 w 679573"/>
              <a:gd name="connsiteY6" fmla="*/ 129578 h 595893"/>
              <a:gd name="connsiteX7" fmla="*/ 308168 w 679573"/>
              <a:gd name="connsiteY7" fmla="*/ 140891 h 595893"/>
              <a:gd name="connsiteX8" fmla="*/ 340798 w 679573"/>
              <a:gd name="connsiteY8" fmla="*/ 256055 h 595893"/>
              <a:gd name="connsiteX9" fmla="*/ 372360 w 679573"/>
              <a:gd name="connsiteY9" fmla="*/ 155760 h 595893"/>
              <a:gd name="connsiteX10" fmla="*/ 419772 w 679573"/>
              <a:gd name="connsiteY10" fmla="*/ 185445 h 595893"/>
              <a:gd name="connsiteX11" fmla="*/ 452683 w 679573"/>
              <a:gd name="connsiteY11" fmla="*/ 279214 h 595893"/>
              <a:gd name="connsiteX12" fmla="*/ 503853 w 679573"/>
              <a:gd name="connsiteY12" fmla="*/ 245884 h 595893"/>
              <a:gd name="connsiteX13" fmla="*/ 562933 w 679573"/>
              <a:gd name="connsiteY13" fmla="*/ 478344 h 595893"/>
              <a:gd name="connsiteX14" fmla="*/ 630197 w 679573"/>
              <a:gd name="connsiteY14" fmla="*/ 475919 h 595893"/>
              <a:gd name="connsiteX15" fmla="*/ 679573 w 679573"/>
              <a:gd name="connsiteY15" fmla="*/ 595893 h 595893"/>
              <a:gd name="connsiteX0" fmla="*/ 0 w 830781"/>
              <a:gd name="connsiteY0" fmla="*/ 745476 h 745476"/>
              <a:gd name="connsiteX1" fmla="*/ 261471 w 830781"/>
              <a:gd name="connsiteY1" fmla="*/ 56508 h 745476"/>
              <a:gd name="connsiteX2" fmla="*/ 316646 w 830781"/>
              <a:gd name="connsiteY2" fmla="*/ 89286 h 745476"/>
              <a:gd name="connsiteX3" fmla="*/ 335381 w 830781"/>
              <a:gd name="connsiteY3" fmla="*/ 0 h 745476"/>
              <a:gd name="connsiteX4" fmla="*/ 351850 w 830781"/>
              <a:gd name="connsiteY4" fmla="*/ 157097 h 745476"/>
              <a:gd name="connsiteX5" fmla="*/ 389629 w 830781"/>
              <a:gd name="connsiteY5" fmla="*/ 177555 h 745476"/>
              <a:gd name="connsiteX6" fmla="*/ 417577 w 830781"/>
              <a:gd name="connsiteY6" fmla="*/ 129578 h 745476"/>
              <a:gd name="connsiteX7" fmla="*/ 459376 w 830781"/>
              <a:gd name="connsiteY7" fmla="*/ 140891 h 745476"/>
              <a:gd name="connsiteX8" fmla="*/ 492006 w 830781"/>
              <a:gd name="connsiteY8" fmla="*/ 256055 h 745476"/>
              <a:gd name="connsiteX9" fmla="*/ 523568 w 830781"/>
              <a:gd name="connsiteY9" fmla="*/ 155760 h 745476"/>
              <a:gd name="connsiteX10" fmla="*/ 570980 w 830781"/>
              <a:gd name="connsiteY10" fmla="*/ 185445 h 745476"/>
              <a:gd name="connsiteX11" fmla="*/ 603891 w 830781"/>
              <a:gd name="connsiteY11" fmla="*/ 279214 h 745476"/>
              <a:gd name="connsiteX12" fmla="*/ 655061 w 830781"/>
              <a:gd name="connsiteY12" fmla="*/ 245884 h 745476"/>
              <a:gd name="connsiteX13" fmla="*/ 714141 w 830781"/>
              <a:gd name="connsiteY13" fmla="*/ 478344 h 745476"/>
              <a:gd name="connsiteX14" fmla="*/ 781405 w 830781"/>
              <a:gd name="connsiteY14" fmla="*/ 475919 h 745476"/>
              <a:gd name="connsiteX15" fmla="*/ 830781 w 830781"/>
              <a:gd name="connsiteY15" fmla="*/ 595893 h 745476"/>
              <a:gd name="connsiteX0" fmla="*/ 0 w 830781"/>
              <a:gd name="connsiteY0" fmla="*/ 745476 h 745476"/>
              <a:gd name="connsiteX1" fmla="*/ 194888 w 830781"/>
              <a:gd name="connsiteY1" fmla="*/ 223457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74452 w 830781"/>
              <a:gd name="connsiteY1" fmla="*/ 145414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74452 w 830781"/>
              <a:gd name="connsiteY1" fmla="*/ 145414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79248 w 830781"/>
              <a:gd name="connsiteY1" fmla="*/ 77443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79248 w 830781"/>
              <a:gd name="connsiteY1" fmla="*/ 77443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79248 w 830781"/>
              <a:gd name="connsiteY1" fmla="*/ 77443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88404 w 830781"/>
              <a:gd name="connsiteY1" fmla="*/ 48844 h 745476"/>
              <a:gd name="connsiteX2" fmla="*/ 261471 w 830781"/>
              <a:gd name="connsiteY2" fmla="*/ 56508 h 745476"/>
              <a:gd name="connsiteX3" fmla="*/ 316646 w 830781"/>
              <a:gd name="connsiteY3" fmla="*/ 89286 h 745476"/>
              <a:gd name="connsiteX4" fmla="*/ 335381 w 830781"/>
              <a:gd name="connsiteY4" fmla="*/ 0 h 745476"/>
              <a:gd name="connsiteX5" fmla="*/ 351850 w 830781"/>
              <a:gd name="connsiteY5" fmla="*/ 157097 h 745476"/>
              <a:gd name="connsiteX6" fmla="*/ 389629 w 830781"/>
              <a:gd name="connsiteY6" fmla="*/ 177555 h 745476"/>
              <a:gd name="connsiteX7" fmla="*/ 417577 w 830781"/>
              <a:gd name="connsiteY7" fmla="*/ 129578 h 745476"/>
              <a:gd name="connsiteX8" fmla="*/ 459376 w 830781"/>
              <a:gd name="connsiteY8" fmla="*/ 140891 h 745476"/>
              <a:gd name="connsiteX9" fmla="*/ 492006 w 830781"/>
              <a:gd name="connsiteY9" fmla="*/ 256055 h 745476"/>
              <a:gd name="connsiteX10" fmla="*/ 523568 w 830781"/>
              <a:gd name="connsiteY10" fmla="*/ 155760 h 745476"/>
              <a:gd name="connsiteX11" fmla="*/ 570980 w 830781"/>
              <a:gd name="connsiteY11" fmla="*/ 185445 h 745476"/>
              <a:gd name="connsiteX12" fmla="*/ 603891 w 830781"/>
              <a:gd name="connsiteY12" fmla="*/ 279214 h 745476"/>
              <a:gd name="connsiteX13" fmla="*/ 655061 w 830781"/>
              <a:gd name="connsiteY13" fmla="*/ 245884 h 745476"/>
              <a:gd name="connsiteX14" fmla="*/ 714141 w 830781"/>
              <a:gd name="connsiteY14" fmla="*/ 478344 h 745476"/>
              <a:gd name="connsiteX15" fmla="*/ 781405 w 830781"/>
              <a:gd name="connsiteY15" fmla="*/ 475919 h 745476"/>
              <a:gd name="connsiteX16" fmla="*/ 830781 w 830781"/>
              <a:gd name="connsiteY16" fmla="*/ 595893 h 745476"/>
              <a:gd name="connsiteX0" fmla="*/ 0 w 830781"/>
              <a:gd name="connsiteY0" fmla="*/ 745476 h 745476"/>
              <a:gd name="connsiteX1" fmla="*/ 127011 w 830781"/>
              <a:gd name="connsiteY1" fmla="*/ 266247 h 745476"/>
              <a:gd name="connsiteX2" fmla="*/ 188404 w 830781"/>
              <a:gd name="connsiteY2" fmla="*/ 48844 h 745476"/>
              <a:gd name="connsiteX3" fmla="*/ 261471 w 830781"/>
              <a:gd name="connsiteY3" fmla="*/ 56508 h 745476"/>
              <a:gd name="connsiteX4" fmla="*/ 316646 w 830781"/>
              <a:gd name="connsiteY4" fmla="*/ 89286 h 745476"/>
              <a:gd name="connsiteX5" fmla="*/ 335381 w 830781"/>
              <a:gd name="connsiteY5" fmla="*/ 0 h 745476"/>
              <a:gd name="connsiteX6" fmla="*/ 351850 w 830781"/>
              <a:gd name="connsiteY6" fmla="*/ 157097 h 745476"/>
              <a:gd name="connsiteX7" fmla="*/ 389629 w 830781"/>
              <a:gd name="connsiteY7" fmla="*/ 177555 h 745476"/>
              <a:gd name="connsiteX8" fmla="*/ 417577 w 830781"/>
              <a:gd name="connsiteY8" fmla="*/ 129578 h 745476"/>
              <a:gd name="connsiteX9" fmla="*/ 459376 w 830781"/>
              <a:gd name="connsiteY9" fmla="*/ 140891 h 745476"/>
              <a:gd name="connsiteX10" fmla="*/ 492006 w 830781"/>
              <a:gd name="connsiteY10" fmla="*/ 256055 h 745476"/>
              <a:gd name="connsiteX11" fmla="*/ 523568 w 830781"/>
              <a:gd name="connsiteY11" fmla="*/ 155760 h 745476"/>
              <a:gd name="connsiteX12" fmla="*/ 570980 w 830781"/>
              <a:gd name="connsiteY12" fmla="*/ 185445 h 745476"/>
              <a:gd name="connsiteX13" fmla="*/ 603891 w 830781"/>
              <a:gd name="connsiteY13" fmla="*/ 279214 h 745476"/>
              <a:gd name="connsiteX14" fmla="*/ 655061 w 830781"/>
              <a:gd name="connsiteY14" fmla="*/ 245884 h 745476"/>
              <a:gd name="connsiteX15" fmla="*/ 714141 w 830781"/>
              <a:gd name="connsiteY15" fmla="*/ 478344 h 745476"/>
              <a:gd name="connsiteX16" fmla="*/ 781405 w 830781"/>
              <a:gd name="connsiteY16" fmla="*/ 475919 h 745476"/>
              <a:gd name="connsiteX17" fmla="*/ 830781 w 830781"/>
              <a:gd name="connsiteY17" fmla="*/ 595893 h 745476"/>
              <a:gd name="connsiteX0" fmla="*/ 0 w 830781"/>
              <a:gd name="connsiteY0" fmla="*/ 745476 h 745476"/>
              <a:gd name="connsiteX1" fmla="*/ 146280 w 830781"/>
              <a:gd name="connsiteY1" fmla="*/ 284691 h 745476"/>
              <a:gd name="connsiteX2" fmla="*/ 188404 w 830781"/>
              <a:gd name="connsiteY2" fmla="*/ 48844 h 745476"/>
              <a:gd name="connsiteX3" fmla="*/ 261471 w 830781"/>
              <a:gd name="connsiteY3" fmla="*/ 56508 h 745476"/>
              <a:gd name="connsiteX4" fmla="*/ 316646 w 830781"/>
              <a:gd name="connsiteY4" fmla="*/ 89286 h 745476"/>
              <a:gd name="connsiteX5" fmla="*/ 335381 w 830781"/>
              <a:gd name="connsiteY5" fmla="*/ 0 h 745476"/>
              <a:gd name="connsiteX6" fmla="*/ 351850 w 830781"/>
              <a:gd name="connsiteY6" fmla="*/ 157097 h 745476"/>
              <a:gd name="connsiteX7" fmla="*/ 389629 w 830781"/>
              <a:gd name="connsiteY7" fmla="*/ 177555 h 745476"/>
              <a:gd name="connsiteX8" fmla="*/ 417577 w 830781"/>
              <a:gd name="connsiteY8" fmla="*/ 129578 h 745476"/>
              <a:gd name="connsiteX9" fmla="*/ 459376 w 830781"/>
              <a:gd name="connsiteY9" fmla="*/ 140891 h 745476"/>
              <a:gd name="connsiteX10" fmla="*/ 492006 w 830781"/>
              <a:gd name="connsiteY10" fmla="*/ 256055 h 745476"/>
              <a:gd name="connsiteX11" fmla="*/ 523568 w 830781"/>
              <a:gd name="connsiteY11" fmla="*/ 155760 h 745476"/>
              <a:gd name="connsiteX12" fmla="*/ 570980 w 830781"/>
              <a:gd name="connsiteY12" fmla="*/ 185445 h 745476"/>
              <a:gd name="connsiteX13" fmla="*/ 603891 w 830781"/>
              <a:gd name="connsiteY13" fmla="*/ 279214 h 745476"/>
              <a:gd name="connsiteX14" fmla="*/ 655061 w 830781"/>
              <a:gd name="connsiteY14" fmla="*/ 245884 h 745476"/>
              <a:gd name="connsiteX15" fmla="*/ 714141 w 830781"/>
              <a:gd name="connsiteY15" fmla="*/ 478344 h 745476"/>
              <a:gd name="connsiteX16" fmla="*/ 781405 w 830781"/>
              <a:gd name="connsiteY16" fmla="*/ 475919 h 745476"/>
              <a:gd name="connsiteX17" fmla="*/ 830781 w 830781"/>
              <a:gd name="connsiteY17" fmla="*/ 595893 h 745476"/>
              <a:gd name="connsiteX0" fmla="*/ 0 w 830781"/>
              <a:gd name="connsiteY0" fmla="*/ 745476 h 745476"/>
              <a:gd name="connsiteX1" fmla="*/ 146280 w 830781"/>
              <a:gd name="connsiteY1" fmla="*/ 284691 h 745476"/>
              <a:gd name="connsiteX2" fmla="*/ 188404 w 830781"/>
              <a:gd name="connsiteY2" fmla="*/ 48844 h 745476"/>
              <a:gd name="connsiteX3" fmla="*/ 261471 w 830781"/>
              <a:gd name="connsiteY3" fmla="*/ 56508 h 745476"/>
              <a:gd name="connsiteX4" fmla="*/ 316646 w 830781"/>
              <a:gd name="connsiteY4" fmla="*/ 89286 h 745476"/>
              <a:gd name="connsiteX5" fmla="*/ 335381 w 830781"/>
              <a:gd name="connsiteY5" fmla="*/ 0 h 745476"/>
              <a:gd name="connsiteX6" fmla="*/ 351850 w 830781"/>
              <a:gd name="connsiteY6" fmla="*/ 157097 h 745476"/>
              <a:gd name="connsiteX7" fmla="*/ 389629 w 830781"/>
              <a:gd name="connsiteY7" fmla="*/ 177555 h 745476"/>
              <a:gd name="connsiteX8" fmla="*/ 417577 w 830781"/>
              <a:gd name="connsiteY8" fmla="*/ 129578 h 745476"/>
              <a:gd name="connsiteX9" fmla="*/ 459376 w 830781"/>
              <a:gd name="connsiteY9" fmla="*/ 140891 h 745476"/>
              <a:gd name="connsiteX10" fmla="*/ 492006 w 830781"/>
              <a:gd name="connsiteY10" fmla="*/ 256055 h 745476"/>
              <a:gd name="connsiteX11" fmla="*/ 523568 w 830781"/>
              <a:gd name="connsiteY11" fmla="*/ 155760 h 745476"/>
              <a:gd name="connsiteX12" fmla="*/ 570980 w 830781"/>
              <a:gd name="connsiteY12" fmla="*/ 185445 h 745476"/>
              <a:gd name="connsiteX13" fmla="*/ 603891 w 830781"/>
              <a:gd name="connsiteY13" fmla="*/ 279214 h 745476"/>
              <a:gd name="connsiteX14" fmla="*/ 655061 w 830781"/>
              <a:gd name="connsiteY14" fmla="*/ 245884 h 745476"/>
              <a:gd name="connsiteX15" fmla="*/ 714141 w 830781"/>
              <a:gd name="connsiteY15" fmla="*/ 478344 h 745476"/>
              <a:gd name="connsiteX16" fmla="*/ 781405 w 830781"/>
              <a:gd name="connsiteY16" fmla="*/ 475919 h 745476"/>
              <a:gd name="connsiteX17" fmla="*/ 830781 w 830781"/>
              <a:gd name="connsiteY17" fmla="*/ 595893 h 745476"/>
              <a:gd name="connsiteX0" fmla="*/ 0 w 830781"/>
              <a:gd name="connsiteY0" fmla="*/ 745476 h 745476"/>
              <a:gd name="connsiteX1" fmla="*/ 150922 w 830781"/>
              <a:gd name="connsiteY1" fmla="*/ 302671 h 745476"/>
              <a:gd name="connsiteX2" fmla="*/ 188404 w 830781"/>
              <a:gd name="connsiteY2" fmla="*/ 48844 h 745476"/>
              <a:gd name="connsiteX3" fmla="*/ 261471 w 830781"/>
              <a:gd name="connsiteY3" fmla="*/ 56508 h 745476"/>
              <a:gd name="connsiteX4" fmla="*/ 316646 w 830781"/>
              <a:gd name="connsiteY4" fmla="*/ 89286 h 745476"/>
              <a:gd name="connsiteX5" fmla="*/ 335381 w 830781"/>
              <a:gd name="connsiteY5" fmla="*/ 0 h 745476"/>
              <a:gd name="connsiteX6" fmla="*/ 351850 w 830781"/>
              <a:gd name="connsiteY6" fmla="*/ 157097 h 745476"/>
              <a:gd name="connsiteX7" fmla="*/ 389629 w 830781"/>
              <a:gd name="connsiteY7" fmla="*/ 177555 h 745476"/>
              <a:gd name="connsiteX8" fmla="*/ 417577 w 830781"/>
              <a:gd name="connsiteY8" fmla="*/ 129578 h 745476"/>
              <a:gd name="connsiteX9" fmla="*/ 459376 w 830781"/>
              <a:gd name="connsiteY9" fmla="*/ 140891 h 745476"/>
              <a:gd name="connsiteX10" fmla="*/ 492006 w 830781"/>
              <a:gd name="connsiteY10" fmla="*/ 256055 h 745476"/>
              <a:gd name="connsiteX11" fmla="*/ 523568 w 830781"/>
              <a:gd name="connsiteY11" fmla="*/ 155760 h 745476"/>
              <a:gd name="connsiteX12" fmla="*/ 570980 w 830781"/>
              <a:gd name="connsiteY12" fmla="*/ 185445 h 745476"/>
              <a:gd name="connsiteX13" fmla="*/ 603891 w 830781"/>
              <a:gd name="connsiteY13" fmla="*/ 279214 h 745476"/>
              <a:gd name="connsiteX14" fmla="*/ 655061 w 830781"/>
              <a:gd name="connsiteY14" fmla="*/ 245884 h 745476"/>
              <a:gd name="connsiteX15" fmla="*/ 714141 w 830781"/>
              <a:gd name="connsiteY15" fmla="*/ 478344 h 745476"/>
              <a:gd name="connsiteX16" fmla="*/ 781405 w 830781"/>
              <a:gd name="connsiteY16" fmla="*/ 475919 h 745476"/>
              <a:gd name="connsiteX17" fmla="*/ 830781 w 830781"/>
              <a:gd name="connsiteY17" fmla="*/ 595893 h 745476"/>
              <a:gd name="connsiteX0" fmla="*/ 0 w 830781"/>
              <a:gd name="connsiteY0" fmla="*/ 745476 h 745476"/>
              <a:gd name="connsiteX1" fmla="*/ 150922 w 830781"/>
              <a:gd name="connsiteY1" fmla="*/ 302671 h 745476"/>
              <a:gd name="connsiteX2" fmla="*/ 188404 w 830781"/>
              <a:gd name="connsiteY2" fmla="*/ 48844 h 745476"/>
              <a:gd name="connsiteX3" fmla="*/ 261471 w 830781"/>
              <a:gd name="connsiteY3" fmla="*/ 56508 h 745476"/>
              <a:gd name="connsiteX4" fmla="*/ 316646 w 830781"/>
              <a:gd name="connsiteY4" fmla="*/ 89286 h 745476"/>
              <a:gd name="connsiteX5" fmla="*/ 335381 w 830781"/>
              <a:gd name="connsiteY5" fmla="*/ 0 h 745476"/>
              <a:gd name="connsiteX6" fmla="*/ 351850 w 830781"/>
              <a:gd name="connsiteY6" fmla="*/ 157097 h 745476"/>
              <a:gd name="connsiteX7" fmla="*/ 389629 w 830781"/>
              <a:gd name="connsiteY7" fmla="*/ 177555 h 745476"/>
              <a:gd name="connsiteX8" fmla="*/ 417577 w 830781"/>
              <a:gd name="connsiteY8" fmla="*/ 129578 h 745476"/>
              <a:gd name="connsiteX9" fmla="*/ 459376 w 830781"/>
              <a:gd name="connsiteY9" fmla="*/ 140891 h 745476"/>
              <a:gd name="connsiteX10" fmla="*/ 492006 w 830781"/>
              <a:gd name="connsiteY10" fmla="*/ 256055 h 745476"/>
              <a:gd name="connsiteX11" fmla="*/ 523568 w 830781"/>
              <a:gd name="connsiteY11" fmla="*/ 155760 h 745476"/>
              <a:gd name="connsiteX12" fmla="*/ 570980 w 830781"/>
              <a:gd name="connsiteY12" fmla="*/ 185445 h 745476"/>
              <a:gd name="connsiteX13" fmla="*/ 603891 w 830781"/>
              <a:gd name="connsiteY13" fmla="*/ 279214 h 745476"/>
              <a:gd name="connsiteX14" fmla="*/ 655061 w 830781"/>
              <a:gd name="connsiteY14" fmla="*/ 245884 h 745476"/>
              <a:gd name="connsiteX15" fmla="*/ 714141 w 830781"/>
              <a:gd name="connsiteY15" fmla="*/ 478344 h 745476"/>
              <a:gd name="connsiteX16" fmla="*/ 781405 w 830781"/>
              <a:gd name="connsiteY16" fmla="*/ 475919 h 745476"/>
              <a:gd name="connsiteX17" fmla="*/ 830781 w 830781"/>
              <a:gd name="connsiteY17" fmla="*/ 595893 h 745476"/>
              <a:gd name="connsiteX0" fmla="*/ 0 w 830781"/>
              <a:gd name="connsiteY0" fmla="*/ 745476 h 745476"/>
              <a:gd name="connsiteX1" fmla="*/ 150922 w 830781"/>
              <a:gd name="connsiteY1" fmla="*/ 302671 h 745476"/>
              <a:gd name="connsiteX2" fmla="*/ 188404 w 830781"/>
              <a:gd name="connsiteY2" fmla="*/ 48844 h 745476"/>
              <a:gd name="connsiteX3" fmla="*/ 261471 w 830781"/>
              <a:gd name="connsiteY3" fmla="*/ 56508 h 745476"/>
              <a:gd name="connsiteX4" fmla="*/ 316646 w 830781"/>
              <a:gd name="connsiteY4" fmla="*/ 89286 h 745476"/>
              <a:gd name="connsiteX5" fmla="*/ 335381 w 830781"/>
              <a:gd name="connsiteY5" fmla="*/ 0 h 745476"/>
              <a:gd name="connsiteX6" fmla="*/ 351850 w 830781"/>
              <a:gd name="connsiteY6" fmla="*/ 157097 h 745476"/>
              <a:gd name="connsiteX7" fmla="*/ 389629 w 830781"/>
              <a:gd name="connsiteY7" fmla="*/ 177555 h 745476"/>
              <a:gd name="connsiteX8" fmla="*/ 417577 w 830781"/>
              <a:gd name="connsiteY8" fmla="*/ 129578 h 745476"/>
              <a:gd name="connsiteX9" fmla="*/ 459376 w 830781"/>
              <a:gd name="connsiteY9" fmla="*/ 140891 h 745476"/>
              <a:gd name="connsiteX10" fmla="*/ 492006 w 830781"/>
              <a:gd name="connsiteY10" fmla="*/ 256055 h 745476"/>
              <a:gd name="connsiteX11" fmla="*/ 523568 w 830781"/>
              <a:gd name="connsiteY11" fmla="*/ 155760 h 745476"/>
              <a:gd name="connsiteX12" fmla="*/ 570980 w 830781"/>
              <a:gd name="connsiteY12" fmla="*/ 185445 h 745476"/>
              <a:gd name="connsiteX13" fmla="*/ 603891 w 830781"/>
              <a:gd name="connsiteY13" fmla="*/ 279214 h 745476"/>
              <a:gd name="connsiteX14" fmla="*/ 655061 w 830781"/>
              <a:gd name="connsiteY14" fmla="*/ 245884 h 745476"/>
              <a:gd name="connsiteX15" fmla="*/ 714141 w 830781"/>
              <a:gd name="connsiteY15" fmla="*/ 478344 h 745476"/>
              <a:gd name="connsiteX16" fmla="*/ 781405 w 830781"/>
              <a:gd name="connsiteY16" fmla="*/ 475919 h 745476"/>
              <a:gd name="connsiteX17" fmla="*/ 830781 w 830781"/>
              <a:gd name="connsiteY17" fmla="*/ 595893 h 745476"/>
              <a:gd name="connsiteX0" fmla="*/ 0 w 830781"/>
              <a:gd name="connsiteY0" fmla="*/ 745476 h 745476"/>
              <a:gd name="connsiteX1" fmla="*/ 150922 w 830781"/>
              <a:gd name="connsiteY1" fmla="*/ 302671 h 745476"/>
              <a:gd name="connsiteX2" fmla="*/ 176814 w 830781"/>
              <a:gd name="connsiteY2" fmla="*/ 114102 h 745476"/>
              <a:gd name="connsiteX3" fmla="*/ 188404 w 830781"/>
              <a:gd name="connsiteY3" fmla="*/ 48844 h 745476"/>
              <a:gd name="connsiteX4" fmla="*/ 261471 w 830781"/>
              <a:gd name="connsiteY4" fmla="*/ 56508 h 745476"/>
              <a:gd name="connsiteX5" fmla="*/ 316646 w 830781"/>
              <a:gd name="connsiteY5" fmla="*/ 89286 h 745476"/>
              <a:gd name="connsiteX6" fmla="*/ 335381 w 830781"/>
              <a:gd name="connsiteY6" fmla="*/ 0 h 745476"/>
              <a:gd name="connsiteX7" fmla="*/ 351850 w 830781"/>
              <a:gd name="connsiteY7" fmla="*/ 157097 h 745476"/>
              <a:gd name="connsiteX8" fmla="*/ 389629 w 830781"/>
              <a:gd name="connsiteY8" fmla="*/ 177555 h 745476"/>
              <a:gd name="connsiteX9" fmla="*/ 417577 w 830781"/>
              <a:gd name="connsiteY9" fmla="*/ 129578 h 745476"/>
              <a:gd name="connsiteX10" fmla="*/ 459376 w 830781"/>
              <a:gd name="connsiteY10" fmla="*/ 140891 h 745476"/>
              <a:gd name="connsiteX11" fmla="*/ 492006 w 830781"/>
              <a:gd name="connsiteY11" fmla="*/ 256055 h 745476"/>
              <a:gd name="connsiteX12" fmla="*/ 523568 w 830781"/>
              <a:gd name="connsiteY12" fmla="*/ 155760 h 745476"/>
              <a:gd name="connsiteX13" fmla="*/ 570980 w 830781"/>
              <a:gd name="connsiteY13" fmla="*/ 185445 h 745476"/>
              <a:gd name="connsiteX14" fmla="*/ 603891 w 830781"/>
              <a:gd name="connsiteY14" fmla="*/ 279214 h 745476"/>
              <a:gd name="connsiteX15" fmla="*/ 655061 w 830781"/>
              <a:gd name="connsiteY15" fmla="*/ 245884 h 745476"/>
              <a:gd name="connsiteX16" fmla="*/ 714141 w 830781"/>
              <a:gd name="connsiteY16" fmla="*/ 478344 h 745476"/>
              <a:gd name="connsiteX17" fmla="*/ 781405 w 830781"/>
              <a:gd name="connsiteY17" fmla="*/ 475919 h 745476"/>
              <a:gd name="connsiteX18" fmla="*/ 830781 w 830781"/>
              <a:gd name="connsiteY18" fmla="*/ 595893 h 745476"/>
              <a:gd name="connsiteX0" fmla="*/ 0 w 830781"/>
              <a:gd name="connsiteY0" fmla="*/ 745476 h 745476"/>
              <a:gd name="connsiteX1" fmla="*/ 150922 w 830781"/>
              <a:gd name="connsiteY1" fmla="*/ 302671 h 745476"/>
              <a:gd name="connsiteX2" fmla="*/ 172032 w 830781"/>
              <a:gd name="connsiteY2" fmla="*/ 106817 h 745476"/>
              <a:gd name="connsiteX3" fmla="*/ 188404 w 830781"/>
              <a:gd name="connsiteY3" fmla="*/ 48844 h 745476"/>
              <a:gd name="connsiteX4" fmla="*/ 261471 w 830781"/>
              <a:gd name="connsiteY4" fmla="*/ 56508 h 745476"/>
              <a:gd name="connsiteX5" fmla="*/ 316646 w 830781"/>
              <a:gd name="connsiteY5" fmla="*/ 89286 h 745476"/>
              <a:gd name="connsiteX6" fmla="*/ 335381 w 830781"/>
              <a:gd name="connsiteY6" fmla="*/ 0 h 745476"/>
              <a:gd name="connsiteX7" fmla="*/ 351850 w 830781"/>
              <a:gd name="connsiteY7" fmla="*/ 157097 h 745476"/>
              <a:gd name="connsiteX8" fmla="*/ 389629 w 830781"/>
              <a:gd name="connsiteY8" fmla="*/ 177555 h 745476"/>
              <a:gd name="connsiteX9" fmla="*/ 417577 w 830781"/>
              <a:gd name="connsiteY9" fmla="*/ 129578 h 745476"/>
              <a:gd name="connsiteX10" fmla="*/ 459376 w 830781"/>
              <a:gd name="connsiteY10" fmla="*/ 140891 h 745476"/>
              <a:gd name="connsiteX11" fmla="*/ 492006 w 830781"/>
              <a:gd name="connsiteY11" fmla="*/ 256055 h 745476"/>
              <a:gd name="connsiteX12" fmla="*/ 523568 w 830781"/>
              <a:gd name="connsiteY12" fmla="*/ 155760 h 745476"/>
              <a:gd name="connsiteX13" fmla="*/ 570980 w 830781"/>
              <a:gd name="connsiteY13" fmla="*/ 185445 h 745476"/>
              <a:gd name="connsiteX14" fmla="*/ 603891 w 830781"/>
              <a:gd name="connsiteY14" fmla="*/ 279214 h 745476"/>
              <a:gd name="connsiteX15" fmla="*/ 655061 w 830781"/>
              <a:gd name="connsiteY15" fmla="*/ 245884 h 745476"/>
              <a:gd name="connsiteX16" fmla="*/ 714141 w 830781"/>
              <a:gd name="connsiteY16" fmla="*/ 478344 h 745476"/>
              <a:gd name="connsiteX17" fmla="*/ 781405 w 830781"/>
              <a:gd name="connsiteY17" fmla="*/ 475919 h 745476"/>
              <a:gd name="connsiteX18" fmla="*/ 830781 w 830781"/>
              <a:gd name="connsiteY18" fmla="*/ 595893 h 745476"/>
              <a:gd name="connsiteX0" fmla="*/ 0 w 830781"/>
              <a:gd name="connsiteY0" fmla="*/ 745476 h 745476"/>
              <a:gd name="connsiteX1" fmla="*/ 129698 w 830781"/>
              <a:gd name="connsiteY1" fmla="*/ 358709 h 745476"/>
              <a:gd name="connsiteX2" fmla="*/ 172032 w 830781"/>
              <a:gd name="connsiteY2" fmla="*/ 106817 h 745476"/>
              <a:gd name="connsiteX3" fmla="*/ 188404 w 830781"/>
              <a:gd name="connsiteY3" fmla="*/ 48844 h 745476"/>
              <a:gd name="connsiteX4" fmla="*/ 261471 w 830781"/>
              <a:gd name="connsiteY4" fmla="*/ 56508 h 745476"/>
              <a:gd name="connsiteX5" fmla="*/ 316646 w 830781"/>
              <a:gd name="connsiteY5" fmla="*/ 89286 h 745476"/>
              <a:gd name="connsiteX6" fmla="*/ 335381 w 830781"/>
              <a:gd name="connsiteY6" fmla="*/ 0 h 745476"/>
              <a:gd name="connsiteX7" fmla="*/ 351850 w 830781"/>
              <a:gd name="connsiteY7" fmla="*/ 157097 h 745476"/>
              <a:gd name="connsiteX8" fmla="*/ 389629 w 830781"/>
              <a:gd name="connsiteY8" fmla="*/ 177555 h 745476"/>
              <a:gd name="connsiteX9" fmla="*/ 417577 w 830781"/>
              <a:gd name="connsiteY9" fmla="*/ 129578 h 745476"/>
              <a:gd name="connsiteX10" fmla="*/ 459376 w 830781"/>
              <a:gd name="connsiteY10" fmla="*/ 140891 h 745476"/>
              <a:gd name="connsiteX11" fmla="*/ 492006 w 830781"/>
              <a:gd name="connsiteY11" fmla="*/ 256055 h 745476"/>
              <a:gd name="connsiteX12" fmla="*/ 523568 w 830781"/>
              <a:gd name="connsiteY12" fmla="*/ 155760 h 745476"/>
              <a:gd name="connsiteX13" fmla="*/ 570980 w 830781"/>
              <a:gd name="connsiteY13" fmla="*/ 185445 h 745476"/>
              <a:gd name="connsiteX14" fmla="*/ 603891 w 830781"/>
              <a:gd name="connsiteY14" fmla="*/ 279214 h 745476"/>
              <a:gd name="connsiteX15" fmla="*/ 655061 w 830781"/>
              <a:gd name="connsiteY15" fmla="*/ 245884 h 745476"/>
              <a:gd name="connsiteX16" fmla="*/ 714141 w 830781"/>
              <a:gd name="connsiteY16" fmla="*/ 478344 h 745476"/>
              <a:gd name="connsiteX17" fmla="*/ 781405 w 830781"/>
              <a:gd name="connsiteY17" fmla="*/ 475919 h 745476"/>
              <a:gd name="connsiteX18" fmla="*/ 830781 w 830781"/>
              <a:gd name="connsiteY18" fmla="*/ 595893 h 745476"/>
              <a:gd name="connsiteX0" fmla="*/ 0 w 830781"/>
              <a:gd name="connsiteY0" fmla="*/ 745476 h 745476"/>
              <a:gd name="connsiteX1" fmla="*/ 149389 w 830781"/>
              <a:gd name="connsiteY1" fmla="*/ 345066 h 745476"/>
              <a:gd name="connsiteX2" fmla="*/ 172032 w 830781"/>
              <a:gd name="connsiteY2" fmla="*/ 106817 h 745476"/>
              <a:gd name="connsiteX3" fmla="*/ 188404 w 830781"/>
              <a:gd name="connsiteY3" fmla="*/ 48844 h 745476"/>
              <a:gd name="connsiteX4" fmla="*/ 261471 w 830781"/>
              <a:gd name="connsiteY4" fmla="*/ 56508 h 745476"/>
              <a:gd name="connsiteX5" fmla="*/ 316646 w 830781"/>
              <a:gd name="connsiteY5" fmla="*/ 89286 h 745476"/>
              <a:gd name="connsiteX6" fmla="*/ 335381 w 830781"/>
              <a:gd name="connsiteY6" fmla="*/ 0 h 745476"/>
              <a:gd name="connsiteX7" fmla="*/ 351850 w 830781"/>
              <a:gd name="connsiteY7" fmla="*/ 157097 h 745476"/>
              <a:gd name="connsiteX8" fmla="*/ 389629 w 830781"/>
              <a:gd name="connsiteY8" fmla="*/ 177555 h 745476"/>
              <a:gd name="connsiteX9" fmla="*/ 417577 w 830781"/>
              <a:gd name="connsiteY9" fmla="*/ 129578 h 745476"/>
              <a:gd name="connsiteX10" fmla="*/ 459376 w 830781"/>
              <a:gd name="connsiteY10" fmla="*/ 140891 h 745476"/>
              <a:gd name="connsiteX11" fmla="*/ 492006 w 830781"/>
              <a:gd name="connsiteY11" fmla="*/ 256055 h 745476"/>
              <a:gd name="connsiteX12" fmla="*/ 523568 w 830781"/>
              <a:gd name="connsiteY12" fmla="*/ 155760 h 745476"/>
              <a:gd name="connsiteX13" fmla="*/ 570980 w 830781"/>
              <a:gd name="connsiteY13" fmla="*/ 185445 h 745476"/>
              <a:gd name="connsiteX14" fmla="*/ 603891 w 830781"/>
              <a:gd name="connsiteY14" fmla="*/ 279214 h 745476"/>
              <a:gd name="connsiteX15" fmla="*/ 655061 w 830781"/>
              <a:gd name="connsiteY15" fmla="*/ 245884 h 745476"/>
              <a:gd name="connsiteX16" fmla="*/ 714141 w 830781"/>
              <a:gd name="connsiteY16" fmla="*/ 478344 h 745476"/>
              <a:gd name="connsiteX17" fmla="*/ 781405 w 830781"/>
              <a:gd name="connsiteY17" fmla="*/ 475919 h 745476"/>
              <a:gd name="connsiteX18" fmla="*/ 830781 w 830781"/>
              <a:gd name="connsiteY18" fmla="*/ 595893 h 745476"/>
              <a:gd name="connsiteX0" fmla="*/ 0 w 830781"/>
              <a:gd name="connsiteY0" fmla="*/ 745476 h 745476"/>
              <a:gd name="connsiteX1" fmla="*/ 149389 w 830781"/>
              <a:gd name="connsiteY1" fmla="*/ 345066 h 745476"/>
              <a:gd name="connsiteX2" fmla="*/ 172032 w 830781"/>
              <a:gd name="connsiteY2" fmla="*/ 106817 h 745476"/>
              <a:gd name="connsiteX3" fmla="*/ 188404 w 830781"/>
              <a:gd name="connsiteY3" fmla="*/ 48844 h 745476"/>
              <a:gd name="connsiteX4" fmla="*/ 261471 w 830781"/>
              <a:gd name="connsiteY4" fmla="*/ 56508 h 745476"/>
              <a:gd name="connsiteX5" fmla="*/ 316646 w 830781"/>
              <a:gd name="connsiteY5" fmla="*/ 89286 h 745476"/>
              <a:gd name="connsiteX6" fmla="*/ 335381 w 830781"/>
              <a:gd name="connsiteY6" fmla="*/ 0 h 745476"/>
              <a:gd name="connsiteX7" fmla="*/ 351850 w 830781"/>
              <a:gd name="connsiteY7" fmla="*/ 157097 h 745476"/>
              <a:gd name="connsiteX8" fmla="*/ 389629 w 830781"/>
              <a:gd name="connsiteY8" fmla="*/ 177555 h 745476"/>
              <a:gd name="connsiteX9" fmla="*/ 417577 w 830781"/>
              <a:gd name="connsiteY9" fmla="*/ 129578 h 745476"/>
              <a:gd name="connsiteX10" fmla="*/ 459376 w 830781"/>
              <a:gd name="connsiteY10" fmla="*/ 140891 h 745476"/>
              <a:gd name="connsiteX11" fmla="*/ 492006 w 830781"/>
              <a:gd name="connsiteY11" fmla="*/ 256055 h 745476"/>
              <a:gd name="connsiteX12" fmla="*/ 523568 w 830781"/>
              <a:gd name="connsiteY12" fmla="*/ 155760 h 745476"/>
              <a:gd name="connsiteX13" fmla="*/ 570980 w 830781"/>
              <a:gd name="connsiteY13" fmla="*/ 185445 h 745476"/>
              <a:gd name="connsiteX14" fmla="*/ 603891 w 830781"/>
              <a:gd name="connsiteY14" fmla="*/ 279214 h 745476"/>
              <a:gd name="connsiteX15" fmla="*/ 655061 w 830781"/>
              <a:gd name="connsiteY15" fmla="*/ 245884 h 745476"/>
              <a:gd name="connsiteX16" fmla="*/ 714141 w 830781"/>
              <a:gd name="connsiteY16" fmla="*/ 478344 h 745476"/>
              <a:gd name="connsiteX17" fmla="*/ 781405 w 830781"/>
              <a:gd name="connsiteY17" fmla="*/ 475919 h 745476"/>
              <a:gd name="connsiteX18" fmla="*/ 830781 w 830781"/>
              <a:gd name="connsiteY18" fmla="*/ 595893 h 745476"/>
              <a:gd name="connsiteX0" fmla="*/ 0 w 830781"/>
              <a:gd name="connsiteY0" fmla="*/ 745476 h 745476"/>
              <a:gd name="connsiteX1" fmla="*/ 110964 w 830781"/>
              <a:gd name="connsiteY1" fmla="*/ 447994 h 745476"/>
              <a:gd name="connsiteX2" fmla="*/ 149389 w 830781"/>
              <a:gd name="connsiteY2" fmla="*/ 345066 h 745476"/>
              <a:gd name="connsiteX3" fmla="*/ 172032 w 830781"/>
              <a:gd name="connsiteY3" fmla="*/ 106817 h 745476"/>
              <a:gd name="connsiteX4" fmla="*/ 188404 w 830781"/>
              <a:gd name="connsiteY4" fmla="*/ 48844 h 745476"/>
              <a:gd name="connsiteX5" fmla="*/ 261471 w 830781"/>
              <a:gd name="connsiteY5" fmla="*/ 56508 h 745476"/>
              <a:gd name="connsiteX6" fmla="*/ 316646 w 830781"/>
              <a:gd name="connsiteY6" fmla="*/ 89286 h 745476"/>
              <a:gd name="connsiteX7" fmla="*/ 335381 w 830781"/>
              <a:gd name="connsiteY7" fmla="*/ 0 h 745476"/>
              <a:gd name="connsiteX8" fmla="*/ 351850 w 830781"/>
              <a:gd name="connsiteY8" fmla="*/ 157097 h 745476"/>
              <a:gd name="connsiteX9" fmla="*/ 389629 w 830781"/>
              <a:gd name="connsiteY9" fmla="*/ 177555 h 745476"/>
              <a:gd name="connsiteX10" fmla="*/ 417577 w 830781"/>
              <a:gd name="connsiteY10" fmla="*/ 129578 h 745476"/>
              <a:gd name="connsiteX11" fmla="*/ 459376 w 830781"/>
              <a:gd name="connsiteY11" fmla="*/ 140891 h 745476"/>
              <a:gd name="connsiteX12" fmla="*/ 492006 w 830781"/>
              <a:gd name="connsiteY12" fmla="*/ 256055 h 745476"/>
              <a:gd name="connsiteX13" fmla="*/ 523568 w 830781"/>
              <a:gd name="connsiteY13" fmla="*/ 155760 h 745476"/>
              <a:gd name="connsiteX14" fmla="*/ 570980 w 830781"/>
              <a:gd name="connsiteY14" fmla="*/ 185445 h 745476"/>
              <a:gd name="connsiteX15" fmla="*/ 603891 w 830781"/>
              <a:gd name="connsiteY15" fmla="*/ 279214 h 745476"/>
              <a:gd name="connsiteX16" fmla="*/ 655061 w 830781"/>
              <a:gd name="connsiteY16" fmla="*/ 245884 h 745476"/>
              <a:gd name="connsiteX17" fmla="*/ 714141 w 830781"/>
              <a:gd name="connsiteY17" fmla="*/ 478344 h 745476"/>
              <a:gd name="connsiteX18" fmla="*/ 781405 w 830781"/>
              <a:gd name="connsiteY18" fmla="*/ 475919 h 745476"/>
              <a:gd name="connsiteX19" fmla="*/ 830781 w 830781"/>
              <a:gd name="connsiteY19" fmla="*/ 595893 h 745476"/>
              <a:gd name="connsiteX0" fmla="*/ 0 w 830781"/>
              <a:gd name="connsiteY0" fmla="*/ 745476 h 745476"/>
              <a:gd name="connsiteX1" fmla="*/ 108728 w 830781"/>
              <a:gd name="connsiteY1" fmla="*/ 543866 h 745476"/>
              <a:gd name="connsiteX2" fmla="*/ 149389 w 830781"/>
              <a:gd name="connsiteY2" fmla="*/ 345066 h 745476"/>
              <a:gd name="connsiteX3" fmla="*/ 172032 w 830781"/>
              <a:gd name="connsiteY3" fmla="*/ 106817 h 745476"/>
              <a:gd name="connsiteX4" fmla="*/ 188404 w 830781"/>
              <a:gd name="connsiteY4" fmla="*/ 48844 h 745476"/>
              <a:gd name="connsiteX5" fmla="*/ 261471 w 830781"/>
              <a:gd name="connsiteY5" fmla="*/ 56508 h 745476"/>
              <a:gd name="connsiteX6" fmla="*/ 316646 w 830781"/>
              <a:gd name="connsiteY6" fmla="*/ 89286 h 745476"/>
              <a:gd name="connsiteX7" fmla="*/ 335381 w 830781"/>
              <a:gd name="connsiteY7" fmla="*/ 0 h 745476"/>
              <a:gd name="connsiteX8" fmla="*/ 351850 w 830781"/>
              <a:gd name="connsiteY8" fmla="*/ 157097 h 745476"/>
              <a:gd name="connsiteX9" fmla="*/ 389629 w 830781"/>
              <a:gd name="connsiteY9" fmla="*/ 177555 h 745476"/>
              <a:gd name="connsiteX10" fmla="*/ 417577 w 830781"/>
              <a:gd name="connsiteY10" fmla="*/ 129578 h 745476"/>
              <a:gd name="connsiteX11" fmla="*/ 459376 w 830781"/>
              <a:gd name="connsiteY11" fmla="*/ 140891 h 745476"/>
              <a:gd name="connsiteX12" fmla="*/ 492006 w 830781"/>
              <a:gd name="connsiteY12" fmla="*/ 256055 h 745476"/>
              <a:gd name="connsiteX13" fmla="*/ 523568 w 830781"/>
              <a:gd name="connsiteY13" fmla="*/ 155760 h 745476"/>
              <a:gd name="connsiteX14" fmla="*/ 570980 w 830781"/>
              <a:gd name="connsiteY14" fmla="*/ 185445 h 745476"/>
              <a:gd name="connsiteX15" fmla="*/ 603891 w 830781"/>
              <a:gd name="connsiteY15" fmla="*/ 279214 h 745476"/>
              <a:gd name="connsiteX16" fmla="*/ 655061 w 830781"/>
              <a:gd name="connsiteY16" fmla="*/ 245884 h 745476"/>
              <a:gd name="connsiteX17" fmla="*/ 714141 w 830781"/>
              <a:gd name="connsiteY17" fmla="*/ 478344 h 745476"/>
              <a:gd name="connsiteX18" fmla="*/ 781405 w 830781"/>
              <a:gd name="connsiteY18" fmla="*/ 475919 h 745476"/>
              <a:gd name="connsiteX19" fmla="*/ 830781 w 830781"/>
              <a:gd name="connsiteY19" fmla="*/ 595893 h 745476"/>
              <a:gd name="connsiteX0" fmla="*/ 0 w 830781"/>
              <a:gd name="connsiteY0" fmla="*/ 745476 h 745476"/>
              <a:gd name="connsiteX1" fmla="*/ 114199 w 830781"/>
              <a:gd name="connsiteY1" fmla="*/ 572929 h 745476"/>
              <a:gd name="connsiteX2" fmla="*/ 149389 w 830781"/>
              <a:gd name="connsiteY2" fmla="*/ 345066 h 745476"/>
              <a:gd name="connsiteX3" fmla="*/ 172032 w 830781"/>
              <a:gd name="connsiteY3" fmla="*/ 106817 h 745476"/>
              <a:gd name="connsiteX4" fmla="*/ 188404 w 830781"/>
              <a:gd name="connsiteY4" fmla="*/ 48844 h 745476"/>
              <a:gd name="connsiteX5" fmla="*/ 261471 w 830781"/>
              <a:gd name="connsiteY5" fmla="*/ 56508 h 745476"/>
              <a:gd name="connsiteX6" fmla="*/ 316646 w 830781"/>
              <a:gd name="connsiteY6" fmla="*/ 89286 h 745476"/>
              <a:gd name="connsiteX7" fmla="*/ 335381 w 830781"/>
              <a:gd name="connsiteY7" fmla="*/ 0 h 745476"/>
              <a:gd name="connsiteX8" fmla="*/ 351850 w 830781"/>
              <a:gd name="connsiteY8" fmla="*/ 157097 h 745476"/>
              <a:gd name="connsiteX9" fmla="*/ 389629 w 830781"/>
              <a:gd name="connsiteY9" fmla="*/ 177555 h 745476"/>
              <a:gd name="connsiteX10" fmla="*/ 417577 w 830781"/>
              <a:gd name="connsiteY10" fmla="*/ 129578 h 745476"/>
              <a:gd name="connsiteX11" fmla="*/ 459376 w 830781"/>
              <a:gd name="connsiteY11" fmla="*/ 140891 h 745476"/>
              <a:gd name="connsiteX12" fmla="*/ 492006 w 830781"/>
              <a:gd name="connsiteY12" fmla="*/ 256055 h 745476"/>
              <a:gd name="connsiteX13" fmla="*/ 523568 w 830781"/>
              <a:gd name="connsiteY13" fmla="*/ 155760 h 745476"/>
              <a:gd name="connsiteX14" fmla="*/ 570980 w 830781"/>
              <a:gd name="connsiteY14" fmla="*/ 185445 h 745476"/>
              <a:gd name="connsiteX15" fmla="*/ 603891 w 830781"/>
              <a:gd name="connsiteY15" fmla="*/ 279214 h 745476"/>
              <a:gd name="connsiteX16" fmla="*/ 655061 w 830781"/>
              <a:gd name="connsiteY16" fmla="*/ 245884 h 745476"/>
              <a:gd name="connsiteX17" fmla="*/ 714141 w 830781"/>
              <a:gd name="connsiteY17" fmla="*/ 478344 h 745476"/>
              <a:gd name="connsiteX18" fmla="*/ 781405 w 830781"/>
              <a:gd name="connsiteY18" fmla="*/ 475919 h 745476"/>
              <a:gd name="connsiteX19" fmla="*/ 830781 w 830781"/>
              <a:gd name="connsiteY19" fmla="*/ 595893 h 745476"/>
              <a:gd name="connsiteX0" fmla="*/ 0 w 830781"/>
              <a:gd name="connsiteY0" fmla="*/ 745476 h 745476"/>
              <a:gd name="connsiteX1" fmla="*/ 88405 w 830781"/>
              <a:gd name="connsiteY1" fmla="*/ 605639 h 745476"/>
              <a:gd name="connsiteX2" fmla="*/ 114199 w 830781"/>
              <a:gd name="connsiteY2" fmla="*/ 572929 h 745476"/>
              <a:gd name="connsiteX3" fmla="*/ 149389 w 830781"/>
              <a:gd name="connsiteY3" fmla="*/ 345066 h 745476"/>
              <a:gd name="connsiteX4" fmla="*/ 172032 w 830781"/>
              <a:gd name="connsiteY4" fmla="*/ 106817 h 745476"/>
              <a:gd name="connsiteX5" fmla="*/ 188404 w 830781"/>
              <a:gd name="connsiteY5" fmla="*/ 48844 h 745476"/>
              <a:gd name="connsiteX6" fmla="*/ 261471 w 830781"/>
              <a:gd name="connsiteY6" fmla="*/ 56508 h 745476"/>
              <a:gd name="connsiteX7" fmla="*/ 316646 w 830781"/>
              <a:gd name="connsiteY7" fmla="*/ 89286 h 745476"/>
              <a:gd name="connsiteX8" fmla="*/ 335381 w 830781"/>
              <a:gd name="connsiteY8" fmla="*/ 0 h 745476"/>
              <a:gd name="connsiteX9" fmla="*/ 351850 w 830781"/>
              <a:gd name="connsiteY9" fmla="*/ 157097 h 745476"/>
              <a:gd name="connsiteX10" fmla="*/ 389629 w 830781"/>
              <a:gd name="connsiteY10" fmla="*/ 177555 h 745476"/>
              <a:gd name="connsiteX11" fmla="*/ 417577 w 830781"/>
              <a:gd name="connsiteY11" fmla="*/ 129578 h 745476"/>
              <a:gd name="connsiteX12" fmla="*/ 459376 w 830781"/>
              <a:gd name="connsiteY12" fmla="*/ 140891 h 745476"/>
              <a:gd name="connsiteX13" fmla="*/ 492006 w 830781"/>
              <a:gd name="connsiteY13" fmla="*/ 256055 h 745476"/>
              <a:gd name="connsiteX14" fmla="*/ 523568 w 830781"/>
              <a:gd name="connsiteY14" fmla="*/ 155760 h 745476"/>
              <a:gd name="connsiteX15" fmla="*/ 570980 w 830781"/>
              <a:gd name="connsiteY15" fmla="*/ 185445 h 745476"/>
              <a:gd name="connsiteX16" fmla="*/ 603891 w 830781"/>
              <a:gd name="connsiteY16" fmla="*/ 279214 h 745476"/>
              <a:gd name="connsiteX17" fmla="*/ 655061 w 830781"/>
              <a:gd name="connsiteY17" fmla="*/ 245884 h 745476"/>
              <a:gd name="connsiteX18" fmla="*/ 714141 w 830781"/>
              <a:gd name="connsiteY18" fmla="*/ 478344 h 745476"/>
              <a:gd name="connsiteX19" fmla="*/ 781405 w 830781"/>
              <a:gd name="connsiteY19" fmla="*/ 475919 h 745476"/>
              <a:gd name="connsiteX20" fmla="*/ 830781 w 830781"/>
              <a:gd name="connsiteY20" fmla="*/ 595893 h 745476"/>
              <a:gd name="connsiteX0" fmla="*/ 0 w 830781"/>
              <a:gd name="connsiteY0" fmla="*/ 745476 h 745476"/>
              <a:gd name="connsiteX1" fmla="*/ 88011 w 830781"/>
              <a:gd name="connsiteY1" fmla="*/ 487214 h 745476"/>
              <a:gd name="connsiteX2" fmla="*/ 114199 w 830781"/>
              <a:gd name="connsiteY2" fmla="*/ 572929 h 745476"/>
              <a:gd name="connsiteX3" fmla="*/ 149389 w 830781"/>
              <a:gd name="connsiteY3" fmla="*/ 345066 h 745476"/>
              <a:gd name="connsiteX4" fmla="*/ 172032 w 830781"/>
              <a:gd name="connsiteY4" fmla="*/ 106817 h 745476"/>
              <a:gd name="connsiteX5" fmla="*/ 188404 w 830781"/>
              <a:gd name="connsiteY5" fmla="*/ 48844 h 745476"/>
              <a:gd name="connsiteX6" fmla="*/ 261471 w 830781"/>
              <a:gd name="connsiteY6" fmla="*/ 56508 h 745476"/>
              <a:gd name="connsiteX7" fmla="*/ 316646 w 830781"/>
              <a:gd name="connsiteY7" fmla="*/ 89286 h 745476"/>
              <a:gd name="connsiteX8" fmla="*/ 335381 w 830781"/>
              <a:gd name="connsiteY8" fmla="*/ 0 h 745476"/>
              <a:gd name="connsiteX9" fmla="*/ 351850 w 830781"/>
              <a:gd name="connsiteY9" fmla="*/ 157097 h 745476"/>
              <a:gd name="connsiteX10" fmla="*/ 389629 w 830781"/>
              <a:gd name="connsiteY10" fmla="*/ 177555 h 745476"/>
              <a:gd name="connsiteX11" fmla="*/ 417577 w 830781"/>
              <a:gd name="connsiteY11" fmla="*/ 129578 h 745476"/>
              <a:gd name="connsiteX12" fmla="*/ 459376 w 830781"/>
              <a:gd name="connsiteY12" fmla="*/ 140891 h 745476"/>
              <a:gd name="connsiteX13" fmla="*/ 492006 w 830781"/>
              <a:gd name="connsiteY13" fmla="*/ 256055 h 745476"/>
              <a:gd name="connsiteX14" fmla="*/ 523568 w 830781"/>
              <a:gd name="connsiteY14" fmla="*/ 155760 h 745476"/>
              <a:gd name="connsiteX15" fmla="*/ 570980 w 830781"/>
              <a:gd name="connsiteY15" fmla="*/ 185445 h 745476"/>
              <a:gd name="connsiteX16" fmla="*/ 603891 w 830781"/>
              <a:gd name="connsiteY16" fmla="*/ 279214 h 745476"/>
              <a:gd name="connsiteX17" fmla="*/ 655061 w 830781"/>
              <a:gd name="connsiteY17" fmla="*/ 245884 h 745476"/>
              <a:gd name="connsiteX18" fmla="*/ 714141 w 830781"/>
              <a:gd name="connsiteY18" fmla="*/ 478344 h 745476"/>
              <a:gd name="connsiteX19" fmla="*/ 781405 w 830781"/>
              <a:gd name="connsiteY19" fmla="*/ 475919 h 745476"/>
              <a:gd name="connsiteX20" fmla="*/ 830781 w 830781"/>
              <a:gd name="connsiteY20" fmla="*/ 595893 h 745476"/>
              <a:gd name="connsiteX0" fmla="*/ 0 w 861498"/>
              <a:gd name="connsiteY0" fmla="*/ 781595 h 781595"/>
              <a:gd name="connsiteX1" fmla="*/ 118728 w 861498"/>
              <a:gd name="connsiteY1" fmla="*/ 487214 h 781595"/>
              <a:gd name="connsiteX2" fmla="*/ 144916 w 861498"/>
              <a:gd name="connsiteY2" fmla="*/ 572929 h 781595"/>
              <a:gd name="connsiteX3" fmla="*/ 180106 w 861498"/>
              <a:gd name="connsiteY3" fmla="*/ 345066 h 781595"/>
              <a:gd name="connsiteX4" fmla="*/ 202749 w 861498"/>
              <a:gd name="connsiteY4" fmla="*/ 106817 h 781595"/>
              <a:gd name="connsiteX5" fmla="*/ 219121 w 861498"/>
              <a:gd name="connsiteY5" fmla="*/ 48844 h 781595"/>
              <a:gd name="connsiteX6" fmla="*/ 292188 w 861498"/>
              <a:gd name="connsiteY6" fmla="*/ 56508 h 781595"/>
              <a:gd name="connsiteX7" fmla="*/ 347363 w 861498"/>
              <a:gd name="connsiteY7" fmla="*/ 89286 h 781595"/>
              <a:gd name="connsiteX8" fmla="*/ 366098 w 861498"/>
              <a:gd name="connsiteY8" fmla="*/ 0 h 781595"/>
              <a:gd name="connsiteX9" fmla="*/ 382567 w 861498"/>
              <a:gd name="connsiteY9" fmla="*/ 157097 h 781595"/>
              <a:gd name="connsiteX10" fmla="*/ 420346 w 861498"/>
              <a:gd name="connsiteY10" fmla="*/ 177555 h 781595"/>
              <a:gd name="connsiteX11" fmla="*/ 448294 w 861498"/>
              <a:gd name="connsiteY11" fmla="*/ 129578 h 781595"/>
              <a:gd name="connsiteX12" fmla="*/ 490093 w 861498"/>
              <a:gd name="connsiteY12" fmla="*/ 140891 h 781595"/>
              <a:gd name="connsiteX13" fmla="*/ 522723 w 861498"/>
              <a:gd name="connsiteY13" fmla="*/ 256055 h 781595"/>
              <a:gd name="connsiteX14" fmla="*/ 554285 w 861498"/>
              <a:gd name="connsiteY14" fmla="*/ 155760 h 781595"/>
              <a:gd name="connsiteX15" fmla="*/ 601697 w 861498"/>
              <a:gd name="connsiteY15" fmla="*/ 185445 h 781595"/>
              <a:gd name="connsiteX16" fmla="*/ 634608 w 861498"/>
              <a:gd name="connsiteY16" fmla="*/ 279214 h 781595"/>
              <a:gd name="connsiteX17" fmla="*/ 685778 w 861498"/>
              <a:gd name="connsiteY17" fmla="*/ 245884 h 781595"/>
              <a:gd name="connsiteX18" fmla="*/ 744858 w 861498"/>
              <a:gd name="connsiteY18" fmla="*/ 478344 h 781595"/>
              <a:gd name="connsiteX19" fmla="*/ 812122 w 861498"/>
              <a:gd name="connsiteY19" fmla="*/ 475919 h 781595"/>
              <a:gd name="connsiteX20" fmla="*/ 861498 w 861498"/>
              <a:gd name="connsiteY20" fmla="*/ 595893 h 781595"/>
              <a:gd name="connsiteX0" fmla="*/ 0 w 861498"/>
              <a:gd name="connsiteY0" fmla="*/ 781595 h 781595"/>
              <a:gd name="connsiteX1" fmla="*/ 100008 w 861498"/>
              <a:gd name="connsiteY1" fmla="*/ 501244 h 781595"/>
              <a:gd name="connsiteX2" fmla="*/ 144916 w 861498"/>
              <a:gd name="connsiteY2" fmla="*/ 572929 h 781595"/>
              <a:gd name="connsiteX3" fmla="*/ 180106 w 861498"/>
              <a:gd name="connsiteY3" fmla="*/ 345066 h 781595"/>
              <a:gd name="connsiteX4" fmla="*/ 202749 w 861498"/>
              <a:gd name="connsiteY4" fmla="*/ 106817 h 781595"/>
              <a:gd name="connsiteX5" fmla="*/ 219121 w 861498"/>
              <a:gd name="connsiteY5" fmla="*/ 48844 h 781595"/>
              <a:gd name="connsiteX6" fmla="*/ 292188 w 861498"/>
              <a:gd name="connsiteY6" fmla="*/ 56508 h 781595"/>
              <a:gd name="connsiteX7" fmla="*/ 347363 w 861498"/>
              <a:gd name="connsiteY7" fmla="*/ 89286 h 781595"/>
              <a:gd name="connsiteX8" fmla="*/ 366098 w 861498"/>
              <a:gd name="connsiteY8" fmla="*/ 0 h 781595"/>
              <a:gd name="connsiteX9" fmla="*/ 382567 w 861498"/>
              <a:gd name="connsiteY9" fmla="*/ 157097 h 781595"/>
              <a:gd name="connsiteX10" fmla="*/ 420346 w 861498"/>
              <a:gd name="connsiteY10" fmla="*/ 177555 h 781595"/>
              <a:gd name="connsiteX11" fmla="*/ 448294 w 861498"/>
              <a:gd name="connsiteY11" fmla="*/ 129578 h 781595"/>
              <a:gd name="connsiteX12" fmla="*/ 490093 w 861498"/>
              <a:gd name="connsiteY12" fmla="*/ 140891 h 781595"/>
              <a:gd name="connsiteX13" fmla="*/ 522723 w 861498"/>
              <a:gd name="connsiteY13" fmla="*/ 256055 h 781595"/>
              <a:gd name="connsiteX14" fmla="*/ 554285 w 861498"/>
              <a:gd name="connsiteY14" fmla="*/ 155760 h 781595"/>
              <a:gd name="connsiteX15" fmla="*/ 601697 w 861498"/>
              <a:gd name="connsiteY15" fmla="*/ 185445 h 781595"/>
              <a:gd name="connsiteX16" fmla="*/ 634608 w 861498"/>
              <a:gd name="connsiteY16" fmla="*/ 279214 h 781595"/>
              <a:gd name="connsiteX17" fmla="*/ 685778 w 861498"/>
              <a:gd name="connsiteY17" fmla="*/ 245884 h 781595"/>
              <a:gd name="connsiteX18" fmla="*/ 744858 w 861498"/>
              <a:gd name="connsiteY18" fmla="*/ 478344 h 781595"/>
              <a:gd name="connsiteX19" fmla="*/ 812122 w 861498"/>
              <a:gd name="connsiteY19" fmla="*/ 475919 h 781595"/>
              <a:gd name="connsiteX20" fmla="*/ 861498 w 861498"/>
              <a:gd name="connsiteY20" fmla="*/ 595893 h 781595"/>
              <a:gd name="connsiteX0" fmla="*/ 0 w 861498"/>
              <a:gd name="connsiteY0" fmla="*/ 781595 h 781595"/>
              <a:gd name="connsiteX1" fmla="*/ 100008 w 861498"/>
              <a:gd name="connsiteY1" fmla="*/ 501244 h 781595"/>
              <a:gd name="connsiteX2" fmla="*/ 144916 w 861498"/>
              <a:gd name="connsiteY2" fmla="*/ 572929 h 781595"/>
              <a:gd name="connsiteX3" fmla="*/ 180106 w 861498"/>
              <a:gd name="connsiteY3" fmla="*/ 345066 h 781595"/>
              <a:gd name="connsiteX4" fmla="*/ 202749 w 861498"/>
              <a:gd name="connsiteY4" fmla="*/ 106817 h 781595"/>
              <a:gd name="connsiteX5" fmla="*/ 219121 w 861498"/>
              <a:gd name="connsiteY5" fmla="*/ 48844 h 781595"/>
              <a:gd name="connsiteX6" fmla="*/ 292188 w 861498"/>
              <a:gd name="connsiteY6" fmla="*/ 56508 h 781595"/>
              <a:gd name="connsiteX7" fmla="*/ 347363 w 861498"/>
              <a:gd name="connsiteY7" fmla="*/ 89286 h 781595"/>
              <a:gd name="connsiteX8" fmla="*/ 366098 w 861498"/>
              <a:gd name="connsiteY8" fmla="*/ 0 h 781595"/>
              <a:gd name="connsiteX9" fmla="*/ 382567 w 861498"/>
              <a:gd name="connsiteY9" fmla="*/ 157097 h 781595"/>
              <a:gd name="connsiteX10" fmla="*/ 420346 w 861498"/>
              <a:gd name="connsiteY10" fmla="*/ 177555 h 781595"/>
              <a:gd name="connsiteX11" fmla="*/ 448294 w 861498"/>
              <a:gd name="connsiteY11" fmla="*/ 129578 h 781595"/>
              <a:gd name="connsiteX12" fmla="*/ 490093 w 861498"/>
              <a:gd name="connsiteY12" fmla="*/ 140891 h 781595"/>
              <a:gd name="connsiteX13" fmla="*/ 522723 w 861498"/>
              <a:gd name="connsiteY13" fmla="*/ 256055 h 781595"/>
              <a:gd name="connsiteX14" fmla="*/ 554285 w 861498"/>
              <a:gd name="connsiteY14" fmla="*/ 155760 h 781595"/>
              <a:gd name="connsiteX15" fmla="*/ 601697 w 861498"/>
              <a:gd name="connsiteY15" fmla="*/ 185445 h 781595"/>
              <a:gd name="connsiteX16" fmla="*/ 634608 w 861498"/>
              <a:gd name="connsiteY16" fmla="*/ 279214 h 781595"/>
              <a:gd name="connsiteX17" fmla="*/ 685778 w 861498"/>
              <a:gd name="connsiteY17" fmla="*/ 245884 h 781595"/>
              <a:gd name="connsiteX18" fmla="*/ 744858 w 861498"/>
              <a:gd name="connsiteY18" fmla="*/ 478344 h 781595"/>
              <a:gd name="connsiteX19" fmla="*/ 812122 w 861498"/>
              <a:gd name="connsiteY19" fmla="*/ 475919 h 781595"/>
              <a:gd name="connsiteX20" fmla="*/ 861498 w 861498"/>
              <a:gd name="connsiteY20" fmla="*/ 595893 h 781595"/>
              <a:gd name="connsiteX0" fmla="*/ 0 w 861498"/>
              <a:gd name="connsiteY0" fmla="*/ 781595 h 781595"/>
              <a:gd name="connsiteX1" fmla="*/ 100008 w 861498"/>
              <a:gd name="connsiteY1" fmla="*/ 501244 h 781595"/>
              <a:gd name="connsiteX2" fmla="*/ 144916 w 861498"/>
              <a:gd name="connsiteY2" fmla="*/ 572929 h 781595"/>
              <a:gd name="connsiteX3" fmla="*/ 180106 w 861498"/>
              <a:gd name="connsiteY3" fmla="*/ 345066 h 781595"/>
              <a:gd name="connsiteX4" fmla="*/ 202749 w 861498"/>
              <a:gd name="connsiteY4" fmla="*/ 106817 h 781595"/>
              <a:gd name="connsiteX5" fmla="*/ 219121 w 861498"/>
              <a:gd name="connsiteY5" fmla="*/ 48844 h 781595"/>
              <a:gd name="connsiteX6" fmla="*/ 292188 w 861498"/>
              <a:gd name="connsiteY6" fmla="*/ 56508 h 781595"/>
              <a:gd name="connsiteX7" fmla="*/ 347363 w 861498"/>
              <a:gd name="connsiteY7" fmla="*/ 89286 h 781595"/>
              <a:gd name="connsiteX8" fmla="*/ 366098 w 861498"/>
              <a:gd name="connsiteY8" fmla="*/ 0 h 781595"/>
              <a:gd name="connsiteX9" fmla="*/ 382567 w 861498"/>
              <a:gd name="connsiteY9" fmla="*/ 157097 h 781595"/>
              <a:gd name="connsiteX10" fmla="*/ 420346 w 861498"/>
              <a:gd name="connsiteY10" fmla="*/ 177555 h 781595"/>
              <a:gd name="connsiteX11" fmla="*/ 448294 w 861498"/>
              <a:gd name="connsiteY11" fmla="*/ 129578 h 781595"/>
              <a:gd name="connsiteX12" fmla="*/ 490093 w 861498"/>
              <a:gd name="connsiteY12" fmla="*/ 140891 h 781595"/>
              <a:gd name="connsiteX13" fmla="*/ 522723 w 861498"/>
              <a:gd name="connsiteY13" fmla="*/ 256055 h 781595"/>
              <a:gd name="connsiteX14" fmla="*/ 554285 w 861498"/>
              <a:gd name="connsiteY14" fmla="*/ 155760 h 781595"/>
              <a:gd name="connsiteX15" fmla="*/ 601697 w 861498"/>
              <a:gd name="connsiteY15" fmla="*/ 185445 h 781595"/>
              <a:gd name="connsiteX16" fmla="*/ 634608 w 861498"/>
              <a:gd name="connsiteY16" fmla="*/ 279214 h 781595"/>
              <a:gd name="connsiteX17" fmla="*/ 685778 w 861498"/>
              <a:gd name="connsiteY17" fmla="*/ 245884 h 781595"/>
              <a:gd name="connsiteX18" fmla="*/ 744858 w 861498"/>
              <a:gd name="connsiteY18" fmla="*/ 478344 h 781595"/>
              <a:gd name="connsiteX19" fmla="*/ 812122 w 861498"/>
              <a:gd name="connsiteY19" fmla="*/ 475919 h 781595"/>
              <a:gd name="connsiteX20" fmla="*/ 861498 w 861498"/>
              <a:gd name="connsiteY20" fmla="*/ 595893 h 781595"/>
              <a:gd name="connsiteX0" fmla="*/ 0 w 861498"/>
              <a:gd name="connsiteY0" fmla="*/ 781595 h 781595"/>
              <a:gd name="connsiteX1" fmla="*/ 104452 w 861498"/>
              <a:gd name="connsiteY1" fmla="*/ 460012 h 781595"/>
              <a:gd name="connsiteX2" fmla="*/ 144916 w 861498"/>
              <a:gd name="connsiteY2" fmla="*/ 572929 h 781595"/>
              <a:gd name="connsiteX3" fmla="*/ 180106 w 861498"/>
              <a:gd name="connsiteY3" fmla="*/ 345066 h 781595"/>
              <a:gd name="connsiteX4" fmla="*/ 202749 w 861498"/>
              <a:gd name="connsiteY4" fmla="*/ 106817 h 781595"/>
              <a:gd name="connsiteX5" fmla="*/ 219121 w 861498"/>
              <a:gd name="connsiteY5" fmla="*/ 48844 h 781595"/>
              <a:gd name="connsiteX6" fmla="*/ 292188 w 861498"/>
              <a:gd name="connsiteY6" fmla="*/ 56508 h 781595"/>
              <a:gd name="connsiteX7" fmla="*/ 347363 w 861498"/>
              <a:gd name="connsiteY7" fmla="*/ 89286 h 781595"/>
              <a:gd name="connsiteX8" fmla="*/ 366098 w 861498"/>
              <a:gd name="connsiteY8" fmla="*/ 0 h 781595"/>
              <a:gd name="connsiteX9" fmla="*/ 382567 w 861498"/>
              <a:gd name="connsiteY9" fmla="*/ 157097 h 781595"/>
              <a:gd name="connsiteX10" fmla="*/ 420346 w 861498"/>
              <a:gd name="connsiteY10" fmla="*/ 177555 h 781595"/>
              <a:gd name="connsiteX11" fmla="*/ 448294 w 861498"/>
              <a:gd name="connsiteY11" fmla="*/ 129578 h 781595"/>
              <a:gd name="connsiteX12" fmla="*/ 490093 w 861498"/>
              <a:gd name="connsiteY12" fmla="*/ 140891 h 781595"/>
              <a:gd name="connsiteX13" fmla="*/ 522723 w 861498"/>
              <a:gd name="connsiteY13" fmla="*/ 256055 h 781595"/>
              <a:gd name="connsiteX14" fmla="*/ 554285 w 861498"/>
              <a:gd name="connsiteY14" fmla="*/ 155760 h 781595"/>
              <a:gd name="connsiteX15" fmla="*/ 601697 w 861498"/>
              <a:gd name="connsiteY15" fmla="*/ 185445 h 781595"/>
              <a:gd name="connsiteX16" fmla="*/ 634608 w 861498"/>
              <a:gd name="connsiteY16" fmla="*/ 279214 h 781595"/>
              <a:gd name="connsiteX17" fmla="*/ 685778 w 861498"/>
              <a:gd name="connsiteY17" fmla="*/ 245884 h 781595"/>
              <a:gd name="connsiteX18" fmla="*/ 744858 w 861498"/>
              <a:gd name="connsiteY18" fmla="*/ 478344 h 781595"/>
              <a:gd name="connsiteX19" fmla="*/ 812122 w 861498"/>
              <a:gd name="connsiteY19" fmla="*/ 475919 h 781595"/>
              <a:gd name="connsiteX20" fmla="*/ 861498 w 861498"/>
              <a:gd name="connsiteY20" fmla="*/ 595893 h 781595"/>
              <a:gd name="connsiteX0" fmla="*/ 0 w 861498"/>
              <a:gd name="connsiteY0" fmla="*/ 781595 h 781595"/>
              <a:gd name="connsiteX1" fmla="*/ 74832 w 861498"/>
              <a:gd name="connsiteY1" fmla="*/ 561079 h 781595"/>
              <a:gd name="connsiteX2" fmla="*/ 104452 w 861498"/>
              <a:gd name="connsiteY2" fmla="*/ 460012 h 781595"/>
              <a:gd name="connsiteX3" fmla="*/ 144916 w 861498"/>
              <a:gd name="connsiteY3" fmla="*/ 572929 h 781595"/>
              <a:gd name="connsiteX4" fmla="*/ 180106 w 861498"/>
              <a:gd name="connsiteY4" fmla="*/ 345066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4016 w 861498"/>
              <a:gd name="connsiteY1" fmla="*/ 474740 h 781595"/>
              <a:gd name="connsiteX2" fmla="*/ 104452 w 861498"/>
              <a:gd name="connsiteY2" fmla="*/ 460012 h 781595"/>
              <a:gd name="connsiteX3" fmla="*/ 144916 w 861498"/>
              <a:gd name="connsiteY3" fmla="*/ 572929 h 781595"/>
              <a:gd name="connsiteX4" fmla="*/ 180106 w 861498"/>
              <a:gd name="connsiteY4" fmla="*/ 345066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4438 w 861498"/>
              <a:gd name="connsiteY1" fmla="*/ 442653 h 781595"/>
              <a:gd name="connsiteX2" fmla="*/ 104452 w 861498"/>
              <a:gd name="connsiteY2" fmla="*/ 460012 h 781595"/>
              <a:gd name="connsiteX3" fmla="*/ 144916 w 861498"/>
              <a:gd name="connsiteY3" fmla="*/ 572929 h 781595"/>
              <a:gd name="connsiteX4" fmla="*/ 180106 w 861498"/>
              <a:gd name="connsiteY4" fmla="*/ 345066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4438 w 861498"/>
              <a:gd name="connsiteY1" fmla="*/ 442653 h 781595"/>
              <a:gd name="connsiteX2" fmla="*/ 121372 w 861498"/>
              <a:gd name="connsiteY2" fmla="*/ 434510 h 781595"/>
              <a:gd name="connsiteX3" fmla="*/ 144916 w 861498"/>
              <a:gd name="connsiteY3" fmla="*/ 572929 h 781595"/>
              <a:gd name="connsiteX4" fmla="*/ 180106 w 861498"/>
              <a:gd name="connsiteY4" fmla="*/ 345066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8742 w 861498"/>
              <a:gd name="connsiteY1" fmla="*/ 412117 h 781595"/>
              <a:gd name="connsiteX2" fmla="*/ 121372 w 861498"/>
              <a:gd name="connsiteY2" fmla="*/ 434510 h 781595"/>
              <a:gd name="connsiteX3" fmla="*/ 144916 w 861498"/>
              <a:gd name="connsiteY3" fmla="*/ 572929 h 781595"/>
              <a:gd name="connsiteX4" fmla="*/ 180106 w 861498"/>
              <a:gd name="connsiteY4" fmla="*/ 345066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8742 w 861498"/>
              <a:gd name="connsiteY1" fmla="*/ 412117 h 781595"/>
              <a:gd name="connsiteX2" fmla="*/ 121372 w 861498"/>
              <a:gd name="connsiteY2" fmla="*/ 434510 h 781595"/>
              <a:gd name="connsiteX3" fmla="*/ 144916 w 861498"/>
              <a:gd name="connsiteY3" fmla="*/ 572929 h 781595"/>
              <a:gd name="connsiteX4" fmla="*/ 183707 w 861498"/>
              <a:gd name="connsiteY4" fmla="*/ 368007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8742 w 861498"/>
              <a:gd name="connsiteY1" fmla="*/ 412117 h 781595"/>
              <a:gd name="connsiteX2" fmla="*/ 121372 w 861498"/>
              <a:gd name="connsiteY2" fmla="*/ 434510 h 781595"/>
              <a:gd name="connsiteX3" fmla="*/ 144916 w 861498"/>
              <a:gd name="connsiteY3" fmla="*/ 572929 h 781595"/>
              <a:gd name="connsiteX4" fmla="*/ 183707 w 861498"/>
              <a:gd name="connsiteY4" fmla="*/ 368007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8742 w 861498"/>
              <a:gd name="connsiteY1" fmla="*/ 412117 h 781595"/>
              <a:gd name="connsiteX2" fmla="*/ 121372 w 861498"/>
              <a:gd name="connsiteY2" fmla="*/ 434510 h 781595"/>
              <a:gd name="connsiteX3" fmla="*/ 145689 w 861498"/>
              <a:gd name="connsiteY3" fmla="*/ 514104 h 781595"/>
              <a:gd name="connsiteX4" fmla="*/ 183707 w 861498"/>
              <a:gd name="connsiteY4" fmla="*/ 368007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8742 w 861498"/>
              <a:gd name="connsiteY1" fmla="*/ 412117 h 781595"/>
              <a:gd name="connsiteX2" fmla="*/ 121372 w 861498"/>
              <a:gd name="connsiteY2" fmla="*/ 434510 h 781595"/>
              <a:gd name="connsiteX3" fmla="*/ 142426 w 861498"/>
              <a:gd name="connsiteY3" fmla="*/ 539681 h 781595"/>
              <a:gd name="connsiteX4" fmla="*/ 183707 w 861498"/>
              <a:gd name="connsiteY4" fmla="*/ 368007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78742 w 861498"/>
              <a:gd name="connsiteY1" fmla="*/ 412117 h 781595"/>
              <a:gd name="connsiteX2" fmla="*/ 110275 w 861498"/>
              <a:gd name="connsiteY2" fmla="*/ 462334 h 781595"/>
              <a:gd name="connsiteX3" fmla="*/ 142426 w 861498"/>
              <a:gd name="connsiteY3" fmla="*/ 539681 h 781595"/>
              <a:gd name="connsiteX4" fmla="*/ 183707 w 861498"/>
              <a:gd name="connsiteY4" fmla="*/ 368007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81232 w 861498"/>
              <a:gd name="connsiteY1" fmla="*/ 445366 h 781595"/>
              <a:gd name="connsiteX2" fmla="*/ 110275 w 861498"/>
              <a:gd name="connsiteY2" fmla="*/ 462334 h 781595"/>
              <a:gd name="connsiteX3" fmla="*/ 142426 w 861498"/>
              <a:gd name="connsiteY3" fmla="*/ 539681 h 781595"/>
              <a:gd name="connsiteX4" fmla="*/ 183707 w 861498"/>
              <a:gd name="connsiteY4" fmla="*/ 368007 h 781595"/>
              <a:gd name="connsiteX5" fmla="*/ 202749 w 861498"/>
              <a:gd name="connsiteY5" fmla="*/ 106817 h 781595"/>
              <a:gd name="connsiteX6" fmla="*/ 219121 w 861498"/>
              <a:gd name="connsiteY6" fmla="*/ 48844 h 781595"/>
              <a:gd name="connsiteX7" fmla="*/ 292188 w 861498"/>
              <a:gd name="connsiteY7" fmla="*/ 56508 h 781595"/>
              <a:gd name="connsiteX8" fmla="*/ 347363 w 861498"/>
              <a:gd name="connsiteY8" fmla="*/ 89286 h 781595"/>
              <a:gd name="connsiteX9" fmla="*/ 366098 w 861498"/>
              <a:gd name="connsiteY9" fmla="*/ 0 h 781595"/>
              <a:gd name="connsiteX10" fmla="*/ 382567 w 861498"/>
              <a:gd name="connsiteY10" fmla="*/ 157097 h 781595"/>
              <a:gd name="connsiteX11" fmla="*/ 420346 w 861498"/>
              <a:gd name="connsiteY11" fmla="*/ 177555 h 781595"/>
              <a:gd name="connsiteX12" fmla="*/ 448294 w 861498"/>
              <a:gd name="connsiteY12" fmla="*/ 129578 h 781595"/>
              <a:gd name="connsiteX13" fmla="*/ 490093 w 861498"/>
              <a:gd name="connsiteY13" fmla="*/ 140891 h 781595"/>
              <a:gd name="connsiteX14" fmla="*/ 522723 w 861498"/>
              <a:gd name="connsiteY14" fmla="*/ 256055 h 781595"/>
              <a:gd name="connsiteX15" fmla="*/ 554285 w 861498"/>
              <a:gd name="connsiteY15" fmla="*/ 155760 h 781595"/>
              <a:gd name="connsiteX16" fmla="*/ 601697 w 861498"/>
              <a:gd name="connsiteY16" fmla="*/ 185445 h 781595"/>
              <a:gd name="connsiteX17" fmla="*/ 634608 w 861498"/>
              <a:gd name="connsiteY17" fmla="*/ 279214 h 781595"/>
              <a:gd name="connsiteX18" fmla="*/ 685778 w 861498"/>
              <a:gd name="connsiteY18" fmla="*/ 245884 h 781595"/>
              <a:gd name="connsiteX19" fmla="*/ 744858 w 861498"/>
              <a:gd name="connsiteY19" fmla="*/ 478344 h 781595"/>
              <a:gd name="connsiteX20" fmla="*/ 812122 w 861498"/>
              <a:gd name="connsiteY20" fmla="*/ 475919 h 781595"/>
              <a:gd name="connsiteX21" fmla="*/ 861498 w 861498"/>
              <a:gd name="connsiteY21" fmla="*/ 595893 h 781595"/>
              <a:gd name="connsiteX0" fmla="*/ 0 w 861498"/>
              <a:gd name="connsiteY0" fmla="*/ 781595 h 781595"/>
              <a:gd name="connsiteX1" fmla="*/ 59656 w 861498"/>
              <a:gd name="connsiteY1" fmla="*/ 528143 h 781595"/>
              <a:gd name="connsiteX2" fmla="*/ 81232 w 861498"/>
              <a:gd name="connsiteY2" fmla="*/ 445366 h 781595"/>
              <a:gd name="connsiteX3" fmla="*/ 110275 w 861498"/>
              <a:gd name="connsiteY3" fmla="*/ 462334 h 781595"/>
              <a:gd name="connsiteX4" fmla="*/ 142426 w 861498"/>
              <a:gd name="connsiteY4" fmla="*/ 539681 h 781595"/>
              <a:gd name="connsiteX5" fmla="*/ 183707 w 861498"/>
              <a:gd name="connsiteY5" fmla="*/ 368007 h 781595"/>
              <a:gd name="connsiteX6" fmla="*/ 202749 w 861498"/>
              <a:gd name="connsiteY6" fmla="*/ 106817 h 781595"/>
              <a:gd name="connsiteX7" fmla="*/ 219121 w 861498"/>
              <a:gd name="connsiteY7" fmla="*/ 48844 h 781595"/>
              <a:gd name="connsiteX8" fmla="*/ 292188 w 861498"/>
              <a:gd name="connsiteY8" fmla="*/ 56508 h 781595"/>
              <a:gd name="connsiteX9" fmla="*/ 347363 w 861498"/>
              <a:gd name="connsiteY9" fmla="*/ 89286 h 781595"/>
              <a:gd name="connsiteX10" fmla="*/ 366098 w 861498"/>
              <a:gd name="connsiteY10" fmla="*/ 0 h 781595"/>
              <a:gd name="connsiteX11" fmla="*/ 382567 w 861498"/>
              <a:gd name="connsiteY11" fmla="*/ 157097 h 781595"/>
              <a:gd name="connsiteX12" fmla="*/ 420346 w 861498"/>
              <a:gd name="connsiteY12" fmla="*/ 177555 h 781595"/>
              <a:gd name="connsiteX13" fmla="*/ 448294 w 861498"/>
              <a:gd name="connsiteY13" fmla="*/ 129578 h 781595"/>
              <a:gd name="connsiteX14" fmla="*/ 490093 w 861498"/>
              <a:gd name="connsiteY14" fmla="*/ 140891 h 781595"/>
              <a:gd name="connsiteX15" fmla="*/ 522723 w 861498"/>
              <a:gd name="connsiteY15" fmla="*/ 256055 h 781595"/>
              <a:gd name="connsiteX16" fmla="*/ 554285 w 861498"/>
              <a:gd name="connsiteY16" fmla="*/ 155760 h 781595"/>
              <a:gd name="connsiteX17" fmla="*/ 601697 w 861498"/>
              <a:gd name="connsiteY17" fmla="*/ 185445 h 781595"/>
              <a:gd name="connsiteX18" fmla="*/ 634608 w 861498"/>
              <a:gd name="connsiteY18" fmla="*/ 279214 h 781595"/>
              <a:gd name="connsiteX19" fmla="*/ 685778 w 861498"/>
              <a:gd name="connsiteY19" fmla="*/ 245884 h 781595"/>
              <a:gd name="connsiteX20" fmla="*/ 744858 w 861498"/>
              <a:gd name="connsiteY20" fmla="*/ 478344 h 781595"/>
              <a:gd name="connsiteX21" fmla="*/ 812122 w 861498"/>
              <a:gd name="connsiteY21" fmla="*/ 475919 h 781595"/>
              <a:gd name="connsiteX22" fmla="*/ 861498 w 861498"/>
              <a:gd name="connsiteY22" fmla="*/ 595893 h 781595"/>
              <a:gd name="connsiteX0" fmla="*/ 0 w 861498"/>
              <a:gd name="connsiteY0" fmla="*/ 781595 h 781595"/>
              <a:gd name="connsiteX1" fmla="*/ 58109 w 861498"/>
              <a:gd name="connsiteY1" fmla="*/ 645794 h 781595"/>
              <a:gd name="connsiteX2" fmla="*/ 81232 w 861498"/>
              <a:gd name="connsiteY2" fmla="*/ 445366 h 781595"/>
              <a:gd name="connsiteX3" fmla="*/ 110275 w 861498"/>
              <a:gd name="connsiteY3" fmla="*/ 462334 h 781595"/>
              <a:gd name="connsiteX4" fmla="*/ 142426 w 861498"/>
              <a:gd name="connsiteY4" fmla="*/ 539681 h 781595"/>
              <a:gd name="connsiteX5" fmla="*/ 183707 w 861498"/>
              <a:gd name="connsiteY5" fmla="*/ 368007 h 781595"/>
              <a:gd name="connsiteX6" fmla="*/ 202749 w 861498"/>
              <a:gd name="connsiteY6" fmla="*/ 106817 h 781595"/>
              <a:gd name="connsiteX7" fmla="*/ 219121 w 861498"/>
              <a:gd name="connsiteY7" fmla="*/ 48844 h 781595"/>
              <a:gd name="connsiteX8" fmla="*/ 292188 w 861498"/>
              <a:gd name="connsiteY8" fmla="*/ 56508 h 781595"/>
              <a:gd name="connsiteX9" fmla="*/ 347363 w 861498"/>
              <a:gd name="connsiteY9" fmla="*/ 89286 h 781595"/>
              <a:gd name="connsiteX10" fmla="*/ 366098 w 861498"/>
              <a:gd name="connsiteY10" fmla="*/ 0 h 781595"/>
              <a:gd name="connsiteX11" fmla="*/ 382567 w 861498"/>
              <a:gd name="connsiteY11" fmla="*/ 157097 h 781595"/>
              <a:gd name="connsiteX12" fmla="*/ 420346 w 861498"/>
              <a:gd name="connsiteY12" fmla="*/ 177555 h 781595"/>
              <a:gd name="connsiteX13" fmla="*/ 448294 w 861498"/>
              <a:gd name="connsiteY13" fmla="*/ 129578 h 781595"/>
              <a:gd name="connsiteX14" fmla="*/ 490093 w 861498"/>
              <a:gd name="connsiteY14" fmla="*/ 140891 h 781595"/>
              <a:gd name="connsiteX15" fmla="*/ 522723 w 861498"/>
              <a:gd name="connsiteY15" fmla="*/ 256055 h 781595"/>
              <a:gd name="connsiteX16" fmla="*/ 554285 w 861498"/>
              <a:gd name="connsiteY16" fmla="*/ 155760 h 781595"/>
              <a:gd name="connsiteX17" fmla="*/ 601697 w 861498"/>
              <a:gd name="connsiteY17" fmla="*/ 185445 h 781595"/>
              <a:gd name="connsiteX18" fmla="*/ 634608 w 861498"/>
              <a:gd name="connsiteY18" fmla="*/ 279214 h 781595"/>
              <a:gd name="connsiteX19" fmla="*/ 685778 w 861498"/>
              <a:gd name="connsiteY19" fmla="*/ 245884 h 781595"/>
              <a:gd name="connsiteX20" fmla="*/ 744858 w 861498"/>
              <a:gd name="connsiteY20" fmla="*/ 478344 h 781595"/>
              <a:gd name="connsiteX21" fmla="*/ 812122 w 861498"/>
              <a:gd name="connsiteY21" fmla="*/ 475919 h 781595"/>
              <a:gd name="connsiteX22" fmla="*/ 861498 w 861498"/>
              <a:gd name="connsiteY22" fmla="*/ 595893 h 781595"/>
              <a:gd name="connsiteX0" fmla="*/ 0 w 861498"/>
              <a:gd name="connsiteY0" fmla="*/ 781595 h 781595"/>
              <a:gd name="connsiteX1" fmla="*/ 51935 w 861498"/>
              <a:gd name="connsiteY1" fmla="*/ 670209 h 781595"/>
              <a:gd name="connsiteX2" fmla="*/ 81232 w 861498"/>
              <a:gd name="connsiteY2" fmla="*/ 445366 h 781595"/>
              <a:gd name="connsiteX3" fmla="*/ 110275 w 861498"/>
              <a:gd name="connsiteY3" fmla="*/ 462334 h 781595"/>
              <a:gd name="connsiteX4" fmla="*/ 142426 w 861498"/>
              <a:gd name="connsiteY4" fmla="*/ 539681 h 781595"/>
              <a:gd name="connsiteX5" fmla="*/ 183707 w 861498"/>
              <a:gd name="connsiteY5" fmla="*/ 368007 h 781595"/>
              <a:gd name="connsiteX6" fmla="*/ 202749 w 861498"/>
              <a:gd name="connsiteY6" fmla="*/ 106817 h 781595"/>
              <a:gd name="connsiteX7" fmla="*/ 219121 w 861498"/>
              <a:gd name="connsiteY7" fmla="*/ 48844 h 781595"/>
              <a:gd name="connsiteX8" fmla="*/ 292188 w 861498"/>
              <a:gd name="connsiteY8" fmla="*/ 56508 h 781595"/>
              <a:gd name="connsiteX9" fmla="*/ 347363 w 861498"/>
              <a:gd name="connsiteY9" fmla="*/ 89286 h 781595"/>
              <a:gd name="connsiteX10" fmla="*/ 366098 w 861498"/>
              <a:gd name="connsiteY10" fmla="*/ 0 h 781595"/>
              <a:gd name="connsiteX11" fmla="*/ 382567 w 861498"/>
              <a:gd name="connsiteY11" fmla="*/ 157097 h 781595"/>
              <a:gd name="connsiteX12" fmla="*/ 420346 w 861498"/>
              <a:gd name="connsiteY12" fmla="*/ 177555 h 781595"/>
              <a:gd name="connsiteX13" fmla="*/ 448294 w 861498"/>
              <a:gd name="connsiteY13" fmla="*/ 129578 h 781595"/>
              <a:gd name="connsiteX14" fmla="*/ 490093 w 861498"/>
              <a:gd name="connsiteY14" fmla="*/ 140891 h 781595"/>
              <a:gd name="connsiteX15" fmla="*/ 522723 w 861498"/>
              <a:gd name="connsiteY15" fmla="*/ 256055 h 781595"/>
              <a:gd name="connsiteX16" fmla="*/ 554285 w 861498"/>
              <a:gd name="connsiteY16" fmla="*/ 155760 h 781595"/>
              <a:gd name="connsiteX17" fmla="*/ 601697 w 861498"/>
              <a:gd name="connsiteY17" fmla="*/ 185445 h 781595"/>
              <a:gd name="connsiteX18" fmla="*/ 634608 w 861498"/>
              <a:gd name="connsiteY18" fmla="*/ 279214 h 781595"/>
              <a:gd name="connsiteX19" fmla="*/ 685778 w 861498"/>
              <a:gd name="connsiteY19" fmla="*/ 245884 h 781595"/>
              <a:gd name="connsiteX20" fmla="*/ 744858 w 861498"/>
              <a:gd name="connsiteY20" fmla="*/ 478344 h 781595"/>
              <a:gd name="connsiteX21" fmla="*/ 812122 w 861498"/>
              <a:gd name="connsiteY21" fmla="*/ 475919 h 781595"/>
              <a:gd name="connsiteX22" fmla="*/ 861498 w 861498"/>
              <a:gd name="connsiteY22" fmla="*/ 595893 h 781595"/>
              <a:gd name="connsiteX0" fmla="*/ 0 w 861498"/>
              <a:gd name="connsiteY0" fmla="*/ 781595 h 781595"/>
              <a:gd name="connsiteX1" fmla="*/ 22807 w 861498"/>
              <a:gd name="connsiteY1" fmla="*/ 733841 h 781595"/>
              <a:gd name="connsiteX2" fmla="*/ 51935 w 861498"/>
              <a:gd name="connsiteY2" fmla="*/ 670209 h 781595"/>
              <a:gd name="connsiteX3" fmla="*/ 81232 w 861498"/>
              <a:gd name="connsiteY3" fmla="*/ 445366 h 781595"/>
              <a:gd name="connsiteX4" fmla="*/ 110275 w 861498"/>
              <a:gd name="connsiteY4" fmla="*/ 462334 h 781595"/>
              <a:gd name="connsiteX5" fmla="*/ 142426 w 861498"/>
              <a:gd name="connsiteY5" fmla="*/ 539681 h 781595"/>
              <a:gd name="connsiteX6" fmla="*/ 183707 w 861498"/>
              <a:gd name="connsiteY6" fmla="*/ 368007 h 781595"/>
              <a:gd name="connsiteX7" fmla="*/ 202749 w 861498"/>
              <a:gd name="connsiteY7" fmla="*/ 106817 h 781595"/>
              <a:gd name="connsiteX8" fmla="*/ 219121 w 861498"/>
              <a:gd name="connsiteY8" fmla="*/ 48844 h 781595"/>
              <a:gd name="connsiteX9" fmla="*/ 292188 w 861498"/>
              <a:gd name="connsiteY9" fmla="*/ 56508 h 781595"/>
              <a:gd name="connsiteX10" fmla="*/ 347363 w 861498"/>
              <a:gd name="connsiteY10" fmla="*/ 89286 h 781595"/>
              <a:gd name="connsiteX11" fmla="*/ 366098 w 861498"/>
              <a:gd name="connsiteY11" fmla="*/ 0 h 781595"/>
              <a:gd name="connsiteX12" fmla="*/ 382567 w 861498"/>
              <a:gd name="connsiteY12" fmla="*/ 157097 h 781595"/>
              <a:gd name="connsiteX13" fmla="*/ 420346 w 861498"/>
              <a:gd name="connsiteY13" fmla="*/ 177555 h 781595"/>
              <a:gd name="connsiteX14" fmla="*/ 448294 w 861498"/>
              <a:gd name="connsiteY14" fmla="*/ 129578 h 781595"/>
              <a:gd name="connsiteX15" fmla="*/ 490093 w 861498"/>
              <a:gd name="connsiteY15" fmla="*/ 140891 h 781595"/>
              <a:gd name="connsiteX16" fmla="*/ 522723 w 861498"/>
              <a:gd name="connsiteY16" fmla="*/ 256055 h 781595"/>
              <a:gd name="connsiteX17" fmla="*/ 554285 w 861498"/>
              <a:gd name="connsiteY17" fmla="*/ 155760 h 781595"/>
              <a:gd name="connsiteX18" fmla="*/ 601697 w 861498"/>
              <a:gd name="connsiteY18" fmla="*/ 185445 h 781595"/>
              <a:gd name="connsiteX19" fmla="*/ 634608 w 861498"/>
              <a:gd name="connsiteY19" fmla="*/ 279214 h 781595"/>
              <a:gd name="connsiteX20" fmla="*/ 685778 w 861498"/>
              <a:gd name="connsiteY20" fmla="*/ 245884 h 781595"/>
              <a:gd name="connsiteX21" fmla="*/ 744858 w 861498"/>
              <a:gd name="connsiteY21" fmla="*/ 478344 h 781595"/>
              <a:gd name="connsiteX22" fmla="*/ 812122 w 861498"/>
              <a:gd name="connsiteY22" fmla="*/ 475919 h 781595"/>
              <a:gd name="connsiteX23" fmla="*/ 861498 w 861498"/>
              <a:gd name="connsiteY23" fmla="*/ 595893 h 781595"/>
              <a:gd name="connsiteX0" fmla="*/ 0 w 861498"/>
              <a:gd name="connsiteY0" fmla="*/ 781595 h 781595"/>
              <a:gd name="connsiteX1" fmla="*/ 29389 w 861498"/>
              <a:gd name="connsiteY1" fmla="*/ 752596 h 781595"/>
              <a:gd name="connsiteX2" fmla="*/ 51935 w 861498"/>
              <a:gd name="connsiteY2" fmla="*/ 670209 h 781595"/>
              <a:gd name="connsiteX3" fmla="*/ 81232 w 861498"/>
              <a:gd name="connsiteY3" fmla="*/ 445366 h 781595"/>
              <a:gd name="connsiteX4" fmla="*/ 110275 w 861498"/>
              <a:gd name="connsiteY4" fmla="*/ 462334 h 781595"/>
              <a:gd name="connsiteX5" fmla="*/ 142426 w 861498"/>
              <a:gd name="connsiteY5" fmla="*/ 539681 h 781595"/>
              <a:gd name="connsiteX6" fmla="*/ 183707 w 861498"/>
              <a:gd name="connsiteY6" fmla="*/ 368007 h 781595"/>
              <a:gd name="connsiteX7" fmla="*/ 202749 w 861498"/>
              <a:gd name="connsiteY7" fmla="*/ 106817 h 781595"/>
              <a:gd name="connsiteX8" fmla="*/ 219121 w 861498"/>
              <a:gd name="connsiteY8" fmla="*/ 48844 h 781595"/>
              <a:gd name="connsiteX9" fmla="*/ 292188 w 861498"/>
              <a:gd name="connsiteY9" fmla="*/ 56508 h 781595"/>
              <a:gd name="connsiteX10" fmla="*/ 347363 w 861498"/>
              <a:gd name="connsiteY10" fmla="*/ 89286 h 781595"/>
              <a:gd name="connsiteX11" fmla="*/ 366098 w 861498"/>
              <a:gd name="connsiteY11" fmla="*/ 0 h 781595"/>
              <a:gd name="connsiteX12" fmla="*/ 382567 w 861498"/>
              <a:gd name="connsiteY12" fmla="*/ 157097 h 781595"/>
              <a:gd name="connsiteX13" fmla="*/ 420346 w 861498"/>
              <a:gd name="connsiteY13" fmla="*/ 177555 h 781595"/>
              <a:gd name="connsiteX14" fmla="*/ 448294 w 861498"/>
              <a:gd name="connsiteY14" fmla="*/ 129578 h 781595"/>
              <a:gd name="connsiteX15" fmla="*/ 490093 w 861498"/>
              <a:gd name="connsiteY15" fmla="*/ 140891 h 781595"/>
              <a:gd name="connsiteX16" fmla="*/ 522723 w 861498"/>
              <a:gd name="connsiteY16" fmla="*/ 256055 h 781595"/>
              <a:gd name="connsiteX17" fmla="*/ 554285 w 861498"/>
              <a:gd name="connsiteY17" fmla="*/ 155760 h 781595"/>
              <a:gd name="connsiteX18" fmla="*/ 601697 w 861498"/>
              <a:gd name="connsiteY18" fmla="*/ 185445 h 781595"/>
              <a:gd name="connsiteX19" fmla="*/ 634608 w 861498"/>
              <a:gd name="connsiteY19" fmla="*/ 279214 h 781595"/>
              <a:gd name="connsiteX20" fmla="*/ 685778 w 861498"/>
              <a:gd name="connsiteY20" fmla="*/ 245884 h 781595"/>
              <a:gd name="connsiteX21" fmla="*/ 744858 w 861498"/>
              <a:gd name="connsiteY21" fmla="*/ 478344 h 781595"/>
              <a:gd name="connsiteX22" fmla="*/ 812122 w 861498"/>
              <a:gd name="connsiteY22" fmla="*/ 475919 h 781595"/>
              <a:gd name="connsiteX23" fmla="*/ 861498 w 861498"/>
              <a:gd name="connsiteY23" fmla="*/ 595893 h 781595"/>
              <a:gd name="connsiteX0" fmla="*/ 0 w 871962"/>
              <a:gd name="connsiteY0" fmla="*/ 761291 h 761291"/>
              <a:gd name="connsiteX1" fmla="*/ 39853 w 871962"/>
              <a:gd name="connsiteY1" fmla="*/ 752596 h 761291"/>
              <a:gd name="connsiteX2" fmla="*/ 62399 w 871962"/>
              <a:gd name="connsiteY2" fmla="*/ 670209 h 761291"/>
              <a:gd name="connsiteX3" fmla="*/ 91696 w 871962"/>
              <a:gd name="connsiteY3" fmla="*/ 445366 h 761291"/>
              <a:gd name="connsiteX4" fmla="*/ 120739 w 871962"/>
              <a:gd name="connsiteY4" fmla="*/ 462334 h 761291"/>
              <a:gd name="connsiteX5" fmla="*/ 152890 w 871962"/>
              <a:gd name="connsiteY5" fmla="*/ 539681 h 761291"/>
              <a:gd name="connsiteX6" fmla="*/ 194171 w 871962"/>
              <a:gd name="connsiteY6" fmla="*/ 368007 h 761291"/>
              <a:gd name="connsiteX7" fmla="*/ 213213 w 871962"/>
              <a:gd name="connsiteY7" fmla="*/ 106817 h 761291"/>
              <a:gd name="connsiteX8" fmla="*/ 229585 w 871962"/>
              <a:gd name="connsiteY8" fmla="*/ 48844 h 761291"/>
              <a:gd name="connsiteX9" fmla="*/ 302652 w 871962"/>
              <a:gd name="connsiteY9" fmla="*/ 56508 h 761291"/>
              <a:gd name="connsiteX10" fmla="*/ 357827 w 871962"/>
              <a:gd name="connsiteY10" fmla="*/ 89286 h 761291"/>
              <a:gd name="connsiteX11" fmla="*/ 376562 w 871962"/>
              <a:gd name="connsiteY11" fmla="*/ 0 h 761291"/>
              <a:gd name="connsiteX12" fmla="*/ 393031 w 871962"/>
              <a:gd name="connsiteY12" fmla="*/ 157097 h 761291"/>
              <a:gd name="connsiteX13" fmla="*/ 430810 w 871962"/>
              <a:gd name="connsiteY13" fmla="*/ 177555 h 761291"/>
              <a:gd name="connsiteX14" fmla="*/ 458758 w 871962"/>
              <a:gd name="connsiteY14" fmla="*/ 129578 h 761291"/>
              <a:gd name="connsiteX15" fmla="*/ 500557 w 871962"/>
              <a:gd name="connsiteY15" fmla="*/ 140891 h 761291"/>
              <a:gd name="connsiteX16" fmla="*/ 533187 w 871962"/>
              <a:gd name="connsiteY16" fmla="*/ 256055 h 761291"/>
              <a:gd name="connsiteX17" fmla="*/ 564749 w 871962"/>
              <a:gd name="connsiteY17" fmla="*/ 155760 h 761291"/>
              <a:gd name="connsiteX18" fmla="*/ 612161 w 871962"/>
              <a:gd name="connsiteY18" fmla="*/ 185445 h 761291"/>
              <a:gd name="connsiteX19" fmla="*/ 645072 w 871962"/>
              <a:gd name="connsiteY19" fmla="*/ 279214 h 761291"/>
              <a:gd name="connsiteX20" fmla="*/ 696242 w 871962"/>
              <a:gd name="connsiteY20" fmla="*/ 245884 h 761291"/>
              <a:gd name="connsiteX21" fmla="*/ 755322 w 871962"/>
              <a:gd name="connsiteY21" fmla="*/ 478344 h 761291"/>
              <a:gd name="connsiteX22" fmla="*/ 822586 w 871962"/>
              <a:gd name="connsiteY22" fmla="*/ 475919 h 761291"/>
              <a:gd name="connsiteX23" fmla="*/ 871962 w 871962"/>
              <a:gd name="connsiteY23" fmla="*/ 595893 h 76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1962" h="761291">
                <a:moveTo>
                  <a:pt x="0" y="761291"/>
                </a:moveTo>
                <a:lnTo>
                  <a:pt x="39853" y="752596"/>
                </a:lnTo>
                <a:lnTo>
                  <a:pt x="62399" y="670209"/>
                </a:lnTo>
                <a:lnTo>
                  <a:pt x="91696" y="445366"/>
                </a:lnTo>
                <a:lnTo>
                  <a:pt x="120739" y="462334"/>
                </a:lnTo>
                <a:cubicBezTo>
                  <a:pt x="126622" y="509481"/>
                  <a:pt x="137499" y="547872"/>
                  <a:pt x="152890" y="539681"/>
                </a:cubicBezTo>
                <a:cubicBezTo>
                  <a:pt x="177788" y="472946"/>
                  <a:pt x="183993" y="424870"/>
                  <a:pt x="194171" y="368007"/>
                </a:cubicBezTo>
                <a:cubicBezTo>
                  <a:pt x="206931" y="272234"/>
                  <a:pt x="206966" y="149121"/>
                  <a:pt x="213213" y="106817"/>
                </a:cubicBezTo>
                <a:cubicBezTo>
                  <a:pt x="219460" y="64513"/>
                  <a:pt x="215476" y="58443"/>
                  <a:pt x="229585" y="48844"/>
                </a:cubicBezTo>
                <a:cubicBezTo>
                  <a:pt x="247355" y="41981"/>
                  <a:pt x="282359" y="78870"/>
                  <a:pt x="302652" y="56508"/>
                </a:cubicBezTo>
                <a:cubicBezTo>
                  <a:pt x="330493" y="75169"/>
                  <a:pt x="345842" y="110484"/>
                  <a:pt x="357827" y="89286"/>
                </a:cubicBezTo>
                <a:lnTo>
                  <a:pt x="376562" y="0"/>
                </a:lnTo>
                <a:lnTo>
                  <a:pt x="393031" y="157097"/>
                </a:lnTo>
                <a:lnTo>
                  <a:pt x="430810" y="177555"/>
                </a:lnTo>
                <a:lnTo>
                  <a:pt x="458758" y="129578"/>
                </a:lnTo>
                <a:lnTo>
                  <a:pt x="500557" y="140891"/>
                </a:lnTo>
                <a:lnTo>
                  <a:pt x="533187" y="256055"/>
                </a:lnTo>
                <a:lnTo>
                  <a:pt x="564749" y="155760"/>
                </a:lnTo>
                <a:lnTo>
                  <a:pt x="612161" y="185445"/>
                </a:lnTo>
                <a:lnTo>
                  <a:pt x="645072" y="279214"/>
                </a:lnTo>
                <a:lnTo>
                  <a:pt x="696242" y="245884"/>
                </a:lnTo>
                <a:lnTo>
                  <a:pt x="755322" y="478344"/>
                </a:lnTo>
                <a:lnTo>
                  <a:pt x="822586" y="475919"/>
                </a:lnTo>
                <a:lnTo>
                  <a:pt x="871962" y="595893"/>
                </a:lnTo>
              </a:path>
            </a:pathLst>
          </a:custGeom>
          <a:noFill/>
          <a:ln w="15875" cap="sq" cmpd="sng" algn="ctr">
            <a:solidFill>
              <a:schemeClr val="bg1"/>
            </a:solidFill>
            <a:prstDash val="dash"/>
            <a:miter lim="800000"/>
            <a:headEnd type="none" w="med" len="sm"/>
            <a:tailEnd type="none" w="med" len="sm"/>
          </a:ln>
          <a:effectLst/>
          <a:extLst/>
        </p:spPr>
        <p:txBody>
          <a:bodyPr anchor="ctr"/>
          <a:lstStyle/>
          <a:p>
            <a:endParaRPr lang="ja-JP" altLang="en-US" sz="3200" dirty="0"/>
          </a:p>
        </p:txBody>
      </p:sp>
      <p:grpSp>
        <p:nvGrpSpPr>
          <p:cNvPr id="194" name="グループ化 193"/>
          <p:cNvGrpSpPr/>
          <p:nvPr/>
        </p:nvGrpSpPr>
        <p:grpSpPr>
          <a:xfrm>
            <a:off x="6275271" y="2095147"/>
            <a:ext cx="126001" cy="528381"/>
            <a:chOff x="7017141" y="975635"/>
            <a:chExt cx="126001" cy="528381"/>
          </a:xfrm>
        </p:grpSpPr>
        <p:cxnSp>
          <p:nvCxnSpPr>
            <p:cNvPr id="195" name="直線コネクタ 194"/>
            <p:cNvCxnSpPr/>
            <p:nvPr/>
          </p:nvCxnSpPr>
          <p:spPr>
            <a:xfrm rot="360000">
              <a:off x="7017141" y="1499403"/>
              <a:ext cx="12600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6" name="正方形/長方形 195"/>
            <p:cNvSpPr/>
            <p:nvPr/>
          </p:nvSpPr>
          <p:spPr>
            <a:xfrm rot="20460000">
              <a:off x="7027109" y="975635"/>
              <a:ext cx="44094" cy="27080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p>
          </p:txBody>
        </p:sp>
        <p:sp>
          <p:nvSpPr>
            <p:cNvPr id="197" name="正方形/長方形 196"/>
            <p:cNvSpPr/>
            <p:nvPr/>
          </p:nvSpPr>
          <p:spPr>
            <a:xfrm rot="300000">
              <a:off x="7063132" y="1233210"/>
              <a:ext cx="44094" cy="27080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p>
          </p:txBody>
        </p:sp>
      </p:grpSp>
      <p:sp>
        <p:nvSpPr>
          <p:cNvPr id="198" name="角丸四角形 197"/>
          <p:cNvSpPr/>
          <p:nvPr/>
        </p:nvSpPr>
        <p:spPr>
          <a:xfrm>
            <a:off x="5885223" y="1873441"/>
            <a:ext cx="324431" cy="136460"/>
          </a:xfrm>
          <a:prstGeom prst="roundRect">
            <a:avLst/>
          </a:prstGeom>
          <a:ln w="3175"/>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sz="500" dirty="0" smtClean="0"/>
              <a:t>Yamamoto</a:t>
            </a:r>
            <a:endParaRPr kumimoji="1" lang="ja-JP" altLang="en-US" sz="500" dirty="0"/>
          </a:p>
        </p:txBody>
      </p:sp>
      <p:sp>
        <p:nvSpPr>
          <p:cNvPr id="199" name="フリーフォーム 198"/>
          <p:cNvSpPr/>
          <p:nvPr/>
        </p:nvSpPr>
        <p:spPr>
          <a:xfrm>
            <a:off x="6424976" y="3248151"/>
            <a:ext cx="172376" cy="1309687"/>
          </a:xfrm>
          <a:custGeom>
            <a:avLst/>
            <a:gdLst>
              <a:gd name="connsiteX0" fmla="*/ 14287 w 172376"/>
              <a:gd name="connsiteY0" fmla="*/ 0 h 1309687"/>
              <a:gd name="connsiteX1" fmla="*/ 80962 w 172376"/>
              <a:gd name="connsiteY1" fmla="*/ 100012 h 1309687"/>
              <a:gd name="connsiteX2" fmla="*/ 95250 w 172376"/>
              <a:gd name="connsiteY2" fmla="*/ 347662 h 1309687"/>
              <a:gd name="connsiteX3" fmla="*/ 0 w 172376"/>
              <a:gd name="connsiteY3" fmla="*/ 490537 h 1309687"/>
              <a:gd name="connsiteX4" fmla="*/ 95250 w 172376"/>
              <a:gd name="connsiteY4" fmla="*/ 647700 h 1309687"/>
              <a:gd name="connsiteX5" fmla="*/ 80962 w 172376"/>
              <a:gd name="connsiteY5" fmla="*/ 862012 h 1309687"/>
              <a:gd name="connsiteX6" fmla="*/ 33337 w 172376"/>
              <a:gd name="connsiteY6" fmla="*/ 966787 h 1309687"/>
              <a:gd name="connsiteX7" fmla="*/ 42862 w 172376"/>
              <a:gd name="connsiteY7" fmla="*/ 1162050 h 1309687"/>
              <a:gd name="connsiteX8" fmla="*/ 171450 w 172376"/>
              <a:gd name="connsiteY8" fmla="*/ 1228725 h 1309687"/>
              <a:gd name="connsiteX9" fmla="*/ 90487 w 172376"/>
              <a:gd name="connsiteY9" fmla="*/ 1309687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376" h="1309687">
                <a:moveTo>
                  <a:pt x="14287" y="0"/>
                </a:moveTo>
                <a:cubicBezTo>
                  <a:pt x="40877" y="21034"/>
                  <a:pt x="67468" y="42068"/>
                  <a:pt x="80962" y="100012"/>
                </a:cubicBezTo>
                <a:cubicBezTo>
                  <a:pt x="94456" y="157956"/>
                  <a:pt x="108744" y="282574"/>
                  <a:pt x="95250" y="347662"/>
                </a:cubicBezTo>
                <a:cubicBezTo>
                  <a:pt x="81756" y="412750"/>
                  <a:pt x="0" y="440531"/>
                  <a:pt x="0" y="490537"/>
                </a:cubicBezTo>
                <a:cubicBezTo>
                  <a:pt x="0" y="540543"/>
                  <a:pt x="81756" y="585788"/>
                  <a:pt x="95250" y="647700"/>
                </a:cubicBezTo>
                <a:cubicBezTo>
                  <a:pt x="108744" y="709613"/>
                  <a:pt x="91281" y="808831"/>
                  <a:pt x="80962" y="862012"/>
                </a:cubicBezTo>
                <a:cubicBezTo>
                  <a:pt x="70643" y="915193"/>
                  <a:pt x="39687" y="916781"/>
                  <a:pt x="33337" y="966787"/>
                </a:cubicBezTo>
                <a:cubicBezTo>
                  <a:pt x="26987" y="1016793"/>
                  <a:pt x="19843" y="1118394"/>
                  <a:pt x="42862" y="1162050"/>
                </a:cubicBezTo>
                <a:cubicBezTo>
                  <a:pt x="65881" y="1205706"/>
                  <a:pt x="163513" y="1204119"/>
                  <a:pt x="171450" y="1228725"/>
                </a:cubicBezTo>
                <a:cubicBezTo>
                  <a:pt x="179387" y="1253331"/>
                  <a:pt x="134937" y="1281509"/>
                  <a:pt x="90487" y="1309687"/>
                </a:cubicBezTo>
              </a:path>
            </a:pathLst>
          </a:custGeom>
          <a:noFill/>
          <a:ln w="571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00" name="直線コネクタ 199"/>
          <p:cNvCxnSpPr/>
          <p:nvPr/>
        </p:nvCxnSpPr>
        <p:spPr>
          <a:xfrm rot="19800000">
            <a:off x="6326652" y="3255982"/>
            <a:ext cx="12600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01" name="Picture 3" descr="C:\Documents and Settings\Administrator\デスクトップ\いめーじ\japanese-map-symbol-important-port-clip-art\Japanese_Map_Symbol_Important_Port_clip_art_hight.png"/>
          <p:cNvPicPr preferRelativeResize="0">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09624" y="5799445"/>
            <a:ext cx="121442" cy="138885"/>
          </a:xfrm>
          <a:prstGeom prst="rect">
            <a:avLst/>
          </a:prstGeom>
          <a:noFill/>
          <a:extLst>
            <a:ext uri="{909E8E84-426E-40DD-AFC4-6F175D3DCCD1}">
              <a14:hiddenFill xmlns:a14="http://schemas.microsoft.com/office/drawing/2010/main">
                <a:solidFill>
                  <a:srgbClr val="FFFFFF"/>
                </a:solidFill>
              </a14:hiddenFill>
            </a:ext>
          </a:extLst>
        </p:spPr>
      </p:pic>
      <p:sp>
        <p:nvSpPr>
          <p:cNvPr id="202" name="角丸四角形 201"/>
          <p:cNvSpPr/>
          <p:nvPr/>
        </p:nvSpPr>
        <p:spPr>
          <a:xfrm>
            <a:off x="6178289" y="2614584"/>
            <a:ext cx="180000" cy="72000"/>
          </a:xfrm>
          <a:prstGeom prst="roundRect">
            <a:avLst/>
          </a:prstGeom>
          <a:ln w="3175"/>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sz="500" dirty="0" smtClean="0"/>
              <a:t>Soma</a:t>
            </a:r>
            <a:endParaRPr kumimoji="1" lang="ja-JP" altLang="en-US" sz="500" dirty="0"/>
          </a:p>
        </p:txBody>
      </p:sp>
      <p:sp>
        <p:nvSpPr>
          <p:cNvPr id="203" name="角丸四角形 202"/>
          <p:cNvSpPr/>
          <p:nvPr/>
        </p:nvSpPr>
        <p:spPr>
          <a:xfrm>
            <a:off x="6209654" y="2106719"/>
            <a:ext cx="407517" cy="155954"/>
          </a:xfrm>
          <a:prstGeom prst="roundRect">
            <a:avLst/>
          </a:prstGeom>
          <a:ln w="3175"/>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sz="500" dirty="0" err="1" smtClean="0"/>
              <a:t>Hamayoshida</a:t>
            </a:r>
            <a:endParaRPr kumimoji="1" lang="ja-JP" altLang="en-US" sz="500" dirty="0"/>
          </a:p>
        </p:txBody>
      </p:sp>
      <p:sp>
        <p:nvSpPr>
          <p:cNvPr id="204" name="角丸四角形 203"/>
          <p:cNvSpPr/>
          <p:nvPr/>
        </p:nvSpPr>
        <p:spPr>
          <a:xfrm>
            <a:off x="6287078" y="3212150"/>
            <a:ext cx="294094" cy="169091"/>
          </a:xfrm>
          <a:prstGeom prst="roundRect">
            <a:avLst/>
          </a:prstGeom>
          <a:ln w="3175"/>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sz="500" dirty="0" err="1" smtClean="0"/>
              <a:t>Harano</a:t>
            </a:r>
            <a:endParaRPr lang="en-US" altLang="ja-JP" sz="500" dirty="0" smtClean="0"/>
          </a:p>
          <a:p>
            <a:pPr algn="ctr"/>
            <a:r>
              <a:rPr lang="en-US" altLang="ja-JP" sz="500" dirty="0" err="1" smtClean="0"/>
              <a:t>machi</a:t>
            </a:r>
            <a:endParaRPr kumimoji="1" lang="ja-JP" altLang="en-US" sz="500" dirty="0"/>
          </a:p>
        </p:txBody>
      </p:sp>
      <p:sp>
        <p:nvSpPr>
          <p:cNvPr id="205" name="角丸四角形 204"/>
          <p:cNvSpPr/>
          <p:nvPr/>
        </p:nvSpPr>
        <p:spPr>
          <a:xfrm>
            <a:off x="6359192" y="4518562"/>
            <a:ext cx="238159" cy="110414"/>
          </a:xfrm>
          <a:prstGeom prst="roundRect">
            <a:avLst/>
          </a:prstGeom>
          <a:ln w="3175"/>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sz="500" dirty="0" err="1" smtClean="0"/>
              <a:t>Takita</a:t>
            </a:r>
            <a:endParaRPr kumimoji="1" lang="ja-JP" altLang="en-US" sz="500" dirty="0"/>
          </a:p>
        </p:txBody>
      </p:sp>
      <p:grpSp>
        <p:nvGrpSpPr>
          <p:cNvPr id="206" name="グループ化 205"/>
          <p:cNvGrpSpPr/>
          <p:nvPr/>
        </p:nvGrpSpPr>
        <p:grpSpPr>
          <a:xfrm>
            <a:off x="6115753" y="5353050"/>
            <a:ext cx="663720" cy="252528"/>
            <a:chOff x="6868616" y="2382881"/>
            <a:chExt cx="713673" cy="252528"/>
          </a:xfrm>
        </p:grpSpPr>
        <p:sp>
          <p:nvSpPr>
            <p:cNvPr id="207" name="テキスト ボックス 206"/>
            <p:cNvSpPr txBox="1"/>
            <p:nvPr/>
          </p:nvSpPr>
          <p:spPr>
            <a:xfrm>
              <a:off x="6975472" y="2408818"/>
              <a:ext cx="606817" cy="226591"/>
            </a:xfrm>
            <a:prstGeom prst="borderCallout1">
              <a:avLst>
                <a:gd name="adj1" fmla="val 52308"/>
                <a:gd name="adj2" fmla="val 924"/>
                <a:gd name="adj3" fmla="val 91556"/>
                <a:gd name="adj4" fmla="val -21900"/>
              </a:avLst>
            </a:prstGeom>
            <a:solidFill>
              <a:schemeClr val="bg1">
                <a:lumMod val="95000"/>
              </a:schemeClr>
            </a:solidFill>
            <a:ln>
              <a:tailEnd type="triangle"/>
            </a:ln>
          </p:spPr>
          <p:style>
            <a:lnRef idx="1">
              <a:schemeClr val="accent6"/>
            </a:lnRef>
            <a:fillRef idx="3">
              <a:schemeClr val="accent6"/>
            </a:fillRef>
            <a:effectRef idx="2">
              <a:schemeClr val="accent6"/>
            </a:effectRef>
            <a:fontRef idx="minor">
              <a:schemeClr val="lt1"/>
            </a:fontRef>
          </p:style>
          <p:txBody>
            <a:bodyPr vert="horz" wrap="square" lIns="36000" tIns="36000" rIns="36000" bIns="36000" rtlCol="0" anchor="ctr" anchorCtr="0">
              <a:spAutoFit/>
            </a:bodyPr>
            <a:lstStyle/>
            <a:p>
              <a:endParaRPr kumimoji="1" lang="en-US" altLang="ja-JP" sz="200" dirty="0" smtClean="0">
                <a:ln w="1270">
                  <a:solidFill>
                    <a:schemeClr val="tx1"/>
                  </a:solidFill>
                </a:ln>
              </a:endParaRPr>
            </a:p>
            <a:p>
              <a:r>
                <a:rPr lang="en-US" altLang="ja-JP" sz="800" dirty="0" smtClean="0">
                  <a:ln w="1270">
                    <a:solidFill>
                      <a:schemeClr val="tx1"/>
                    </a:solidFill>
                  </a:ln>
                </a:rPr>
                <a:t>    JR</a:t>
              </a:r>
              <a:r>
                <a:rPr lang="ko-KR" altLang="en-US" sz="800" dirty="0" smtClean="0">
                  <a:ln w="1270">
                    <a:solidFill>
                      <a:schemeClr val="tx1"/>
                    </a:solidFill>
                  </a:ln>
                </a:rPr>
                <a:t>조바선</a:t>
              </a:r>
              <a:endParaRPr kumimoji="1" lang="ja-JP" altLang="en-US" sz="800" dirty="0">
                <a:ln w="1270">
                  <a:solidFill>
                    <a:schemeClr val="tx1"/>
                  </a:solidFill>
                </a:ln>
              </a:endParaRPr>
            </a:p>
          </p:txBody>
        </p:sp>
        <p:pic>
          <p:nvPicPr>
            <p:cNvPr id="208" name="Picture 15" descr="C:\Users\159935\Desktop\いめーじ\train_a04\train_a04.wm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68616" y="2382881"/>
              <a:ext cx="230216" cy="157541"/>
            </a:xfrm>
            <a:prstGeom prst="rect">
              <a:avLst/>
            </a:prstGeom>
            <a:noFill/>
            <a:extLst>
              <a:ext uri="{909E8E84-426E-40DD-AFC4-6F175D3DCCD1}">
                <a14:hiddenFill xmlns:a14="http://schemas.microsoft.com/office/drawing/2010/main">
                  <a:solidFill>
                    <a:srgbClr val="FFFFFF"/>
                  </a:solidFill>
                </a14:hiddenFill>
              </a:ext>
            </a:extLst>
          </p:spPr>
        </p:pic>
      </p:grpSp>
      <p:sp>
        <p:nvSpPr>
          <p:cNvPr id="209" name="角丸四角形 208"/>
          <p:cNvSpPr/>
          <p:nvPr/>
        </p:nvSpPr>
        <p:spPr>
          <a:xfrm>
            <a:off x="6402696" y="4838495"/>
            <a:ext cx="214475" cy="173203"/>
          </a:xfrm>
          <a:prstGeom prst="roundRect">
            <a:avLst/>
          </a:prstGeom>
          <a:ln w="3175"/>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sz="500" dirty="0" err="1" smtClean="0"/>
              <a:t>Hirono</a:t>
            </a:r>
            <a:endParaRPr kumimoji="1" lang="ja-JP" altLang="en-US" sz="500" dirty="0"/>
          </a:p>
        </p:txBody>
      </p:sp>
      <p:sp>
        <p:nvSpPr>
          <p:cNvPr id="210" name="テキスト ボックス 209"/>
          <p:cNvSpPr txBox="1"/>
          <p:nvPr/>
        </p:nvSpPr>
        <p:spPr>
          <a:xfrm rot="818911">
            <a:off x="4612196" y="2567536"/>
            <a:ext cx="474810" cy="165558"/>
          </a:xfrm>
          <a:prstGeom prst="rect">
            <a:avLst/>
          </a:prstGeom>
          <a:noFill/>
        </p:spPr>
        <p:txBody>
          <a:bodyPr wrap="none" rtlCol="0">
            <a:spAutoFit/>
          </a:bodyPr>
          <a:lstStyle/>
          <a:p>
            <a:pPr algn="ctr">
              <a:lnSpc>
                <a:spcPts val="500"/>
              </a:lnSpc>
            </a:pPr>
            <a:r>
              <a:rPr kumimoji="1" lang="ja-JP" altLang="en-US" sz="800" dirty="0" smtClean="0">
                <a:solidFill>
                  <a:schemeClr val="bg1"/>
                </a:solidFill>
              </a:rPr>
              <a:t>Ｒ１１５</a:t>
            </a:r>
            <a:endParaRPr kumimoji="1" lang="en-US" altLang="ja-JP" sz="800" dirty="0" smtClean="0">
              <a:solidFill>
                <a:schemeClr val="bg1"/>
              </a:solidFill>
            </a:endParaRPr>
          </a:p>
        </p:txBody>
      </p:sp>
      <p:sp>
        <p:nvSpPr>
          <p:cNvPr id="211" name="角丸四角形 210"/>
          <p:cNvSpPr/>
          <p:nvPr/>
        </p:nvSpPr>
        <p:spPr>
          <a:xfrm>
            <a:off x="7217425" y="3563216"/>
            <a:ext cx="1970057" cy="950355"/>
          </a:xfrm>
          <a:prstGeom prst="roundRect">
            <a:avLst>
              <a:gd name="adj" fmla="val 6301"/>
            </a:avLst>
          </a:prstGeom>
          <a:solidFill>
            <a:srgbClr val="FFFF99"/>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12" name="テキスト ボックス 211"/>
          <p:cNvSpPr txBox="1"/>
          <p:nvPr/>
        </p:nvSpPr>
        <p:spPr>
          <a:xfrm>
            <a:off x="7247124" y="3504668"/>
            <a:ext cx="1946315" cy="1011422"/>
          </a:xfrm>
          <a:prstGeom prst="rect">
            <a:avLst/>
          </a:prstGeom>
          <a:noFill/>
        </p:spPr>
        <p:txBody>
          <a:bodyPr vert="horz" wrap="square" lIns="0" tIns="36000" rIns="0" bIns="36000" rtlCol="0">
            <a:spAutoFit/>
          </a:bodyPr>
          <a:lstStyle/>
          <a:p>
            <a:r>
              <a:rPr lang="en-US" altLang="ja-JP" sz="800" b="1" dirty="0">
                <a:solidFill>
                  <a:schemeClr val="tx2"/>
                </a:solidFill>
              </a:rPr>
              <a:t>The following lines </a:t>
            </a:r>
            <a:r>
              <a:rPr lang="en-US" altLang="ja-JP" sz="800" b="1" dirty="0" smtClean="0">
                <a:solidFill>
                  <a:schemeClr val="tx2"/>
                </a:solidFill>
              </a:rPr>
              <a:t> even in </a:t>
            </a:r>
            <a:r>
              <a:rPr lang="en-US" altLang="ja-JP" sz="800" b="1" dirty="0">
                <a:solidFill>
                  <a:schemeClr val="tx2"/>
                </a:solidFill>
              </a:rPr>
              <a:t>areas in which the residents are not permitted to live </a:t>
            </a:r>
            <a:r>
              <a:rPr lang="en-US" altLang="ja-JP" sz="800" b="1" dirty="0" smtClean="0">
                <a:solidFill>
                  <a:schemeClr val="tx2"/>
                </a:solidFill>
              </a:rPr>
              <a:t>pass freely(there are some exceptions)</a:t>
            </a:r>
            <a:r>
              <a:rPr lang="ja-JP" altLang="en-US" sz="600" b="1" dirty="0" smtClean="0">
                <a:solidFill>
                  <a:schemeClr val="tx2"/>
                </a:solidFill>
              </a:rPr>
              <a:t> </a:t>
            </a:r>
            <a:r>
              <a:rPr lang="en-US" altLang="ja-JP" sz="600" b="1" dirty="0" smtClean="0">
                <a:solidFill>
                  <a:schemeClr val="tx2"/>
                </a:solidFill>
              </a:rPr>
              <a:t>.</a:t>
            </a:r>
          </a:p>
          <a:p>
            <a:pPr>
              <a:spcBef>
                <a:spcPts val="200"/>
              </a:spcBef>
            </a:pPr>
            <a:r>
              <a:rPr kumimoji="1" lang="ja-JP" altLang="en-US" sz="600" dirty="0" smtClean="0"/>
              <a:t>○ </a:t>
            </a:r>
            <a:r>
              <a:rPr lang="en-US" altLang="ja-JP" sz="600" dirty="0" smtClean="0"/>
              <a:t>Route 6, </a:t>
            </a:r>
            <a:r>
              <a:rPr kumimoji="1" lang="en-US" altLang="ja-JP" sz="600" dirty="0" smtClean="0"/>
              <a:t>Ono-</a:t>
            </a:r>
            <a:r>
              <a:rPr kumimoji="1" lang="en-US" altLang="ja-JP" sz="600" dirty="0" err="1" smtClean="0"/>
              <a:t>Tomioka</a:t>
            </a:r>
            <a:r>
              <a:rPr kumimoji="1" lang="en-US" altLang="ja-JP" sz="600" dirty="0" smtClean="0"/>
              <a:t> route</a:t>
            </a:r>
            <a:r>
              <a:rPr kumimoji="1" lang="ja-JP" altLang="en-US" sz="600" dirty="0" smtClean="0"/>
              <a:t>（</a:t>
            </a:r>
            <a:r>
              <a:rPr kumimoji="1" lang="en-US" altLang="ja-JP" sz="600" dirty="0" smtClean="0"/>
              <a:t>2014</a:t>
            </a:r>
            <a:r>
              <a:rPr lang="en-US" altLang="ja-JP" sz="600" dirty="0" smtClean="0"/>
              <a:t>.</a:t>
            </a:r>
            <a:r>
              <a:rPr kumimoji="1" lang="en-US" altLang="ja-JP" sz="600" dirty="0" smtClean="0"/>
              <a:t>9</a:t>
            </a:r>
            <a:r>
              <a:rPr lang="en-US" altLang="ja-JP" sz="600" dirty="0" smtClean="0"/>
              <a:t>.</a:t>
            </a:r>
            <a:r>
              <a:rPr kumimoji="1" lang="en-US" altLang="ja-JP" sz="600" dirty="0" smtClean="0"/>
              <a:t>15</a:t>
            </a:r>
            <a:r>
              <a:rPr kumimoji="1" lang="ja-JP" altLang="en-US" sz="600" dirty="0" smtClean="0"/>
              <a:t>）</a:t>
            </a:r>
            <a:endParaRPr kumimoji="1" lang="en-US" altLang="ja-JP" sz="600" dirty="0" smtClean="0"/>
          </a:p>
          <a:p>
            <a:pPr>
              <a:spcBef>
                <a:spcPts val="200"/>
              </a:spcBef>
            </a:pPr>
            <a:r>
              <a:rPr lang="ja-JP" altLang="en-US" sz="600" dirty="0" smtClean="0"/>
              <a:t>○ </a:t>
            </a:r>
            <a:r>
              <a:rPr lang="en-US" altLang="ja-JP" sz="600" dirty="0" smtClean="0"/>
              <a:t>Part of Route 114 (H2014.12.6</a:t>
            </a:r>
            <a:r>
              <a:rPr lang="ja-JP" altLang="en-US" sz="600" dirty="0" smtClean="0"/>
              <a:t>）　</a:t>
            </a:r>
            <a:endParaRPr lang="en-US" altLang="ja-JP" sz="600" dirty="0" smtClean="0"/>
          </a:p>
          <a:p>
            <a:pPr>
              <a:spcBef>
                <a:spcPts val="200"/>
              </a:spcBef>
            </a:pPr>
            <a:r>
              <a:rPr lang="ja-JP" altLang="en-US" sz="600" dirty="0" smtClean="0"/>
              <a:t>○</a:t>
            </a:r>
            <a:r>
              <a:rPr lang="en-US" altLang="ja-JP" sz="600" dirty="0" smtClean="0"/>
              <a:t>Part of Route 288, Part of Iwaki-</a:t>
            </a:r>
            <a:r>
              <a:rPr lang="en-US" altLang="ja-JP" sz="600" dirty="0" err="1" smtClean="0"/>
              <a:t>Namie</a:t>
            </a:r>
            <a:r>
              <a:rPr lang="en-US" altLang="ja-JP" sz="600" dirty="0" smtClean="0"/>
              <a:t> Route</a:t>
            </a:r>
            <a:r>
              <a:rPr lang="ja-JP" altLang="en-US" sz="600" dirty="0" smtClean="0"/>
              <a:t>（</a:t>
            </a:r>
            <a:r>
              <a:rPr lang="en-US" altLang="ja-JP" sz="600" dirty="0" smtClean="0"/>
              <a:t>2015.2.28)</a:t>
            </a:r>
            <a:r>
              <a:rPr lang="ja-JP" altLang="en-US" sz="600" dirty="0" smtClean="0"/>
              <a:t>）</a:t>
            </a:r>
            <a:endParaRPr kumimoji="1" lang="ja-JP" altLang="en-US" sz="600" dirty="0"/>
          </a:p>
        </p:txBody>
      </p:sp>
      <p:grpSp>
        <p:nvGrpSpPr>
          <p:cNvPr id="213" name="グループ化 212"/>
          <p:cNvGrpSpPr/>
          <p:nvPr/>
        </p:nvGrpSpPr>
        <p:grpSpPr>
          <a:xfrm>
            <a:off x="5662024" y="2009901"/>
            <a:ext cx="709975" cy="4124325"/>
            <a:chOff x="5373216" y="890588"/>
            <a:chExt cx="709975" cy="4124325"/>
          </a:xfrm>
        </p:grpSpPr>
        <p:sp>
          <p:nvSpPr>
            <p:cNvPr id="214" name="フリーフォーム 213"/>
            <p:cNvSpPr/>
            <p:nvPr/>
          </p:nvSpPr>
          <p:spPr>
            <a:xfrm>
              <a:off x="5757071" y="890588"/>
              <a:ext cx="88753" cy="581025"/>
            </a:xfrm>
            <a:custGeom>
              <a:avLst/>
              <a:gdLst>
                <a:gd name="connsiteX0" fmla="*/ 7790 w 88753"/>
                <a:gd name="connsiteY0" fmla="*/ 0 h 581025"/>
                <a:gd name="connsiteX1" fmla="*/ 7790 w 88753"/>
                <a:gd name="connsiteY1" fmla="*/ 195262 h 581025"/>
                <a:gd name="connsiteX2" fmla="*/ 88753 w 88753"/>
                <a:gd name="connsiteY2" fmla="*/ 581025 h 581025"/>
              </a:gdLst>
              <a:ahLst/>
              <a:cxnLst>
                <a:cxn ang="0">
                  <a:pos x="connsiteX0" y="connsiteY0"/>
                </a:cxn>
                <a:cxn ang="0">
                  <a:pos x="connsiteX1" y="connsiteY1"/>
                </a:cxn>
                <a:cxn ang="0">
                  <a:pos x="connsiteX2" y="connsiteY2"/>
                </a:cxn>
              </a:cxnLst>
              <a:rect l="l" t="t" r="r" b="b"/>
              <a:pathLst>
                <a:path w="88753" h="581025">
                  <a:moveTo>
                    <a:pt x="7790" y="0"/>
                  </a:moveTo>
                  <a:cubicBezTo>
                    <a:pt x="1043" y="49212"/>
                    <a:pt x="-5704" y="98425"/>
                    <a:pt x="7790" y="195262"/>
                  </a:cubicBezTo>
                  <a:cubicBezTo>
                    <a:pt x="21284" y="292099"/>
                    <a:pt x="55018" y="436562"/>
                    <a:pt x="88753" y="581025"/>
                  </a:cubicBezTo>
                </a:path>
              </a:pathLst>
            </a:custGeom>
            <a:noFill/>
            <a:ln w="381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5" name="フリーフォーム 214"/>
            <p:cNvSpPr/>
            <p:nvPr/>
          </p:nvSpPr>
          <p:spPr>
            <a:xfrm>
              <a:off x="5833842" y="1433513"/>
              <a:ext cx="101228" cy="514350"/>
            </a:xfrm>
            <a:custGeom>
              <a:avLst/>
              <a:gdLst>
                <a:gd name="connsiteX0" fmla="*/ 0 w 101228"/>
                <a:gd name="connsiteY0" fmla="*/ 0 h 514350"/>
                <a:gd name="connsiteX1" fmla="*/ 47625 w 101228"/>
                <a:gd name="connsiteY1" fmla="*/ 152400 h 514350"/>
                <a:gd name="connsiteX2" fmla="*/ 95250 w 101228"/>
                <a:gd name="connsiteY2" fmla="*/ 252412 h 514350"/>
                <a:gd name="connsiteX3" fmla="*/ 100012 w 101228"/>
                <a:gd name="connsiteY3" fmla="*/ 385762 h 514350"/>
                <a:gd name="connsiteX4" fmla="*/ 90487 w 101228"/>
                <a:gd name="connsiteY4" fmla="*/ 51435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28" h="514350">
                  <a:moveTo>
                    <a:pt x="0" y="0"/>
                  </a:moveTo>
                  <a:cubicBezTo>
                    <a:pt x="15875" y="55165"/>
                    <a:pt x="31750" y="110331"/>
                    <a:pt x="47625" y="152400"/>
                  </a:cubicBezTo>
                  <a:cubicBezTo>
                    <a:pt x="63500" y="194469"/>
                    <a:pt x="86519" y="213518"/>
                    <a:pt x="95250" y="252412"/>
                  </a:cubicBezTo>
                  <a:cubicBezTo>
                    <a:pt x="103981" y="291306"/>
                    <a:pt x="100806" y="342106"/>
                    <a:pt x="100012" y="385762"/>
                  </a:cubicBezTo>
                  <a:cubicBezTo>
                    <a:pt x="99218" y="429418"/>
                    <a:pt x="94852" y="471884"/>
                    <a:pt x="90487" y="51435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6" name="フリーフォーム 215"/>
            <p:cNvSpPr/>
            <p:nvPr/>
          </p:nvSpPr>
          <p:spPr>
            <a:xfrm>
              <a:off x="5373216" y="3043238"/>
              <a:ext cx="709975" cy="1971675"/>
            </a:xfrm>
            <a:custGeom>
              <a:avLst/>
              <a:gdLst>
                <a:gd name="connsiteX0" fmla="*/ 657225 w 709975"/>
                <a:gd name="connsiteY0" fmla="*/ 0 h 1971675"/>
                <a:gd name="connsiteX1" fmla="*/ 661988 w 709975"/>
                <a:gd name="connsiteY1" fmla="*/ 342900 h 1971675"/>
                <a:gd name="connsiteX2" fmla="*/ 709613 w 709975"/>
                <a:gd name="connsiteY2" fmla="*/ 714375 h 1971675"/>
                <a:gd name="connsiteX3" fmla="*/ 633413 w 709975"/>
                <a:gd name="connsiteY3" fmla="*/ 995362 h 1971675"/>
                <a:gd name="connsiteX4" fmla="*/ 328613 w 709975"/>
                <a:gd name="connsiteY4" fmla="*/ 1095375 h 1971675"/>
                <a:gd name="connsiteX5" fmla="*/ 0 w 709975"/>
                <a:gd name="connsiteY5" fmla="*/ 1971675 h 197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975" h="1971675">
                  <a:moveTo>
                    <a:pt x="657225" y="0"/>
                  </a:moveTo>
                  <a:cubicBezTo>
                    <a:pt x="655241" y="111919"/>
                    <a:pt x="653257" y="223838"/>
                    <a:pt x="661988" y="342900"/>
                  </a:cubicBezTo>
                  <a:cubicBezTo>
                    <a:pt x="670719" y="461963"/>
                    <a:pt x="714376" y="605631"/>
                    <a:pt x="709613" y="714375"/>
                  </a:cubicBezTo>
                  <a:cubicBezTo>
                    <a:pt x="704851" y="823119"/>
                    <a:pt x="696913" y="931862"/>
                    <a:pt x="633413" y="995362"/>
                  </a:cubicBezTo>
                  <a:cubicBezTo>
                    <a:pt x="569913" y="1058862"/>
                    <a:pt x="434182" y="932656"/>
                    <a:pt x="328613" y="1095375"/>
                  </a:cubicBezTo>
                  <a:cubicBezTo>
                    <a:pt x="223044" y="1258094"/>
                    <a:pt x="111522" y="1614884"/>
                    <a:pt x="0" y="1971675"/>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7" name="フリーフォーム 216"/>
            <p:cNvSpPr/>
            <p:nvPr/>
          </p:nvSpPr>
          <p:spPr>
            <a:xfrm>
              <a:off x="5920847" y="1947863"/>
              <a:ext cx="65616" cy="685800"/>
            </a:xfrm>
            <a:custGeom>
              <a:avLst/>
              <a:gdLst>
                <a:gd name="connsiteX0" fmla="*/ 8466 w 65616"/>
                <a:gd name="connsiteY0" fmla="*/ 0 h 685800"/>
                <a:gd name="connsiteX1" fmla="*/ 3703 w 65616"/>
                <a:gd name="connsiteY1" fmla="*/ 104775 h 685800"/>
                <a:gd name="connsiteX2" fmla="*/ 56091 w 65616"/>
                <a:gd name="connsiteY2" fmla="*/ 285750 h 685800"/>
                <a:gd name="connsiteX3" fmla="*/ 41803 w 65616"/>
                <a:gd name="connsiteY3" fmla="*/ 461962 h 685800"/>
                <a:gd name="connsiteX4" fmla="*/ 37041 w 65616"/>
                <a:gd name="connsiteY4" fmla="*/ 542925 h 685800"/>
                <a:gd name="connsiteX5" fmla="*/ 65616 w 65616"/>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16" h="685800">
                  <a:moveTo>
                    <a:pt x="8466" y="0"/>
                  </a:moveTo>
                  <a:cubicBezTo>
                    <a:pt x="2116" y="28575"/>
                    <a:pt x="-4234" y="57150"/>
                    <a:pt x="3703" y="104775"/>
                  </a:cubicBezTo>
                  <a:cubicBezTo>
                    <a:pt x="11640" y="152400"/>
                    <a:pt x="49741" y="226219"/>
                    <a:pt x="56091" y="285750"/>
                  </a:cubicBezTo>
                  <a:cubicBezTo>
                    <a:pt x="62441" y="345281"/>
                    <a:pt x="44978" y="419100"/>
                    <a:pt x="41803" y="461962"/>
                  </a:cubicBezTo>
                  <a:cubicBezTo>
                    <a:pt x="38628" y="504824"/>
                    <a:pt x="33072" y="505619"/>
                    <a:pt x="37041" y="542925"/>
                  </a:cubicBezTo>
                  <a:cubicBezTo>
                    <a:pt x="41010" y="580231"/>
                    <a:pt x="53313" y="633015"/>
                    <a:pt x="65616" y="68580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フリーフォーム 217"/>
            <p:cNvSpPr/>
            <p:nvPr/>
          </p:nvSpPr>
          <p:spPr>
            <a:xfrm>
              <a:off x="5981700" y="2628900"/>
              <a:ext cx="45719" cy="414338"/>
            </a:xfrm>
            <a:custGeom>
              <a:avLst/>
              <a:gdLst>
                <a:gd name="connsiteX0" fmla="*/ 0 w 48921"/>
                <a:gd name="connsiteY0" fmla="*/ 0 h 347663"/>
                <a:gd name="connsiteX1" fmla="*/ 42863 w 48921"/>
                <a:gd name="connsiteY1" fmla="*/ 152400 h 347663"/>
                <a:gd name="connsiteX2" fmla="*/ 47625 w 48921"/>
                <a:gd name="connsiteY2" fmla="*/ 347663 h 347663"/>
              </a:gdLst>
              <a:ahLst/>
              <a:cxnLst>
                <a:cxn ang="0">
                  <a:pos x="connsiteX0" y="connsiteY0"/>
                </a:cxn>
                <a:cxn ang="0">
                  <a:pos x="connsiteX1" y="connsiteY1"/>
                </a:cxn>
                <a:cxn ang="0">
                  <a:pos x="connsiteX2" y="connsiteY2"/>
                </a:cxn>
              </a:cxnLst>
              <a:rect l="l" t="t" r="r" b="b"/>
              <a:pathLst>
                <a:path w="48921" h="347663">
                  <a:moveTo>
                    <a:pt x="0" y="0"/>
                  </a:moveTo>
                  <a:cubicBezTo>
                    <a:pt x="17463" y="47228"/>
                    <a:pt x="34926" y="94456"/>
                    <a:pt x="42863" y="152400"/>
                  </a:cubicBezTo>
                  <a:cubicBezTo>
                    <a:pt x="50800" y="210344"/>
                    <a:pt x="49212" y="279003"/>
                    <a:pt x="47625" y="347663"/>
                  </a:cubicBezTo>
                </a:path>
              </a:pathLst>
            </a:custGeom>
            <a:noFill/>
            <a:ln w="381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9" name="角丸四角形 218"/>
          <p:cNvSpPr/>
          <p:nvPr/>
        </p:nvSpPr>
        <p:spPr>
          <a:xfrm>
            <a:off x="6173263" y="3746034"/>
            <a:ext cx="227663" cy="97537"/>
          </a:xfrm>
          <a:prstGeom prst="roundRect">
            <a:avLst/>
          </a:prstGeom>
          <a:ln w="3175"/>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sz="500" dirty="0" err="1" smtClean="0"/>
              <a:t>Namie</a:t>
            </a:r>
            <a:endParaRPr kumimoji="1" lang="ja-JP" altLang="en-US" sz="500" dirty="0"/>
          </a:p>
        </p:txBody>
      </p:sp>
      <p:sp>
        <p:nvSpPr>
          <p:cNvPr id="220" name="角丸四角形 219"/>
          <p:cNvSpPr/>
          <p:nvPr/>
        </p:nvSpPr>
        <p:spPr>
          <a:xfrm>
            <a:off x="6090255" y="3027024"/>
            <a:ext cx="233527" cy="120749"/>
          </a:xfrm>
          <a:prstGeom prst="roundRect">
            <a:avLst/>
          </a:prstGeom>
          <a:ln w="3175"/>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sz="500" dirty="0" err="1" smtClean="0"/>
              <a:t>Minamisoma</a:t>
            </a:r>
            <a:endParaRPr kumimoji="1" lang="ja-JP" altLang="en-US" sz="500" dirty="0"/>
          </a:p>
        </p:txBody>
      </p:sp>
      <p:sp>
        <p:nvSpPr>
          <p:cNvPr id="221" name="角丸四角形 220"/>
          <p:cNvSpPr/>
          <p:nvPr/>
        </p:nvSpPr>
        <p:spPr>
          <a:xfrm>
            <a:off x="6229792" y="4130829"/>
            <a:ext cx="180000" cy="144000"/>
          </a:xfrm>
          <a:prstGeom prst="roundRect">
            <a:avLst/>
          </a:prstGeom>
          <a:ln w="3175"/>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US" altLang="ja-JP" sz="500" dirty="0" smtClean="0"/>
              <a:t>Joban </a:t>
            </a:r>
            <a:r>
              <a:rPr kumimoji="1" lang="en-US" altLang="ja-JP" sz="500" dirty="0" err="1" smtClean="0"/>
              <a:t>Tomioka</a:t>
            </a:r>
            <a:endParaRPr kumimoji="1" lang="ja-JP" altLang="en-US" sz="500" dirty="0"/>
          </a:p>
        </p:txBody>
      </p:sp>
      <p:sp>
        <p:nvSpPr>
          <p:cNvPr id="222" name="テキスト ボックス 221"/>
          <p:cNvSpPr txBox="1"/>
          <p:nvPr/>
        </p:nvSpPr>
        <p:spPr>
          <a:xfrm rot="20468957">
            <a:off x="5378617" y="4297205"/>
            <a:ext cx="716863" cy="271869"/>
          </a:xfrm>
          <a:prstGeom prst="rect">
            <a:avLst/>
          </a:prstGeom>
          <a:noFill/>
        </p:spPr>
        <p:txBody>
          <a:bodyPr wrap="none" rtlCol="0">
            <a:spAutoFit/>
          </a:bodyPr>
          <a:lstStyle/>
          <a:p>
            <a:pPr>
              <a:lnSpc>
                <a:spcPts val="700"/>
              </a:lnSpc>
            </a:pPr>
            <a:r>
              <a:rPr kumimoji="1" lang="en-US" altLang="ja-JP" sz="700" spc="-50" dirty="0" smtClean="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latin typeface="+mn-ea"/>
              </a:rPr>
              <a:t>Ono-</a:t>
            </a:r>
            <a:r>
              <a:rPr kumimoji="1" lang="en-US" altLang="ja-JP" sz="700" spc="-50" dirty="0" err="1" smtClean="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latin typeface="+mn-ea"/>
              </a:rPr>
              <a:t>otaka</a:t>
            </a:r>
            <a:r>
              <a:rPr kumimoji="1" lang="en-US" altLang="ja-JP" sz="700" spc="-50" dirty="0" smtClean="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latin typeface="+mn-ea"/>
              </a:rPr>
              <a:t> route</a:t>
            </a:r>
          </a:p>
          <a:p>
            <a:pPr>
              <a:lnSpc>
                <a:spcPts val="700"/>
              </a:lnSpc>
            </a:pPr>
            <a:endParaRPr kumimoji="1" lang="ja-JP" altLang="en-US" sz="700" spc="-50" dirty="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latin typeface="+mn-ea"/>
            </a:endParaRPr>
          </a:p>
        </p:txBody>
      </p:sp>
      <p:sp>
        <p:nvSpPr>
          <p:cNvPr id="223" name="角丸四角形 222"/>
          <p:cNvSpPr/>
          <p:nvPr/>
        </p:nvSpPr>
        <p:spPr>
          <a:xfrm>
            <a:off x="6031590" y="2527732"/>
            <a:ext cx="180000" cy="72000"/>
          </a:xfrm>
          <a:prstGeom prst="roundRect">
            <a:avLst/>
          </a:prstGeom>
          <a:ln w="3175"/>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sz="500" dirty="0" smtClean="0"/>
              <a:t>Soma</a:t>
            </a:r>
            <a:endParaRPr kumimoji="1" lang="ja-JP" altLang="en-US" sz="500" dirty="0"/>
          </a:p>
        </p:txBody>
      </p:sp>
      <p:grpSp>
        <p:nvGrpSpPr>
          <p:cNvPr id="224" name="グループ化 223"/>
          <p:cNvGrpSpPr/>
          <p:nvPr/>
        </p:nvGrpSpPr>
        <p:grpSpPr>
          <a:xfrm>
            <a:off x="5657261" y="2008816"/>
            <a:ext cx="709975" cy="4124325"/>
            <a:chOff x="5368453" y="890588"/>
            <a:chExt cx="709975" cy="4124325"/>
          </a:xfrm>
        </p:grpSpPr>
        <p:sp>
          <p:nvSpPr>
            <p:cNvPr id="225" name="フリーフォーム 224"/>
            <p:cNvSpPr/>
            <p:nvPr/>
          </p:nvSpPr>
          <p:spPr>
            <a:xfrm>
              <a:off x="5757071" y="890588"/>
              <a:ext cx="88753" cy="581025"/>
            </a:xfrm>
            <a:custGeom>
              <a:avLst/>
              <a:gdLst>
                <a:gd name="connsiteX0" fmla="*/ 7790 w 88753"/>
                <a:gd name="connsiteY0" fmla="*/ 0 h 581025"/>
                <a:gd name="connsiteX1" fmla="*/ 7790 w 88753"/>
                <a:gd name="connsiteY1" fmla="*/ 195262 h 581025"/>
                <a:gd name="connsiteX2" fmla="*/ 88753 w 88753"/>
                <a:gd name="connsiteY2" fmla="*/ 581025 h 581025"/>
              </a:gdLst>
              <a:ahLst/>
              <a:cxnLst>
                <a:cxn ang="0">
                  <a:pos x="connsiteX0" y="connsiteY0"/>
                </a:cxn>
                <a:cxn ang="0">
                  <a:pos x="connsiteX1" y="connsiteY1"/>
                </a:cxn>
                <a:cxn ang="0">
                  <a:pos x="connsiteX2" y="connsiteY2"/>
                </a:cxn>
              </a:cxnLst>
              <a:rect l="l" t="t" r="r" b="b"/>
              <a:pathLst>
                <a:path w="88753" h="581025">
                  <a:moveTo>
                    <a:pt x="7790" y="0"/>
                  </a:moveTo>
                  <a:cubicBezTo>
                    <a:pt x="1043" y="49212"/>
                    <a:pt x="-5704" y="98425"/>
                    <a:pt x="7790" y="195262"/>
                  </a:cubicBezTo>
                  <a:cubicBezTo>
                    <a:pt x="21284" y="292099"/>
                    <a:pt x="55018" y="436562"/>
                    <a:pt x="88753" y="581025"/>
                  </a:cubicBezTo>
                </a:path>
              </a:pathLst>
            </a:cu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6" name="フリーフォーム 225"/>
            <p:cNvSpPr/>
            <p:nvPr/>
          </p:nvSpPr>
          <p:spPr>
            <a:xfrm>
              <a:off x="5833842" y="1433513"/>
              <a:ext cx="101228" cy="514350"/>
            </a:xfrm>
            <a:custGeom>
              <a:avLst/>
              <a:gdLst>
                <a:gd name="connsiteX0" fmla="*/ 0 w 101228"/>
                <a:gd name="connsiteY0" fmla="*/ 0 h 514350"/>
                <a:gd name="connsiteX1" fmla="*/ 47625 w 101228"/>
                <a:gd name="connsiteY1" fmla="*/ 152400 h 514350"/>
                <a:gd name="connsiteX2" fmla="*/ 95250 w 101228"/>
                <a:gd name="connsiteY2" fmla="*/ 252412 h 514350"/>
                <a:gd name="connsiteX3" fmla="*/ 100012 w 101228"/>
                <a:gd name="connsiteY3" fmla="*/ 385762 h 514350"/>
                <a:gd name="connsiteX4" fmla="*/ 90487 w 101228"/>
                <a:gd name="connsiteY4" fmla="*/ 51435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28" h="514350">
                  <a:moveTo>
                    <a:pt x="0" y="0"/>
                  </a:moveTo>
                  <a:cubicBezTo>
                    <a:pt x="15875" y="55165"/>
                    <a:pt x="31750" y="110331"/>
                    <a:pt x="47625" y="152400"/>
                  </a:cubicBezTo>
                  <a:cubicBezTo>
                    <a:pt x="63500" y="194469"/>
                    <a:pt x="86519" y="213518"/>
                    <a:pt x="95250" y="252412"/>
                  </a:cubicBezTo>
                  <a:cubicBezTo>
                    <a:pt x="103981" y="291306"/>
                    <a:pt x="100806" y="342106"/>
                    <a:pt x="100012" y="385762"/>
                  </a:cubicBezTo>
                  <a:cubicBezTo>
                    <a:pt x="99218" y="429418"/>
                    <a:pt x="94852" y="471884"/>
                    <a:pt x="90487" y="514350"/>
                  </a:cubicBezTo>
                </a:path>
              </a:pathLst>
            </a:cu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7" name="フリーフォーム 226"/>
            <p:cNvSpPr/>
            <p:nvPr/>
          </p:nvSpPr>
          <p:spPr>
            <a:xfrm>
              <a:off x="5368453" y="3043238"/>
              <a:ext cx="709975" cy="1971675"/>
            </a:xfrm>
            <a:custGeom>
              <a:avLst/>
              <a:gdLst>
                <a:gd name="connsiteX0" fmla="*/ 657225 w 709975"/>
                <a:gd name="connsiteY0" fmla="*/ 0 h 1971675"/>
                <a:gd name="connsiteX1" fmla="*/ 661988 w 709975"/>
                <a:gd name="connsiteY1" fmla="*/ 342900 h 1971675"/>
                <a:gd name="connsiteX2" fmla="*/ 709613 w 709975"/>
                <a:gd name="connsiteY2" fmla="*/ 714375 h 1971675"/>
                <a:gd name="connsiteX3" fmla="*/ 633413 w 709975"/>
                <a:gd name="connsiteY3" fmla="*/ 995362 h 1971675"/>
                <a:gd name="connsiteX4" fmla="*/ 328613 w 709975"/>
                <a:gd name="connsiteY4" fmla="*/ 1095375 h 1971675"/>
                <a:gd name="connsiteX5" fmla="*/ 0 w 709975"/>
                <a:gd name="connsiteY5" fmla="*/ 1971675 h 197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975" h="1971675">
                  <a:moveTo>
                    <a:pt x="657225" y="0"/>
                  </a:moveTo>
                  <a:cubicBezTo>
                    <a:pt x="655241" y="111919"/>
                    <a:pt x="653257" y="223838"/>
                    <a:pt x="661988" y="342900"/>
                  </a:cubicBezTo>
                  <a:cubicBezTo>
                    <a:pt x="670719" y="461963"/>
                    <a:pt x="714376" y="605631"/>
                    <a:pt x="709613" y="714375"/>
                  </a:cubicBezTo>
                  <a:cubicBezTo>
                    <a:pt x="704851" y="823119"/>
                    <a:pt x="696913" y="931862"/>
                    <a:pt x="633413" y="995362"/>
                  </a:cubicBezTo>
                  <a:cubicBezTo>
                    <a:pt x="569913" y="1058862"/>
                    <a:pt x="434182" y="932656"/>
                    <a:pt x="328613" y="1095375"/>
                  </a:cubicBezTo>
                  <a:cubicBezTo>
                    <a:pt x="223044" y="1258094"/>
                    <a:pt x="111522" y="1614884"/>
                    <a:pt x="0" y="1971675"/>
                  </a:cubicBezTo>
                </a:path>
              </a:pathLst>
            </a:cu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8" name="フリーフォーム 227"/>
            <p:cNvSpPr/>
            <p:nvPr/>
          </p:nvSpPr>
          <p:spPr>
            <a:xfrm>
              <a:off x="5920847" y="1947863"/>
              <a:ext cx="65616" cy="685800"/>
            </a:xfrm>
            <a:custGeom>
              <a:avLst/>
              <a:gdLst>
                <a:gd name="connsiteX0" fmla="*/ 8466 w 65616"/>
                <a:gd name="connsiteY0" fmla="*/ 0 h 685800"/>
                <a:gd name="connsiteX1" fmla="*/ 3703 w 65616"/>
                <a:gd name="connsiteY1" fmla="*/ 104775 h 685800"/>
                <a:gd name="connsiteX2" fmla="*/ 56091 w 65616"/>
                <a:gd name="connsiteY2" fmla="*/ 285750 h 685800"/>
                <a:gd name="connsiteX3" fmla="*/ 41803 w 65616"/>
                <a:gd name="connsiteY3" fmla="*/ 461962 h 685800"/>
                <a:gd name="connsiteX4" fmla="*/ 37041 w 65616"/>
                <a:gd name="connsiteY4" fmla="*/ 542925 h 685800"/>
                <a:gd name="connsiteX5" fmla="*/ 65616 w 65616"/>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16" h="685800">
                  <a:moveTo>
                    <a:pt x="8466" y="0"/>
                  </a:moveTo>
                  <a:cubicBezTo>
                    <a:pt x="2116" y="28575"/>
                    <a:pt x="-4234" y="57150"/>
                    <a:pt x="3703" y="104775"/>
                  </a:cubicBezTo>
                  <a:cubicBezTo>
                    <a:pt x="11640" y="152400"/>
                    <a:pt x="49741" y="226219"/>
                    <a:pt x="56091" y="285750"/>
                  </a:cubicBezTo>
                  <a:cubicBezTo>
                    <a:pt x="62441" y="345281"/>
                    <a:pt x="44978" y="419100"/>
                    <a:pt x="41803" y="461962"/>
                  </a:cubicBezTo>
                  <a:cubicBezTo>
                    <a:pt x="38628" y="504824"/>
                    <a:pt x="33072" y="505619"/>
                    <a:pt x="37041" y="542925"/>
                  </a:cubicBezTo>
                  <a:cubicBezTo>
                    <a:pt x="41010" y="580231"/>
                    <a:pt x="53313" y="633015"/>
                    <a:pt x="65616" y="685800"/>
                  </a:cubicBezTo>
                </a:path>
              </a:pathLst>
            </a:cu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フリーフォーム 228"/>
            <p:cNvSpPr/>
            <p:nvPr/>
          </p:nvSpPr>
          <p:spPr>
            <a:xfrm>
              <a:off x="5981700" y="2628900"/>
              <a:ext cx="45719" cy="414338"/>
            </a:xfrm>
            <a:custGeom>
              <a:avLst/>
              <a:gdLst>
                <a:gd name="connsiteX0" fmla="*/ 0 w 48921"/>
                <a:gd name="connsiteY0" fmla="*/ 0 h 347663"/>
                <a:gd name="connsiteX1" fmla="*/ 42863 w 48921"/>
                <a:gd name="connsiteY1" fmla="*/ 152400 h 347663"/>
                <a:gd name="connsiteX2" fmla="*/ 47625 w 48921"/>
                <a:gd name="connsiteY2" fmla="*/ 347663 h 347663"/>
              </a:gdLst>
              <a:ahLst/>
              <a:cxnLst>
                <a:cxn ang="0">
                  <a:pos x="connsiteX0" y="connsiteY0"/>
                </a:cxn>
                <a:cxn ang="0">
                  <a:pos x="connsiteX1" y="connsiteY1"/>
                </a:cxn>
                <a:cxn ang="0">
                  <a:pos x="connsiteX2" y="connsiteY2"/>
                </a:cxn>
              </a:cxnLst>
              <a:rect l="l" t="t" r="r" b="b"/>
              <a:pathLst>
                <a:path w="48921" h="347663">
                  <a:moveTo>
                    <a:pt x="0" y="0"/>
                  </a:moveTo>
                  <a:cubicBezTo>
                    <a:pt x="17463" y="47228"/>
                    <a:pt x="34926" y="94456"/>
                    <a:pt x="42863" y="152400"/>
                  </a:cubicBezTo>
                  <a:cubicBezTo>
                    <a:pt x="50800" y="210344"/>
                    <a:pt x="49212" y="279003"/>
                    <a:pt x="47625" y="347663"/>
                  </a:cubicBezTo>
                </a:path>
              </a:pathLst>
            </a:cu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0" name="角丸四角形 229"/>
          <p:cNvSpPr/>
          <p:nvPr/>
        </p:nvSpPr>
        <p:spPr>
          <a:xfrm>
            <a:off x="6240771" y="4741483"/>
            <a:ext cx="208422" cy="133746"/>
          </a:xfrm>
          <a:prstGeom prst="roundRect">
            <a:avLst/>
          </a:prstGeom>
          <a:ln w="3175"/>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altLang="ja-JP" sz="500" dirty="0" err="1" smtClean="0"/>
              <a:t>Hirono</a:t>
            </a:r>
            <a:endParaRPr kumimoji="1" lang="ja-JP" altLang="en-US" sz="500" dirty="0"/>
          </a:p>
        </p:txBody>
      </p:sp>
      <p:sp>
        <p:nvSpPr>
          <p:cNvPr id="231" name="フリーフォーム 54"/>
          <p:cNvSpPr>
            <a:spLocks/>
          </p:cNvSpPr>
          <p:nvPr/>
        </p:nvSpPr>
        <p:spPr bwMode="auto">
          <a:xfrm rot="11739518" flipV="1">
            <a:off x="5674841" y="5820171"/>
            <a:ext cx="489227" cy="45719"/>
          </a:xfrm>
          <a:custGeom>
            <a:avLst/>
            <a:gdLst>
              <a:gd name="T0" fmla="*/ 0 w 393700"/>
              <a:gd name="T1" fmla="*/ 0 h 114300"/>
              <a:gd name="T2" fmla="*/ 536558 w 393700"/>
              <a:gd name="T3" fmla="*/ 211666 h 114300"/>
              <a:gd name="T4" fmla="*/ 811379 w 393700"/>
              <a:gd name="T5" fmla="*/ 253999 h 114300"/>
              <a:gd name="T6" fmla="*/ 0 60000 65536"/>
              <a:gd name="T7" fmla="*/ 0 60000 65536"/>
              <a:gd name="T8" fmla="*/ 0 60000 65536"/>
            </a:gdLst>
            <a:ahLst/>
            <a:cxnLst>
              <a:cxn ang="T6">
                <a:pos x="T0" y="T1"/>
              </a:cxn>
              <a:cxn ang="T7">
                <a:pos x="T2" y="T3"/>
              </a:cxn>
              <a:cxn ang="T8">
                <a:pos x="T4" y="T5"/>
              </a:cxn>
            </a:cxnLst>
            <a:rect l="0" t="0" r="r" b="b"/>
            <a:pathLst>
              <a:path w="393700" h="114300">
                <a:moveTo>
                  <a:pt x="0" y="0"/>
                </a:moveTo>
                <a:cubicBezTo>
                  <a:pt x="97366" y="38100"/>
                  <a:pt x="194733" y="76200"/>
                  <a:pt x="260350" y="95250"/>
                </a:cubicBezTo>
                <a:cubicBezTo>
                  <a:pt x="325967" y="114300"/>
                  <a:pt x="359833" y="114300"/>
                  <a:pt x="393700" y="114300"/>
                </a:cubicBezTo>
              </a:path>
            </a:pathLst>
          </a:custGeom>
          <a:noFill/>
          <a:ln w="88900" cap="flat" cmpd="sng" algn="ctr">
            <a:solidFill>
              <a:srgbClr val="00CC00">
                <a:alpha val="50000"/>
              </a:srgbClr>
            </a:solidFill>
            <a:prstDash val="solid"/>
            <a:round/>
            <a:headEnd type="triangle" w="sm" len="sm"/>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100" dir="2700000" algn="tl" rotWithShape="0">
                    <a:srgbClr val="000000">
                      <a:alpha val="59998"/>
                    </a:srgbClr>
                  </a:outerShdw>
                </a:effectLst>
              </a14:hiddenEffects>
            </a:ext>
          </a:extLst>
        </p:spPr>
        <p:txBody>
          <a:bodyPr anchor="ctr"/>
          <a:lstStyle/>
          <a:p>
            <a:endParaRPr lang="ja-JP" altLang="en-US" sz="3200" dirty="0"/>
          </a:p>
        </p:txBody>
      </p:sp>
      <p:sp>
        <p:nvSpPr>
          <p:cNvPr id="232" name="テキスト ボックス 231"/>
          <p:cNvSpPr txBox="1"/>
          <p:nvPr/>
        </p:nvSpPr>
        <p:spPr>
          <a:xfrm rot="581031">
            <a:off x="7461139" y="5178856"/>
            <a:ext cx="729687" cy="200055"/>
          </a:xfrm>
          <a:prstGeom prst="rect">
            <a:avLst/>
          </a:prstGeom>
          <a:noFill/>
        </p:spPr>
        <p:txBody>
          <a:bodyPr wrap="none" rtlCol="0">
            <a:spAutoFit/>
          </a:bodyPr>
          <a:lstStyle/>
          <a:p>
            <a:r>
              <a:rPr kumimoji="1" lang="en-US" altLang="ja-JP" sz="700" dirty="0" err="1" smtClean="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rPr>
              <a:t>Onahama</a:t>
            </a:r>
            <a:r>
              <a:rPr kumimoji="1" lang="en-US" altLang="ja-JP" sz="700" dirty="0" smtClean="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rPr>
              <a:t> road</a:t>
            </a:r>
            <a:endParaRPr kumimoji="1" lang="ja-JP" altLang="en-US" sz="700" dirty="0">
              <a:ln w="1270">
                <a:solidFill>
                  <a:sysClr val="windowText" lastClr="000000"/>
                </a:solidFill>
              </a:ln>
              <a:solidFill>
                <a:sysClr val="windowText" lastClr="000000"/>
              </a:solidFill>
              <a:effectLst>
                <a:glow rad="101600">
                  <a:schemeClr val="bg1"/>
                </a:glow>
                <a:outerShdw blurRad="50800" dist="38100" dir="5400000" algn="t" rotWithShape="0">
                  <a:prstClr val="black">
                    <a:alpha val="40000"/>
                  </a:prstClr>
                </a:outerShdw>
              </a:effectLst>
            </a:endParaRPr>
          </a:p>
        </p:txBody>
      </p:sp>
      <p:sp>
        <p:nvSpPr>
          <p:cNvPr id="233" name="正方形/長方形 232"/>
          <p:cNvSpPr/>
          <p:nvPr/>
        </p:nvSpPr>
        <p:spPr>
          <a:xfrm>
            <a:off x="4872620" y="2021208"/>
            <a:ext cx="1298263" cy="309210"/>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lIns="0" tIns="36000" rIns="0" bIns="36000" rtlCol="0" anchor="ctr"/>
          <a:lstStyle/>
          <a:p>
            <a:pPr algn="ctr">
              <a:lnSpc>
                <a:spcPts val="900"/>
              </a:lnSpc>
            </a:pPr>
            <a:r>
              <a:rPr lang="ko-KR" altLang="en-US" sz="900" dirty="0">
                <a:ln w="3175">
                  <a:solidFill>
                    <a:schemeClr val="bg1"/>
                  </a:solidFill>
                </a:ln>
                <a:effectLst>
                  <a:outerShdw blurRad="50800" dist="38100" dir="5400000" algn="t" rotWithShape="0">
                    <a:prstClr val="black">
                      <a:alpha val="40000"/>
                    </a:prstClr>
                  </a:outerShdw>
                </a:effectLst>
              </a:rPr>
              <a:t>후쿠시마 부흥 재생 도로의 대상 </a:t>
            </a:r>
            <a:r>
              <a:rPr lang="ko-KR" altLang="en-US" sz="900" dirty="0" smtClean="0">
                <a:ln w="3175">
                  <a:solidFill>
                    <a:schemeClr val="bg1"/>
                  </a:solidFill>
                </a:ln>
                <a:effectLst>
                  <a:outerShdw blurRad="50800" dist="38100" dir="5400000" algn="t" rotWithShape="0">
                    <a:prstClr val="black">
                      <a:alpha val="40000"/>
                    </a:prstClr>
                  </a:outerShdw>
                </a:effectLst>
              </a:rPr>
              <a:t>에리어</a:t>
            </a:r>
            <a:endParaRPr lang="ja-JP" altLang="en-US" sz="900" dirty="0">
              <a:ln w="3175">
                <a:solidFill>
                  <a:schemeClr val="bg1"/>
                </a:solidFill>
              </a:ln>
              <a:effectLst>
                <a:outerShdw blurRad="50800" dist="38100" dir="5400000" algn="t" rotWithShape="0">
                  <a:prstClr val="black">
                    <a:alpha val="40000"/>
                  </a:prstClr>
                </a:outerShdw>
              </a:effectLst>
            </a:endParaRPr>
          </a:p>
        </p:txBody>
      </p:sp>
      <p:grpSp>
        <p:nvGrpSpPr>
          <p:cNvPr id="234" name="グループ化 233"/>
          <p:cNvGrpSpPr/>
          <p:nvPr/>
        </p:nvGrpSpPr>
        <p:grpSpPr>
          <a:xfrm>
            <a:off x="4967374" y="5605186"/>
            <a:ext cx="876138" cy="334311"/>
            <a:chOff x="649589" y="5732936"/>
            <a:chExt cx="859733" cy="327311"/>
          </a:xfrm>
        </p:grpSpPr>
        <p:sp>
          <p:nvSpPr>
            <p:cNvPr id="235" name="テキスト ボックス 234"/>
            <p:cNvSpPr txBox="1"/>
            <p:nvPr/>
          </p:nvSpPr>
          <p:spPr>
            <a:xfrm>
              <a:off x="649589" y="5732936"/>
              <a:ext cx="612000" cy="327311"/>
            </a:xfrm>
            <a:prstGeom prst="borderCallout1">
              <a:avLst>
                <a:gd name="adj1" fmla="val 61559"/>
                <a:gd name="adj2" fmla="val 103841"/>
                <a:gd name="adj3" fmla="val 97054"/>
                <a:gd name="adj4" fmla="val 121425"/>
              </a:avLst>
            </a:prstGeom>
            <a:solidFill>
              <a:schemeClr val="bg1">
                <a:lumMod val="95000"/>
              </a:schemeClr>
            </a:solidFill>
            <a:ln>
              <a:tailEnd type="triangle"/>
            </a:ln>
          </p:spPr>
          <p:style>
            <a:lnRef idx="1">
              <a:schemeClr val="accent6"/>
            </a:lnRef>
            <a:fillRef idx="3">
              <a:schemeClr val="accent6"/>
            </a:fillRef>
            <a:effectRef idx="2">
              <a:schemeClr val="accent6"/>
            </a:effectRef>
            <a:fontRef idx="minor">
              <a:schemeClr val="lt1"/>
            </a:fontRef>
          </p:style>
          <p:txBody>
            <a:bodyPr vert="horz" wrap="square" lIns="36000" tIns="36000" rIns="36000" bIns="36000" rtlCol="0" anchor="ctr" anchorCtr="0">
              <a:spAutoFit/>
            </a:bodyPr>
            <a:lstStyle/>
            <a:p>
              <a:pPr algn="ctr"/>
              <a:endParaRPr lang="en-US" altLang="ja-JP" sz="100" spc="-100" dirty="0" smtClean="0">
                <a:ln w="1270">
                  <a:solidFill>
                    <a:schemeClr val="tx1"/>
                  </a:solidFill>
                </a:ln>
              </a:endParaRPr>
            </a:p>
            <a:p>
              <a:pPr algn="ctr"/>
              <a:r>
                <a:rPr lang="ko-KR" altLang="en-US" sz="800" spc="-100" dirty="0">
                  <a:ln w="1270">
                    <a:solidFill>
                      <a:schemeClr val="tx1"/>
                    </a:solidFill>
                  </a:ln>
                </a:rPr>
                <a:t>조반 자동차 </a:t>
              </a:r>
              <a:r>
                <a:rPr lang="ko-KR" altLang="en-US" sz="800" spc="-100" dirty="0" smtClean="0">
                  <a:ln w="1270">
                    <a:solidFill>
                      <a:schemeClr val="tx1"/>
                    </a:solidFill>
                  </a:ln>
                </a:rPr>
                <a:t>도로</a:t>
              </a:r>
              <a:endParaRPr kumimoji="1" lang="ja-JP" altLang="en-US" sz="800" spc="-100" dirty="0">
                <a:ln w="1270">
                  <a:solidFill>
                    <a:schemeClr val="tx1"/>
                  </a:solidFill>
                </a:ln>
              </a:endParaRPr>
            </a:p>
          </p:txBody>
        </p:sp>
        <p:pic>
          <p:nvPicPr>
            <p:cNvPr id="236" name="Picture 14" descr="C:\Users\159935\Desktop\いめーじ\norimono_0014\norimono_0014.wm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6378" y="5784394"/>
              <a:ext cx="252944" cy="122490"/>
            </a:xfrm>
            <a:prstGeom prst="rect">
              <a:avLst/>
            </a:prstGeom>
            <a:noFill/>
            <a:extLst>
              <a:ext uri="{909E8E84-426E-40DD-AFC4-6F175D3DCCD1}">
                <a14:hiddenFill xmlns:a14="http://schemas.microsoft.com/office/drawing/2010/main">
                  <a:solidFill>
                    <a:srgbClr val="FFFFFF"/>
                  </a:solidFill>
                </a14:hiddenFill>
              </a:ext>
            </a:extLst>
          </p:spPr>
        </p:pic>
      </p:grpSp>
      <p:sp>
        <p:nvSpPr>
          <p:cNvPr id="237" name="四角形吹き出し 236"/>
          <p:cNvSpPr/>
          <p:nvPr/>
        </p:nvSpPr>
        <p:spPr>
          <a:xfrm>
            <a:off x="210798" y="5846483"/>
            <a:ext cx="1193799" cy="203161"/>
          </a:xfrm>
          <a:prstGeom prst="wedgeRectCallout">
            <a:avLst>
              <a:gd name="adj1" fmla="val 49569"/>
              <a:gd name="adj2" fmla="val -9616"/>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ko-KR" altLang="en-US" sz="11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조반 고속도로</a:t>
            </a:r>
            <a:endParaRPr kumimoji="1" lang="ja-JP" altLang="en-US" sz="11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240" name="グループ化 239"/>
          <p:cNvGrpSpPr/>
          <p:nvPr/>
        </p:nvGrpSpPr>
        <p:grpSpPr>
          <a:xfrm>
            <a:off x="3550457" y="5991116"/>
            <a:ext cx="3358109" cy="1517992"/>
            <a:chOff x="4025990" y="6572597"/>
            <a:chExt cx="3005861" cy="1014214"/>
          </a:xfrm>
        </p:grpSpPr>
        <p:sp>
          <p:nvSpPr>
            <p:cNvPr id="241" name="角丸四角形 240"/>
            <p:cNvSpPr/>
            <p:nvPr/>
          </p:nvSpPr>
          <p:spPr>
            <a:xfrm>
              <a:off x="4025990" y="6572597"/>
              <a:ext cx="2890309" cy="941492"/>
            </a:xfrm>
            <a:prstGeom prst="roundRect">
              <a:avLst>
                <a:gd name="adj" fmla="val 2509"/>
              </a:avLst>
            </a:prstGeom>
            <a:solidFill>
              <a:schemeClr val="accent4">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72000" tIns="36000" rIns="0" rtlCol="0" anchor="t" anchorCtr="0"/>
            <a:lstStyle/>
            <a:p>
              <a:r>
                <a:rPr lang="en-US" altLang="ko-KR" sz="1100" b="1" spc="-50" dirty="0" smtClean="0">
                  <a:effectLst>
                    <a:outerShdw blurRad="38100" dist="38100" dir="2700000" algn="tl">
                      <a:srgbClr val="000000">
                        <a:alpha val="43137"/>
                      </a:srgbClr>
                    </a:outerShdw>
                  </a:effectLst>
                </a:rPr>
                <a:t>J R </a:t>
              </a:r>
              <a:r>
                <a:rPr lang="ko-KR" altLang="en-US" sz="1100" b="1" spc="-50" dirty="0" smtClean="0">
                  <a:effectLst>
                    <a:outerShdw blurRad="38100" dist="38100" dir="2700000" algn="tl">
                      <a:srgbClr val="000000">
                        <a:alpha val="43137"/>
                      </a:srgbClr>
                    </a:outerShdw>
                  </a:effectLst>
                </a:rPr>
                <a:t>조바선</a:t>
              </a:r>
              <a:endParaRPr lang="en-US" altLang="ja-JP" sz="1100" b="1" spc="-50" dirty="0" smtClean="0">
                <a:effectLst>
                  <a:outerShdw blurRad="38100" dist="38100" dir="2700000" algn="tl">
                    <a:srgbClr val="000000">
                      <a:alpha val="43137"/>
                    </a:srgbClr>
                  </a:outerShdw>
                </a:effectLst>
              </a:endParaRPr>
            </a:p>
          </p:txBody>
        </p:sp>
        <p:pic>
          <p:nvPicPr>
            <p:cNvPr id="242" name="図 241"/>
            <p:cNvPicPr>
              <a:picLocks noChangeAspect="1"/>
            </p:cNvPicPr>
            <p:nvPr/>
          </p:nvPicPr>
          <p:blipFill rotWithShape="1">
            <a:blip r:embed="rId22" cstate="print">
              <a:extLst>
                <a:ext uri="{28A0092B-C50C-407E-A947-70E740481C1C}">
                  <a14:useLocalDpi xmlns:a14="http://schemas.microsoft.com/office/drawing/2010/main" val="0"/>
                </a:ext>
              </a:extLst>
            </a:blip>
            <a:srcRect l="-582" t="6752" r="3339" b="-1018"/>
            <a:stretch/>
          </p:blipFill>
          <p:spPr>
            <a:xfrm>
              <a:off x="5737194" y="6825086"/>
              <a:ext cx="1105772" cy="618659"/>
            </a:xfrm>
            <a:prstGeom prst="rect">
              <a:avLst/>
            </a:prstGeom>
          </p:spPr>
        </p:pic>
        <p:sp>
          <p:nvSpPr>
            <p:cNvPr id="243" name="テキスト ボックス 242"/>
            <p:cNvSpPr txBox="1"/>
            <p:nvPr/>
          </p:nvSpPr>
          <p:spPr>
            <a:xfrm>
              <a:off x="5774814" y="6678572"/>
              <a:ext cx="1257037" cy="293029"/>
            </a:xfrm>
            <a:prstGeom prst="rect">
              <a:avLst/>
            </a:prstGeom>
            <a:noFill/>
          </p:spPr>
          <p:txBody>
            <a:bodyPr wrap="square" lIns="36000" rIns="36000" rtlCol="0">
              <a:spAutoFit/>
            </a:bodyPr>
            <a:lstStyle/>
            <a:p>
              <a:pPr>
                <a:lnSpc>
                  <a:spcPts val="900"/>
                </a:lnSpc>
              </a:pPr>
              <a:r>
                <a:rPr lang="en-US" altLang="ko-KR" sz="800" spc="-40" dirty="0">
                  <a:ln w="1270">
                    <a:solidFill>
                      <a:schemeClr val="tx1"/>
                    </a:solidFill>
                  </a:ln>
                  <a:effectLst>
                    <a:glow rad="63500">
                      <a:schemeClr val="bg1"/>
                    </a:glow>
                  </a:effectLst>
                  <a:latin typeface="+mj-ea"/>
                  <a:ea typeface="+mj-ea"/>
                </a:rPr>
                <a:t>2014</a:t>
              </a:r>
              <a:r>
                <a:rPr lang="ko-KR" altLang="en-US" sz="800" spc="-40" dirty="0">
                  <a:ln w="1270">
                    <a:solidFill>
                      <a:schemeClr val="tx1"/>
                    </a:solidFill>
                  </a:ln>
                  <a:effectLst>
                    <a:glow rad="63500">
                      <a:schemeClr val="bg1"/>
                    </a:glow>
                  </a:effectLst>
                  <a:latin typeface="+mj-ea"/>
                  <a:ea typeface="+mj-ea"/>
                </a:rPr>
                <a:t>년 </a:t>
              </a:r>
              <a:r>
                <a:rPr lang="en-US" altLang="ko-KR" sz="800" spc="-40" dirty="0">
                  <a:ln w="1270">
                    <a:solidFill>
                      <a:schemeClr val="tx1"/>
                    </a:solidFill>
                  </a:ln>
                  <a:effectLst>
                    <a:glow rad="63500">
                      <a:schemeClr val="bg1"/>
                    </a:glow>
                  </a:effectLst>
                  <a:latin typeface="+mj-ea"/>
                  <a:ea typeface="+mj-ea"/>
                </a:rPr>
                <a:t>6</a:t>
              </a:r>
              <a:r>
                <a:rPr lang="ko-KR" altLang="en-US" sz="800" spc="-40" dirty="0">
                  <a:ln w="1270">
                    <a:solidFill>
                      <a:schemeClr val="tx1"/>
                    </a:solidFill>
                  </a:ln>
                  <a:effectLst>
                    <a:glow rad="63500">
                      <a:schemeClr val="bg1"/>
                    </a:glow>
                  </a:effectLst>
                  <a:latin typeface="+mj-ea"/>
                  <a:ea typeface="+mj-ea"/>
                </a:rPr>
                <a:t>월에 히로노역과 타츠타역의 사이의 운전 재개</a:t>
              </a:r>
            </a:p>
            <a:p>
              <a:pPr>
                <a:lnSpc>
                  <a:spcPts val="900"/>
                </a:lnSpc>
              </a:pPr>
              <a:endParaRPr kumimoji="1" lang="ja-JP" altLang="en-US" sz="800" spc="-40" dirty="0">
                <a:ln w="1270">
                  <a:solidFill>
                    <a:schemeClr val="tx1"/>
                  </a:solidFill>
                </a:ln>
                <a:effectLst>
                  <a:glow rad="63500">
                    <a:schemeClr val="bg1"/>
                  </a:glow>
                </a:effectLst>
                <a:latin typeface="+mj-ea"/>
                <a:ea typeface="+mj-ea"/>
              </a:endParaRPr>
            </a:p>
          </p:txBody>
        </p:sp>
        <p:sp>
          <p:nvSpPr>
            <p:cNvPr id="244" name="テキスト ボックス 243"/>
            <p:cNvSpPr txBox="1"/>
            <p:nvPr/>
          </p:nvSpPr>
          <p:spPr>
            <a:xfrm>
              <a:off x="4068228" y="6746255"/>
              <a:ext cx="1742426" cy="715380"/>
            </a:xfrm>
            <a:prstGeom prst="rect">
              <a:avLst/>
            </a:prstGeom>
            <a:solidFill>
              <a:srgbClr val="FFFFCC"/>
            </a:solidFill>
            <a:ln w="3175">
              <a:solidFill>
                <a:schemeClr val="tx1"/>
              </a:solidFill>
            </a:ln>
          </p:spPr>
          <p:txBody>
            <a:bodyPr wrap="square" lIns="18000" rIns="0" rtlCol="0">
              <a:noAutofit/>
            </a:bodyPr>
            <a:lstStyle/>
            <a:p>
              <a:r>
                <a:rPr kumimoji="1" lang="ja-JP" altLang="en-US" sz="800" dirty="0" smtClean="0">
                  <a:latin typeface="+mj-ea"/>
                  <a:ea typeface="+mj-ea"/>
                </a:rPr>
                <a:t>・</a:t>
              </a:r>
              <a:r>
                <a:rPr lang="ko-KR" altLang="en-US" sz="800" dirty="0">
                  <a:latin typeface="+mj-ea"/>
                  <a:ea typeface="+mj-ea"/>
                </a:rPr>
                <a:t>히로노역과 </a:t>
              </a:r>
              <a:r>
                <a:rPr lang="ko-KR" altLang="en-US" sz="800" dirty="0" smtClean="0">
                  <a:latin typeface="+mj-ea"/>
                  <a:ea typeface="+mj-ea"/>
                </a:rPr>
                <a:t>타츠타역간</a:t>
              </a:r>
              <a:endParaRPr lang="en-US" altLang="ko-KR" sz="800" dirty="0" smtClean="0">
                <a:latin typeface="+mj-ea"/>
                <a:ea typeface="+mj-ea"/>
              </a:endParaRPr>
            </a:p>
            <a:p>
              <a:r>
                <a:rPr lang="ja-JP" altLang="en-US" sz="800" dirty="0">
                  <a:latin typeface="+mj-ea"/>
                  <a:ea typeface="+mj-ea"/>
                </a:rPr>
                <a:t>　</a:t>
              </a:r>
              <a:r>
                <a:rPr lang="ja-JP" altLang="en-US" sz="800" dirty="0" smtClean="0">
                  <a:latin typeface="+mj-ea"/>
                  <a:ea typeface="+mj-ea"/>
                </a:rPr>
                <a:t>　　　　　　　　　　</a:t>
              </a:r>
              <a:r>
                <a:rPr lang="ko-KR" altLang="en-US" sz="800" dirty="0" smtClean="0">
                  <a:latin typeface="+mj-ea"/>
                  <a:ea typeface="+mj-ea"/>
                </a:rPr>
                <a:t>［</a:t>
              </a:r>
              <a:r>
                <a:rPr lang="en-US" altLang="ko-KR" sz="800" dirty="0">
                  <a:latin typeface="+mj-ea"/>
                  <a:ea typeface="+mj-ea"/>
                </a:rPr>
                <a:t>2013</a:t>
              </a:r>
              <a:r>
                <a:rPr lang="ko-KR" altLang="en-US" sz="800" dirty="0">
                  <a:latin typeface="+mj-ea"/>
                  <a:ea typeface="+mj-ea"/>
                </a:rPr>
                <a:t>년 </a:t>
              </a:r>
              <a:r>
                <a:rPr lang="en-US" altLang="ko-KR" sz="800" dirty="0">
                  <a:latin typeface="+mj-ea"/>
                  <a:ea typeface="+mj-ea"/>
                </a:rPr>
                <a:t>6</a:t>
              </a:r>
              <a:r>
                <a:rPr lang="ko-KR" altLang="en-US" sz="800" dirty="0">
                  <a:latin typeface="+mj-ea"/>
                  <a:ea typeface="+mj-ea"/>
                </a:rPr>
                <a:t>월 재개제</a:t>
              </a:r>
              <a:r>
                <a:rPr lang="ko-KR" altLang="en-US" sz="800" dirty="0" smtClean="0">
                  <a:latin typeface="+mj-ea"/>
                  <a:ea typeface="+mj-ea"/>
                </a:rPr>
                <a:t>］</a:t>
              </a:r>
              <a:endParaRPr lang="en-US" altLang="ko-KR" sz="800" dirty="0" smtClean="0">
                <a:latin typeface="+mj-ea"/>
                <a:ea typeface="+mj-ea"/>
              </a:endParaRPr>
            </a:p>
            <a:p>
              <a:r>
                <a:rPr lang="ja-JP" altLang="en-US" sz="800" dirty="0">
                  <a:latin typeface="+mj-ea"/>
                  <a:ea typeface="+mj-ea"/>
                </a:rPr>
                <a:t>・</a:t>
              </a:r>
              <a:r>
                <a:rPr lang="ko-KR" altLang="en-US" sz="800" dirty="0" smtClean="0">
                  <a:latin typeface="+mj-ea"/>
                  <a:ea typeface="+mj-ea"/>
                </a:rPr>
                <a:t>소우마역과 하마요시다역간</a:t>
              </a:r>
              <a:endParaRPr lang="en-US" altLang="ko-KR" sz="800" dirty="0" smtClean="0">
                <a:latin typeface="+mj-ea"/>
                <a:ea typeface="+mj-ea"/>
              </a:endParaRPr>
            </a:p>
            <a:p>
              <a:r>
                <a:rPr lang="ja-JP" altLang="en-US" sz="800" dirty="0">
                  <a:latin typeface="+mj-ea"/>
                  <a:ea typeface="+mj-ea"/>
                </a:rPr>
                <a:t>　</a:t>
              </a:r>
              <a:r>
                <a:rPr lang="ja-JP" altLang="en-US" sz="800" dirty="0" smtClean="0">
                  <a:latin typeface="+mj-ea"/>
                  <a:ea typeface="+mj-ea"/>
                </a:rPr>
                <a:t>　　　　　　　　　　</a:t>
              </a:r>
              <a:r>
                <a:rPr lang="ko-KR" altLang="en-US" sz="800" dirty="0" smtClean="0">
                  <a:latin typeface="+mj-ea"/>
                  <a:ea typeface="+mj-ea"/>
                </a:rPr>
                <a:t>［</a:t>
              </a:r>
              <a:r>
                <a:rPr lang="en-US" altLang="ko-KR" sz="800" dirty="0">
                  <a:latin typeface="+mj-ea"/>
                  <a:ea typeface="+mj-ea"/>
                </a:rPr>
                <a:t>2017</a:t>
              </a:r>
              <a:r>
                <a:rPr lang="ko-KR" altLang="en-US" sz="800" dirty="0">
                  <a:latin typeface="+mj-ea"/>
                  <a:ea typeface="+mj-ea"/>
                </a:rPr>
                <a:t>년 봄 재개 예정</a:t>
              </a:r>
              <a:r>
                <a:rPr lang="ko-KR" altLang="en-US" sz="800" dirty="0" smtClean="0">
                  <a:latin typeface="+mj-ea"/>
                  <a:ea typeface="+mj-ea"/>
                </a:rPr>
                <a:t>］</a:t>
              </a:r>
              <a:endParaRPr kumimoji="1" lang="ja-JP" altLang="en-US" sz="800" dirty="0">
                <a:latin typeface="+mj-ea"/>
                <a:ea typeface="+mj-ea"/>
              </a:endParaRPr>
            </a:p>
          </p:txBody>
        </p:sp>
        <p:grpSp>
          <p:nvGrpSpPr>
            <p:cNvPr id="245" name="グループ化 244"/>
            <p:cNvGrpSpPr/>
            <p:nvPr/>
          </p:nvGrpSpPr>
          <p:grpSpPr>
            <a:xfrm>
              <a:off x="4030319" y="7056278"/>
              <a:ext cx="2119838" cy="530533"/>
              <a:chOff x="7107329" y="7722823"/>
              <a:chExt cx="2119838" cy="530533"/>
            </a:xfrm>
          </p:grpSpPr>
          <p:grpSp>
            <p:nvGrpSpPr>
              <p:cNvPr id="246" name="グループ化 245"/>
              <p:cNvGrpSpPr/>
              <p:nvPr/>
            </p:nvGrpSpPr>
            <p:grpSpPr>
              <a:xfrm>
                <a:off x="7158934" y="7800961"/>
                <a:ext cx="1728731" cy="300990"/>
                <a:chOff x="5412647" y="6832348"/>
                <a:chExt cx="1728731" cy="300990"/>
              </a:xfrm>
            </p:grpSpPr>
            <p:sp>
              <p:nvSpPr>
                <p:cNvPr id="249" name="角丸四角形 248"/>
                <p:cNvSpPr/>
                <p:nvPr/>
              </p:nvSpPr>
              <p:spPr>
                <a:xfrm>
                  <a:off x="5443009" y="6888538"/>
                  <a:ext cx="1543607" cy="244800"/>
                </a:xfrm>
                <a:prstGeom prst="roundRect">
                  <a:avLst>
                    <a:gd name="adj" fmla="val 7872"/>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0" name="角丸四角形 249"/>
                <p:cNvSpPr/>
                <p:nvPr/>
              </p:nvSpPr>
              <p:spPr>
                <a:xfrm>
                  <a:off x="5412647" y="6832348"/>
                  <a:ext cx="1728731" cy="295727"/>
                </a:xfrm>
                <a:prstGeom prst="roundRect">
                  <a:avLst>
                    <a:gd name="adj" fmla="val 2113"/>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正方形/長方形 250"/>
                <p:cNvSpPr/>
                <p:nvPr/>
              </p:nvSpPr>
              <p:spPr>
                <a:xfrm>
                  <a:off x="6075915" y="6895565"/>
                  <a:ext cx="158980" cy="232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7" name="正方形/長方形 246"/>
              <p:cNvSpPr/>
              <p:nvPr/>
            </p:nvSpPr>
            <p:spPr>
              <a:xfrm>
                <a:off x="7107329" y="7800961"/>
                <a:ext cx="2119838" cy="452395"/>
              </a:xfrm>
              <a:prstGeom prst="rect">
                <a:avLst/>
              </a:prstGeom>
            </p:spPr>
            <p:txBody>
              <a:bodyPr wrap="square">
                <a:spAutoFit/>
              </a:bodyPr>
              <a:lstStyle/>
              <a:p>
                <a:pPr>
                  <a:spcAft>
                    <a:spcPts val="100"/>
                  </a:spcAft>
                </a:pPr>
                <a:r>
                  <a:rPr lang="ko-KR" altLang="en-US" sz="800" dirty="0">
                    <a:ln w="1270">
                      <a:solidFill>
                        <a:sysClr val="windowText" lastClr="000000"/>
                      </a:solidFill>
                    </a:ln>
                    <a:effectLst>
                      <a:glow rad="38100">
                        <a:srgbClr val="FFC000"/>
                      </a:glow>
                    </a:effectLst>
                  </a:rPr>
                  <a:t>버스에 의한 대행 </a:t>
                </a:r>
                <a:r>
                  <a:rPr lang="ko-KR" altLang="en-US" sz="800" dirty="0" smtClean="0">
                    <a:ln w="1270">
                      <a:solidFill>
                        <a:sysClr val="windowText" lastClr="000000"/>
                      </a:solidFill>
                    </a:ln>
                    <a:effectLst>
                      <a:glow rad="38100">
                        <a:srgbClr val="FFC000"/>
                      </a:glow>
                    </a:effectLst>
                  </a:rPr>
                  <a:t>수송</a:t>
                </a:r>
                <a:endParaRPr lang="en-US" altLang="ja-JP" sz="800" dirty="0" smtClean="0">
                  <a:ln w="1270">
                    <a:solidFill>
                      <a:sysClr val="windowText" lastClr="000000"/>
                    </a:solidFill>
                  </a:ln>
                  <a:effectLst>
                    <a:glow rad="38100">
                      <a:srgbClr val="FFC000"/>
                    </a:glow>
                  </a:effectLst>
                </a:endParaRPr>
              </a:p>
              <a:p>
                <a:pPr>
                  <a:lnSpc>
                    <a:spcPts val="700"/>
                  </a:lnSpc>
                </a:pPr>
                <a:r>
                  <a:rPr lang="ja-JP" altLang="en-US" sz="800" dirty="0" smtClean="0">
                    <a:latin typeface="+mj-ea"/>
                    <a:ea typeface="+mj-ea"/>
                  </a:rPr>
                  <a:t>・</a:t>
                </a:r>
                <a:r>
                  <a:rPr lang="ko-KR" altLang="en-US" sz="800" dirty="0">
                    <a:latin typeface="+mj-ea"/>
                    <a:ea typeface="+mj-ea"/>
                  </a:rPr>
                  <a:t>소우마역과 건너 </a:t>
                </a:r>
                <a:r>
                  <a:rPr lang="ko-KR" altLang="en-US" sz="800" dirty="0" smtClean="0">
                    <a:latin typeface="+mj-ea"/>
                    <a:ea typeface="+mj-ea"/>
                  </a:rPr>
                  <a:t>역간</a:t>
                </a:r>
                <a:r>
                  <a:rPr lang="en-US" altLang="ja-JP" sz="800" dirty="0" smtClean="0">
                    <a:latin typeface="+mj-ea"/>
                    <a:ea typeface="+mj-ea"/>
                  </a:rPr>
                  <a:t> </a:t>
                </a:r>
                <a:r>
                  <a:rPr lang="ja-JP" altLang="en-US" sz="800" dirty="0" smtClean="0">
                    <a:latin typeface="+mj-ea"/>
                    <a:ea typeface="+mj-ea"/>
                  </a:rPr>
                  <a:t>（</a:t>
                </a:r>
                <a:r>
                  <a:rPr lang="en-US" altLang="ko-KR" sz="800" dirty="0" smtClean="0">
                    <a:latin typeface="+mj-ea"/>
                    <a:ea typeface="+mj-ea"/>
                  </a:rPr>
                  <a:t>2011</a:t>
                </a:r>
                <a:r>
                  <a:rPr lang="ko-KR" altLang="en-US" sz="800" dirty="0">
                    <a:latin typeface="+mj-ea"/>
                    <a:ea typeface="+mj-ea"/>
                  </a:rPr>
                  <a:t>년 </a:t>
                </a:r>
                <a:r>
                  <a:rPr lang="en-US" altLang="ko-KR" sz="800" dirty="0">
                    <a:latin typeface="+mj-ea"/>
                    <a:ea typeface="+mj-ea"/>
                  </a:rPr>
                  <a:t>4</a:t>
                </a:r>
                <a:r>
                  <a:rPr lang="ko-KR" altLang="en-US" sz="800" dirty="0" smtClean="0">
                    <a:latin typeface="+mj-ea"/>
                    <a:ea typeface="+mj-ea"/>
                  </a:rPr>
                  <a:t>월부터</a:t>
                </a:r>
                <a:r>
                  <a:rPr lang="ja-JP" altLang="en-US" sz="800" dirty="0" smtClean="0">
                    <a:latin typeface="+mj-ea"/>
                    <a:ea typeface="+mj-ea"/>
                  </a:rPr>
                  <a:t>）</a:t>
                </a:r>
                <a:endParaRPr lang="en-US" altLang="ko-KR" sz="800" dirty="0" smtClean="0">
                  <a:latin typeface="+mj-ea"/>
                  <a:ea typeface="+mj-ea"/>
                </a:endParaRPr>
              </a:p>
              <a:p>
                <a:pPr>
                  <a:lnSpc>
                    <a:spcPts val="700"/>
                  </a:lnSpc>
                </a:pPr>
                <a:r>
                  <a:rPr lang="ja-JP" altLang="en-US" sz="800" dirty="0" smtClean="0">
                    <a:solidFill>
                      <a:srgbClr val="FF0000"/>
                    </a:solidFill>
                    <a:latin typeface="+mj-ea"/>
                    <a:ea typeface="+mj-ea"/>
                  </a:rPr>
                  <a:t>・</a:t>
                </a:r>
                <a:r>
                  <a:rPr lang="ko-KR" altLang="en-US" sz="800" dirty="0" smtClean="0">
                    <a:solidFill>
                      <a:srgbClr val="FF0000"/>
                    </a:solidFill>
                    <a:latin typeface="+mj-ea"/>
                    <a:ea typeface="+mj-ea"/>
                  </a:rPr>
                  <a:t>타츠타역과 하라노마치역</a:t>
                </a:r>
                <a:r>
                  <a:rPr lang="ja-JP" altLang="en-US" sz="800" dirty="0" smtClean="0">
                    <a:solidFill>
                      <a:srgbClr val="FF0000"/>
                    </a:solidFill>
                    <a:latin typeface="+mj-ea"/>
                    <a:ea typeface="+mj-ea"/>
                  </a:rPr>
                  <a:t>　</a:t>
                </a:r>
                <a:endParaRPr lang="en-US" altLang="ja-JP" sz="800" dirty="0" smtClean="0">
                  <a:solidFill>
                    <a:srgbClr val="FF0000"/>
                  </a:solidFill>
                  <a:latin typeface="+mj-ea"/>
                  <a:ea typeface="+mj-ea"/>
                </a:endParaRPr>
              </a:p>
              <a:p>
                <a:pPr>
                  <a:lnSpc>
                    <a:spcPts val="700"/>
                  </a:lnSpc>
                </a:pPr>
                <a:r>
                  <a:rPr lang="ja-JP" altLang="en-US" sz="800" dirty="0" smtClean="0">
                    <a:solidFill>
                      <a:srgbClr val="FF0000"/>
                    </a:solidFill>
                    <a:latin typeface="+mj-ea"/>
                    <a:ea typeface="+mj-ea"/>
                  </a:rPr>
                  <a:t>　　　　　　　　　　　　　　</a:t>
                </a:r>
                <a:r>
                  <a:rPr lang="en-US" altLang="ko-KR" sz="800" dirty="0" smtClean="0">
                    <a:solidFill>
                      <a:srgbClr val="FF0000"/>
                    </a:solidFill>
                    <a:latin typeface="+mj-ea"/>
                    <a:ea typeface="+mj-ea"/>
                  </a:rPr>
                  <a:t>(</a:t>
                </a:r>
                <a:r>
                  <a:rPr lang="ko-KR" altLang="en-US" sz="800" dirty="0" smtClean="0">
                    <a:solidFill>
                      <a:srgbClr val="FF0000"/>
                    </a:solidFill>
                    <a:latin typeface="+mj-ea"/>
                    <a:ea typeface="+mj-ea"/>
                  </a:rPr>
                  <a:t>간 </a:t>
                </a:r>
                <a:r>
                  <a:rPr lang="en-US" altLang="ko-KR" sz="800" dirty="0">
                    <a:solidFill>
                      <a:srgbClr val="FF0000"/>
                    </a:solidFill>
                    <a:latin typeface="+mj-ea"/>
                    <a:ea typeface="+mj-ea"/>
                  </a:rPr>
                  <a:t>2011</a:t>
                </a:r>
                <a:r>
                  <a:rPr lang="ko-KR" altLang="en-US" sz="800" dirty="0">
                    <a:solidFill>
                      <a:srgbClr val="FF0000"/>
                    </a:solidFill>
                    <a:latin typeface="+mj-ea"/>
                    <a:ea typeface="+mj-ea"/>
                  </a:rPr>
                  <a:t>년 </a:t>
                </a:r>
                <a:r>
                  <a:rPr lang="en-US" altLang="ko-KR" sz="800" dirty="0">
                    <a:solidFill>
                      <a:srgbClr val="FF0000"/>
                    </a:solidFill>
                    <a:latin typeface="+mj-ea"/>
                    <a:ea typeface="+mj-ea"/>
                  </a:rPr>
                  <a:t>4</a:t>
                </a:r>
                <a:r>
                  <a:rPr lang="ko-KR" altLang="en-US" sz="800" dirty="0">
                    <a:solidFill>
                      <a:srgbClr val="FF0000"/>
                    </a:solidFill>
                    <a:latin typeface="+mj-ea"/>
                    <a:ea typeface="+mj-ea"/>
                  </a:rPr>
                  <a:t>월부터</a:t>
                </a:r>
                <a:r>
                  <a:rPr lang="en-US" altLang="ko-KR" sz="800" dirty="0">
                    <a:solidFill>
                      <a:srgbClr val="FF0000"/>
                    </a:solidFill>
                    <a:latin typeface="+mj-ea"/>
                    <a:ea typeface="+mj-ea"/>
                  </a:rPr>
                  <a:t>)</a:t>
                </a:r>
                <a:endParaRPr lang="en-US" altLang="ja-JP" sz="800" dirty="0">
                  <a:solidFill>
                    <a:srgbClr val="FF0000"/>
                  </a:solidFill>
                  <a:latin typeface="+mj-ea"/>
                  <a:ea typeface="+mj-ea"/>
                </a:endParaRPr>
              </a:p>
              <a:p>
                <a:pPr>
                  <a:lnSpc>
                    <a:spcPts val="700"/>
                  </a:lnSpc>
                </a:pPr>
                <a:endParaRPr lang="en-US" altLang="ja-JP" sz="800" dirty="0" smtClean="0">
                  <a:solidFill>
                    <a:srgbClr val="FF0000"/>
                  </a:solidFill>
                  <a:latin typeface="+mj-ea"/>
                  <a:ea typeface="+mj-ea"/>
                </a:endParaRPr>
              </a:p>
              <a:p>
                <a:pPr>
                  <a:lnSpc>
                    <a:spcPts val="700"/>
                  </a:lnSpc>
                </a:pPr>
                <a:endParaRPr lang="ja-JP" altLang="en-US" sz="800" dirty="0">
                  <a:solidFill>
                    <a:srgbClr val="FF0000"/>
                  </a:solidFill>
                  <a:latin typeface="+mj-ea"/>
                  <a:ea typeface="+mj-ea"/>
                </a:endParaRPr>
              </a:p>
            </p:txBody>
          </p:sp>
          <p:pic>
            <p:nvPicPr>
              <p:cNvPr id="248" name="Picture 610" descr="C:\Users\159935\Desktop\いめーじ\bus-2\bus-2.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534028" y="7722823"/>
                <a:ext cx="268655" cy="26865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52" name="テキスト ボックス 251"/>
          <p:cNvSpPr txBox="1"/>
          <p:nvPr/>
        </p:nvSpPr>
        <p:spPr>
          <a:xfrm>
            <a:off x="6214990" y="5685688"/>
            <a:ext cx="697627" cy="215444"/>
          </a:xfrm>
          <a:prstGeom prst="rect">
            <a:avLst/>
          </a:prstGeom>
          <a:noFill/>
        </p:spPr>
        <p:txBody>
          <a:bodyPr wrap="none" rtlCol="0">
            <a:spAutoFit/>
          </a:bodyPr>
          <a:lstStyle/>
          <a:p>
            <a:r>
              <a:rPr lang="ko-KR" altLang="en-US" sz="800" dirty="0"/>
              <a:t>오나하마항</a:t>
            </a:r>
            <a:endParaRPr kumimoji="1" lang="ja-JP" altLang="en-US" sz="800" dirty="0"/>
          </a:p>
        </p:txBody>
      </p:sp>
      <p:sp>
        <p:nvSpPr>
          <p:cNvPr id="253" name="正方形/長方形 252"/>
          <p:cNvSpPr/>
          <p:nvPr/>
        </p:nvSpPr>
        <p:spPr>
          <a:xfrm>
            <a:off x="112158" y="6021404"/>
            <a:ext cx="1464470" cy="1215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900" dirty="0">
                <a:solidFill>
                  <a:schemeClr val="tx2"/>
                </a:solidFill>
              </a:rPr>
              <a:t>300.4</a:t>
            </a:r>
            <a:r>
              <a:rPr lang="ko-KR" altLang="en-US" sz="900" dirty="0">
                <a:solidFill>
                  <a:schemeClr val="tx2"/>
                </a:solidFill>
              </a:rPr>
              <a:t>킬로미터에 달하는 조반자동차도 전선은 원자력 발전 사고에 의해 후쿠시마현내의 공사가 지연되고 있었습니다만</a:t>
            </a:r>
            <a:r>
              <a:rPr lang="en-US" altLang="ko-KR" sz="900" dirty="0">
                <a:solidFill>
                  <a:schemeClr val="tx2"/>
                </a:solidFill>
              </a:rPr>
              <a:t>, 3</a:t>
            </a:r>
            <a:r>
              <a:rPr lang="ko-KR" altLang="en-US" sz="900" dirty="0">
                <a:solidFill>
                  <a:schemeClr val="tx2"/>
                </a:solidFill>
              </a:rPr>
              <a:t>월 </a:t>
            </a:r>
            <a:r>
              <a:rPr lang="en-US" altLang="ko-KR" sz="900" dirty="0">
                <a:solidFill>
                  <a:schemeClr val="tx2"/>
                </a:solidFill>
              </a:rPr>
              <a:t>1</a:t>
            </a:r>
            <a:r>
              <a:rPr lang="ko-KR" altLang="en-US" sz="900" dirty="0">
                <a:solidFill>
                  <a:schemeClr val="tx2"/>
                </a:solidFill>
              </a:rPr>
              <a:t>일에 전선 개통했습니다</a:t>
            </a:r>
            <a:r>
              <a:rPr lang="en-US" altLang="ko-KR" sz="900" dirty="0" smtClean="0">
                <a:solidFill>
                  <a:schemeClr val="tx2"/>
                </a:solidFill>
              </a:rPr>
              <a:t>.</a:t>
            </a:r>
            <a:endParaRPr lang="en-US" altLang="ja-JP" sz="900" dirty="0">
              <a:solidFill>
                <a:schemeClr val="tx2"/>
              </a:solidFill>
            </a:endParaRPr>
          </a:p>
        </p:txBody>
      </p:sp>
      <p:pic>
        <p:nvPicPr>
          <p:cNvPr id="255" name="Picture 748" descr="\\KIKAKU-1\disk1\総合計画課共有フォルダ\06パソコンアップデート\01計画・調整\02復興計画\●復興ビジョン共有から移動●\◎写真等素材集（Data ｱｰｶｲﾌﾞ･ﾊﾞｯｸｱｯﾌﾟ）\12 交通インフラ復旧\常磐道開通\開通式の様子.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844823" y="5901666"/>
            <a:ext cx="1648271" cy="1310530"/>
          </a:xfrm>
          <a:prstGeom prst="rect">
            <a:avLst/>
          </a:prstGeom>
          <a:noFill/>
          <a:extLst>
            <a:ext uri="{909E8E84-426E-40DD-AFC4-6F175D3DCCD1}">
              <a14:hiddenFill xmlns:a14="http://schemas.microsoft.com/office/drawing/2010/main">
                <a:solidFill>
                  <a:srgbClr val="FFFFFF"/>
                </a:solidFill>
              </a14:hiddenFill>
            </a:ext>
          </a:extLst>
        </p:spPr>
      </p:pic>
      <p:sp>
        <p:nvSpPr>
          <p:cNvPr id="256" name="テキスト ボックス 255"/>
          <p:cNvSpPr txBox="1"/>
          <p:nvPr/>
        </p:nvSpPr>
        <p:spPr>
          <a:xfrm>
            <a:off x="1937683" y="5892032"/>
            <a:ext cx="2245338" cy="207749"/>
          </a:xfrm>
          <a:prstGeom prst="rect">
            <a:avLst/>
          </a:prstGeom>
          <a:noFill/>
        </p:spPr>
        <p:txBody>
          <a:bodyPr wrap="square" lIns="36000" rIns="36000" rtlCol="0">
            <a:spAutoFit/>
          </a:bodyPr>
          <a:lstStyle/>
          <a:p>
            <a:pPr>
              <a:lnSpc>
                <a:spcPts val="900"/>
              </a:lnSpc>
            </a:pPr>
            <a:r>
              <a:rPr lang="en-US" altLang="ko-KR" sz="900" b="1" dirty="0" smtClean="0">
                <a:ln w="1270">
                  <a:solidFill>
                    <a:srgbClr val="FF0000"/>
                  </a:solidFill>
                </a:ln>
                <a:solidFill>
                  <a:srgbClr val="FF6600"/>
                </a:solidFill>
                <a:effectLst>
                  <a:glow rad="63500">
                    <a:schemeClr val="bg1"/>
                  </a:glow>
                </a:effectLst>
                <a:latin typeface="+mj-ea"/>
                <a:ea typeface="+mj-ea"/>
              </a:rPr>
              <a:t>2015</a:t>
            </a:r>
            <a:r>
              <a:rPr lang="ko-KR" altLang="en-US" sz="900" b="1" dirty="0">
                <a:ln w="1270">
                  <a:solidFill>
                    <a:srgbClr val="FF0000"/>
                  </a:solidFill>
                </a:ln>
                <a:solidFill>
                  <a:srgbClr val="FF6600"/>
                </a:solidFill>
                <a:effectLst>
                  <a:glow rad="63500">
                    <a:schemeClr val="bg1"/>
                  </a:glow>
                </a:effectLst>
                <a:latin typeface="+mj-ea"/>
                <a:ea typeface="+mj-ea"/>
              </a:rPr>
              <a:t>년 </a:t>
            </a:r>
            <a:r>
              <a:rPr lang="en-US" altLang="ko-KR" sz="900" b="1" dirty="0">
                <a:ln w="1270">
                  <a:solidFill>
                    <a:srgbClr val="FF0000"/>
                  </a:solidFill>
                </a:ln>
                <a:solidFill>
                  <a:srgbClr val="FF6600"/>
                </a:solidFill>
                <a:effectLst>
                  <a:glow rad="63500">
                    <a:schemeClr val="bg1"/>
                  </a:glow>
                </a:effectLst>
                <a:latin typeface="+mj-ea"/>
                <a:ea typeface="+mj-ea"/>
              </a:rPr>
              <a:t>3</a:t>
            </a:r>
            <a:r>
              <a:rPr lang="ko-KR" altLang="en-US" sz="900" b="1" dirty="0">
                <a:ln w="1270">
                  <a:solidFill>
                    <a:srgbClr val="FF0000"/>
                  </a:solidFill>
                </a:ln>
                <a:solidFill>
                  <a:srgbClr val="FF6600"/>
                </a:solidFill>
                <a:effectLst>
                  <a:glow rad="63500">
                    <a:schemeClr val="bg1"/>
                  </a:glow>
                </a:effectLst>
                <a:latin typeface="+mj-ea"/>
                <a:ea typeface="+mj-ea"/>
              </a:rPr>
              <a:t>월 </a:t>
            </a:r>
            <a:r>
              <a:rPr lang="en-US" altLang="ko-KR" sz="900" b="1" dirty="0">
                <a:ln w="1270">
                  <a:solidFill>
                    <a:srgbClr val="FF0000"/>
                  </a:solidFill>
                </a:ln>
                <a:solidFill>
                  <a:srgbClr val="FF6600"/>
                </a:solidFill>
                <a:effectLst>
                  <a:glow rad="63500">
                    <a:schemeClr val="bg1"/>
                  </a:glow>
                </a:effectLst>
                <a:latin typeface="+mj-ea"/>
                <a:ea typeface="+mj-ea"/>
              </a:rPr>
              <a:t>1</a:t>
            </a:r>
            <a:r>
              <a:rPr lang="ko-KR" altLang="en-US" sz="900" b="1" dirty="0">
                <a:ln w="1270">
                  <a:solidFill>
                    <a:srgbClr val="FF0000"/>
                  </a:solidFill>
                </a:ln>
                <a:solidFill>
                  <a:srgbClr val="FF6600"/>
                </a:solidFill>
                <a:effectLst>
                  <a:glow rad="63500">
                    <a:schemeClr val="bg1"/>
                  </a:glow>
                </a:effectLst>
                <a:latin typeface="+mj-ea"/>
                <a:ea typeface="+mj-ea"/>
              </a:rPr>
              <a:t>일 전선 </a:t>
            </a:r>
            <a:r>
              <a:rPr lang="ko-KR" altLang="en-US" sz="900" b="1" dirty="0" smtClean="0">
                <a:ln w="1270">
                  <a:solidFill>
                    <a:srgbClr val="FF0000"/>
                  </a:solidFill>
                </a:ln>
                <a:solidFill>
                  <a:srgbClr val="FF6600"/>
                </a:solidFill>
                <a:effectLst>
                  <a:glow rad="63500">
                    <a:schemeClr val="bg1"/>
                  </a:glow>
                </a:effectLst>
                <a:latin typeface="+mj-ea"/>
                <a:ea typeface="+mj-ea"/>
              </a:rPr>
              <a:t>개통</a:t>
            </a:r>
            <a:endParaRPr kumimoji="1" lang="ja-JP" altLang="en-US" sz="800" dirty="0">
              <a:ln w="1270">
                <a:solidFill>
                  <a:schemeClr val="tx1"/>
                </a:solidFill>
              </a:ln>
              <a:solidFill>
                <a:srgbClr val="FF6600"/>
              </a:solidFill>
              <a:effectLst>
                <a:glow rad="63500">
                  <a:schemeClr val="bg1"/>
                </a:glow>
              </a:effectLst>
              <a:latin typeface="+mj-ea"/>
              <a:ea typeface="+mj-ea"/>
            </a:endParaRPr>
          </a:p>
        </p:txBody>
      </p:sp>
      <p:sp>
        <p:nvSpPr>
          <p:cNvPr id="29" name="フリーフォーム 28"/>
          <p:cNvSpPr/>
          <p:nvPr/>
        </p:nvSpPr>
        <p:spPr>
          <a:xfrm>
            <a:off x="3686175" y="3495675"/>
            <a:ext cx="2219325" cy="1857375"/>
          </a:xfrm>
          <a:custGeom>
            <a:avLst/>
            <a:gdLst>
              <a:gd name="connsiteX0" fmla="*/ 2219325 w 2219325"/>
              <a:gd name="connsiteY0" fmla="*/ 1857375 h 1857375"/>
              <a:gd name="connsiteX1" fmla="*/ 2190750 w 2219325"/>
              <a:gd name="connsiteY1" fmla="*/ 1781175 h 1857375"/>
              <a:gd name="connsiteX2" fmla="*/ 2171700 w 2219325"/>
              <a:gd name="connsiteY2" fmla="*/ 1724025 h 1857375"/>
              <a:gd name="connsiteX3" fmla="*/ 2162175 w 2219325"/>
              <a:gd name="connsiteY3" fmla="*/ 1695450 h 1857375"/>
              <a:gd name="connsiteX4" fmla="*/ 2143125 w 2219325"/>
              <a:gd name="connsiteY4" fmla="*/ 1666875 h 1857375"/>
              <a:gd name="connsiteX5" fmla="*/ 2124075 w 2219325"/>
              <a:gd name="connsiteY5" fmla="*/ 1609725 h 1857375"/>
              <a:gd name="connsiteX6" fmla="*/ 2114550 w 2219325"/>
              <a:gd name="connsiteY6" fmla="*/ 1581150 h 1857375"/>
              <a:gd name="connsiteX7" fmla="*/ 2095500 w 2219325"/>
              <a:gd name="connsiteY7" fmla="*/ 1552575 h 1857375"/>
              <a:gd name="connsiteX8" fmla="*/ 2076450 w 2219325"/>
              <a:gd name="connsiteY8" fmla="*/ 1495425 h 1857375"/>
              <a:gd name="connsiteX9" fmla="*/ 2066925 w 2219325"/>
              <a:gd name="connsiteY9" fmla="*/ 1466850 h 1857375"/>
              <a:gd name="connsiteX10" fmla="*/ 2047875 w 2219325"/>
              <a:gd name="connsiteY10" fmla="*/ 1438275 h 1857375"/>
              <a:gd name="connsiteX11" fmla="*/ 2038350 w 2219325"/>
              <a:gd name="connsiteY11" fmla="*/ 1409700 h 1857375"/>
              <a:gd name="connsiteX12" fmla="*/ 2009775 w 2219325"/>
              <a:gd name="connsiteY12" fmla="*/ 1371600 h 1857375"/>
              <a:gd name="connsiteX13" fmla="*/ 1990725 w 2219325"/>
              <a:gd name="connsiteY13" fmla="*/ 1333500 h 1857375"/>
              <a:gd name="connsiteX14" fmla="*/ 1952625 w 2219325"/>
              <a:gd name="connsiteY14" fmla="*/ 1276350 h 1857375"/>
              <a:gd name="connsiteX15" fmla="*/ 1943100 w 2219325"/>
              <a:gd name="connsiteY15" fmla="*/ 1247775 h 1857375"/>
              <a:gd name="connsiteX16" fmla="*/ 1914525 w 2219325"/>
              <a:gd name="connsiteY16" fmla="*/ 1219200 h 1857375"/>
              <a:gd name="connsiteX17" fmla="*/ 1866900 w 2219325"/>
              <a:gd name="connsiteY17" fmla="*/ 1162050 h 1857375"/>
              <a:gd name="connsiteX18" fmla="*/ 1838325 w 2219325"/>
              <a:gd name="connsiteY18" fmla="*/ 1143000 h 1857375"/>
              <a:gd name="connsiteX19" fmla="*/ 1781175 w 2219325"/>
              <a:gd name="connsiteY19" fmla="*/ 1085850 h 1857375"/>
              <a:gd name="connsiteX20" fmla="*/ 1695450 w 2219325"/>
              <a:gd name="connsiteY20" fmla="*/ 1038225 h 1857375"/>
              <a:gd name="connsiteX21" fmla="*/ 1666875 w 2219325"/>
              <a:gd name="connsiteY21" fmla="*/ 1019175 h 1857375"/>
              <a:gd name="connsiteX22" fmla="*/ 1638300 w 2219325"/>
              <a:gd name="connsiteY22" fmla="*/ 990600 h 1857375"/>
              <a:gd name="connsiteX23" fmla="*/ 1609725 w 2219325"/>
              <a:gd name="connsiteY23" fmla="*/ 981075 h 1857375"/>
              <a:gd name="connsiteX24" fmla="*/ 1581150 w 2219325"/>
              <a:gd name="connsiteY24" fmla="*/ 952500 h 1857375"/>
              <a:gd name="connsiteX25" fmla="*/ 1514475 w 2219325"/>
              <a:gd name="connsiteY25" fmla="*/ 914400 h 1857375"/>
              <a:gd name="connsiteX26" fmla="*/ 1457325 w 2219325"/>
              <a:gd name="connsiteY26" fmla="*/ 876300 h 1857375"/>
              <a:gd name="connsiteX27" fmla="*/ 1428750 w 2219325"/>
              <a:gd name="connsiteY27" fmla="*/ 866775 h 1857375"/>
              <a:gd name="connsiteX28" fmla="*/ 1390650 w 2219325"/>
              <a:gd name="connsiteY28" fmla="*/ 847725 h 1857375"/>
              <a:gd name="connsiteX29" fmla="*/ 1333500 w 2219325"/>
              <a:gd name="connsiteY29" fmla="*/ 828675 h 1857375"/>
              <a:gd name="connsiteX30" fmla="*/ 1304925 w 2219325"/>
              <a:gd name="connsiteY30" fmla="*/ 809625 h 1857375"/>
              <a:gd name="connsiteX31" fmla="*/ 1238250 w 2219325"/>
              <a:gd name="connsiteY31" fmla="*/ 790575 h 1857375"/>
              <a:gd name="connsiteX32" fmla="*/ 1181100 w 2219325"/>
              <a:gd name="connsiteY32" fmla="*/ 771525 h 1857375"/>
              <a:gd name="connsiteX33" fmla="*/ 1143000 w 2219325"/>
              <a:gd name="connsiteY33" fmla="*/ 752475 h 1857375"/>
              <a:gd name="connsiteX34" fmla="*/ 1085850 w 2219325"/>
              <a:gd name="connsiteY34" fmla="*/ 742950 h 1857375"/>
              <a:gd name="connsiteX35" fmla="*/ 1038225 w 2219325"/>
              <a:gd name="connsiteY35" fmla="*/ 733425 h 1857375"/>
              <a:gd name="connsiteX36" fmla="*/ 981075 w 2219325"/>
              <a:gd name="connsiteY36" fmla="*/ 714375 h 1857375"/>
              <a:gd name="connsiteX37" fmla="*/ 923925 w 2219325"/>
              <a:gd name="connsiteY37" fmla="*/ 685800 h 1857375"/>
              <a:gd name="connsiteX38" fmla="*/ 885825 w 2219325"/>
              <a:gd name="connsiteY38" fmla="*/ 666750 h 1857375"/>
              <a:gd name="connsiteX39" fmla="*/ 819150 w 2219325"/>
              <a:gd name="connsiteY39" fmla="*/ 638175 h 1857375"/>
              <a:gd name="connsiteX40" fmla="*/ 733425 w 2219325"/>
              <a:gd name="connsiteY40" fmla="*/ 581025 h 1857375"/>
              <a:gd name="connsiteX41" fmla="*/ 657225 w 2219325"/>
              <a:gd name="connsiteY41" fmla="*/ 542925 h 1857375"/>
              <a:gd name="connsiteX42" fmla="*/ 619125 w 2219325"/>
              <a:gd name="connsiteY42" fmla="*/ 514350 h 1857375"/>
              <a:gd name="connsiteX43" fmla="*/ 590550 w 2219325"/>
              <a:gd name="connsiteY43" fmla="*/ 485775 h 1857375"/>
              <a:gd name="connsiteX44" fmla="*/ 552450 w 2219325"/>
              <a:gd name="connsiteY44" fmla="*/ 476250 h 1857375"/>
              <a:gd name="connsiteX45" fmla="*/ 495300 w 2219325"/>
              <a:gd name="connsiteY45" fmla="*/ 419100 h 1857375"/>
              <a:gd name="connsiteX46" fmla="*/ 466725 w 2219325"/>
              <a:gd name="connsiteY46" fmla="*/ 390525 h 1857375"/>
              <a:gd name="connsiteX47" fmla="*/ 447675 w 2219325"/>
              <a:gd name="connsiteY47" fmla="*/ 361950 h 1857375"/>
              <a:gd name="connsiteX48" fmla="*/ 419100 w 2219325"/>
              <a:gd name="connsiteY48" fmla="*/ 333375 h 1857375"/>
              <a:gd name="connsiteX49" fmla="*/ 381000 w 2219325"/>
              <a:gd name="connsiteY49" fmla="*/ 276225 h 1857375"/>
              <a:gd name="connsiteX50" fmla="*/ 361950 w 2219325"/>
              <a:gd name="connsiteY50" fmla="*/ 247650 h 1857375"/>
              <a:gd name="connsiteX51" fmla="*/ 304800 w 2219325"/>
              <a:gd name="connsiteY51" fmla="*/ 190500 h 1857375"/>
              <a:gd name="connsiteX52" fmla="*/ 276225 w 2219325"/>
              <a:gd name="connsiteY52" fmla="*/ 171450 h 1857375"/>
              <a:gd name="connsiteX53" fmla="*/ 161925 w 2219325"/>
              <a:gd name="connsiteY53" fmla="*/ 76200 h 1857375"/>
              <a:gd name="connsiteX54" fmla="*/ 133350 w 2219325"/>
              <a:gd name="connsiteY54" fmla="*/ 57150 h 1857375"/>
              <a:gd name="connsiteX55" fmla="*/ 76200 w 2219325"/>
              <a:gd name="connsiteY55" fmla="*/ 38100 h 1857375"/>
              <a:gd name="connsiteX56" fmla="*/ 47625 w 2219325"/>
              <a:gd name="connsiteY56" fmla="*/ 19050 h 1857375"/>
              <a:gd name="connsiteX57" fmla="*/ 0 w 2219325"/>
              <a:gd name="connsiteY57" fmla="*/ 0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219325" h="1857375">
                <a:moveTo>
                  <a:pt x="2219325" y="1857375"/>
                </a:moveTo>
                <a:cubicBezTo>
                  <a:pt x="2196744" y="1744469"/>
                  <a:pt x="2226425" y="1861443"/>
                  <a:pt x="2190750" y="1781175"/>
                </a:cubicBezTo>
                <a:cubicBezTo>
                  <a:pt x="2182595" y="1762825"/>
                  <a:pt x="2178050" y="1743075"/>
                  <a:pt x="2171700" y="1724025"/>
                </a:cubicBezTo>
                <a:lnTo>
                  <a:pt x="2162175" y="1695450"/>
                </a:lnTo>
                <a:cubicBezTo>
                  <a:pt x="2158555" y="1684590"/>
                  <a:pt x="2147774" y="1677336"/>
                  <a:pt x="2143125" y="1666875"/>
                </a:cubicBezTo>
                <a:cubicBezTo>
                  <a:pt x="2134970" y="1648525"/>
                  <a:pt x="2130425" y="1628775"/>
                  <a:pt x="2124075" y="1609725"/>
                </a:cubicBezTo>
                <a:lnTo>
                  <a:pt x="2114550" y="1581150"/>
                </a:lnTo>
                <a:cubicBezTo>
                  <a:pt x="2110930" y="1570290"/>
                  <a:pt x="2100149" y="1563036"/>
                  <a:pt x="2095500" y="1552575"/>
                </a:cubicBezTo>
                <a:cubicBezTo>
                  <a:pt x="2087345" y="1534225"/>
                  <a:pt x="2082800" y="1514475"/>
                  <a:pt x="2076450" y="1495425"/>
                </a:cubicBezTo>
                <a:lnTo>
                  <a:pt x="2066925" y="1466850"/>
                </a:lnTo>
                <a:cubicBezTo>
                  <a:pt x="2063305" y="1455990"/>
                  <a:pt x="2052995" y="1448514"/>
                  <a:pt x="2047875" y="1438275"/>
                </a:cubicBezTo>
                <a:cubicBezTo>
                  <a:pt x="2043385" y="1429295"/>
                  <a:pt x="2043331" y="1418417"/>
                  <a:pt x="2038350" y="1409700"/>
                </a:cubicBezTo>
                <a:cubicBezTo>
                  <a:pt x="2030474" y="1395917"/>
                  <a:pt x="2018189" y="1385062"/>
                  <a:pt x="2009775" y="1371600"/>
                </a:cubicBezTo>
                <a:cubicBezTo>
                  <a:pt x="2002250" y="1359559"/>
                  <a:pt x="1998030" y="1345676"/>
                  <a:pt x="1990725" y="1333500"/>
                </a:cubicBezTo>
                <a:cubicBezTo>
                  <a:pt x="1978945" y="1313867"/>
                  <a:pt x="1965325" y="1295400"/>
                  <a:pt x="1952625" y="1276350"/>
                </a:cubicBezTo>
                <a:cubicBezTo>
                  <a:pt x="1947056" y="1267996"/>
                  <a:pt x="1948669" y="1256129"/>
                  <a:pt x="1943100" y="1247775"/>
                </a:cubicBezTo>
                <a:cubicBezTo>
                  <a:pt x="1935628" y="1236567"/>
                  <a:pt x="1923149" y="1229548"/>
                  <a:pt x="1914525" y="1219200"/>
                </a:cubicBezTo>
                <a:cubicBezTo>
                  <a:pt x="1880468" y="1178332"/>
                  <a:pt x="1912436" y="1199996"/>
                  <a:pt x="1866900" y="1162050"/>
                </a:cubicBezTo>
                <a:cubicBezTo>
                  <a:pt x="1858106" y="1154721"/>
                  <a:pt x="1846881" y="1150605"/>
                  <a:pt x="1838325" y="1143000"/>
                </a:cubicBezTo>
                <a:cubicBezTo>
                  <a:pt x="1818189" y="1125102"/>
                  <a:pt x="1803591" y="1100794"/>
                  <a:pt x="1781175" y="1085850"/>
                </a:cubicBezTo>
                <a:cubicBezTo>
                  <a:pt x="1715671" y="1042181"/>
                  <a:pt x="1745745" y="1054990"/>
                  <a:pt x="1695450" y="1038225"/>
                </a:cubicBezTo>
                <a:cubicBezTo>
                  <a:pt x="1685925" y="1031875"/>
                  <a:pt x="1675669" y="1026504"/>
                  <a:pt x="1666875" y="1019175"/>
                </a:cubicBezTo>
                <a:cubicBezTo>
                  <a:pt x="1656527" y="1010551"/>
                  <a:pt x="1649508" y="998072"/>
                  <a:pt x="1638300" y="990600"/>
                </a:cubicBezTo>
                <a:cubicBezTo>
                  <a:pt x="1629946" y="985031"/>
                  <a:pt x="1619250" y="984250"/>
                  <a:pt x="1609725" y="981075"/>
                </a:cubicBezTo>
                <a:cubicBezTo>
                  <a:pt x="1600200" y="971550"/>
                  <a:pt x="1591498" y="961124"/>
                  <a:pt x="1581150" y="952500"/>
                </a:cubicBezTo>
                <a:cubicBezTo>
                  <a:pt x="1552908" y="928965"/>
                  <a:pt x="1547747" y="934363"/>
                  <a:pt x="1514475" y="914400"/>
                </a:cubicBezTo>
                <a:cubicBezTo>
                  <a:pt x="1494842" y="902620"/>
                  <a:pt x="1479045" y="883540"/>
                  <a:pt x="1457325" y="876300"/>
                </a:cubicBezTo>
                <a:cubicBezTo>
                  <a:pt x="1447800" y="873125"/>
                  <a:pt x="1437978" y="870730"/>
                  <a:pt x="1428750" y="866775"/>
                </a:cubicBezTo>
                <a:cubicBezTo>
                  <a:pt x="1415699" y="861182"/>
                  <a:pt x="1403833" y="852998"/>
                  <a:pt x="1390650" y="847725"/>
                </a:cubicBezTo>
                <a:cubicBezTo>
                  <a:pt x="1372006" y="840267"/>
                  <a:pt x="1333500" y="828675"/>
                  <a:pt x="1333500" y="828675"/>
                </a:cubicBezTo>
                <a:cubicBezTo>
                  <a:pt x="1323975" y="822325"/>
                  <a:pt x="1315164" y="814745"/>
                  <a:pt x="1304925" y="809625"/>
                </a:cubicBezTo>
                <a:cubicBezTo>
                  <a:pt x="1288920" y="801622"/>
                  <a:pt x="1253509" y="795153"/>
                  <a:pt x="1238250" y="790575"/>
                </a:cubicBezTo>
                <a:cubicBezTo>
                  <a:pt x="1219016" y="784805"/>
                  <a:pt x="1199061" y="780505"/>
                  <a:pt x="1181100" y="771525"/>
                </a:cubicBezTo>
                <a:cubicBezTo>
                  <a:pt x="1168400" y="765175"/>
                  <a:pt x="1156600" y="756555"/>
                  <a:pt x="1143000" y="752475"/>
                </a:cubicBezTo>
                <a:cubicBezTo>
                  <a:pt x="1124502" y="746926"/>
                  <a:pt x="1104851" y="746405"/>
                  <a:pt x="1085850" y="742950"/>
                </a:cubicBezTo>
                <a:cubicBezTo>
                  <a:pt x="1069922" y="740054"/>
                  <a:pt x="1053844" y="737685"/>
                  <a:pt x="1038225" y="733425"/>
                </a:cubicBezTo>
                <a:cubicBezTo>
                  <a:pt x="1018852" y="728141"/>
                  <a:pt x="981075" y="714375"/>
                  <a:pt x="981075" y="714375"/>
                </a:cubicBezTo>
                <a:cubicBezTo>
                  <a:pt x="926161" y="677766"/>
                  <a:pt x="979134" y="709461"/>
                  <a:pt x="923925" y="685800"/>
                </a:cubicBezTo>
                <a:cubicBezTo>
                  <a:pt x="910874" y="680207"/>
                  <a:pt x="898876" y="672343"/>
                  <a:pt x="885825" y="666750"/>
                </a:cubicBezTo>
                <a:cubicBezTo>
                  <a:pt x="839841" y="647042"/>
                  <a:pt x="871801" y="669765"/>
                  <a:pt x="819150" y="638175"/>
                </a:cubicBezTo>
                <a:lnTo>
                  <a:pt x="733425" y="581025"/>
                </a:lnTo>
                <a:cubicBezTo>
                  <a:pt x="709796" y="565273"/>
                  <a:pt x="679943" y="559964"/>
                  <a:pt x="657225" y="542925"/>
                </a:cubicBezTo>
                <a:cubicBezTo>
                  <a:pt x="644525" y="533400"/>
                  <a:pt x="631178" y="524681"/>
                  <a:pt x="619125" y="514350"/>
                </a:cubicBezTo>
                <a:cubicBezTo>
                  <a:pt x="608898" y="505584"/>
                  <a:pt x="602246" y="492458"/>
                  <a:pt x="590550" y="485775"/>
                </a:cubicBezTo>
                <a:cubicBezTo>
                  <a:pt x="579184" y="479280"/>
                  <a:pt x="565150" y="479425"/>
                  <a:pt x="552450" y="476250"/>
                </a:cubicBezTo>
                <a:lnTo>
                  <a:pt x="495300" y="419100"/>
                </a:lnTo>
                <a:cubicBezTo>
                  <a:pt x="485775" y="409575"/>
                  <a:pt x="474197" y="401733"/>
                  <a:pt x="466725" y="390525"/>
                </a:cubicBezTo>
                <a:cubicBezTo>
                  <a:pt x="460375" y="381000"/>
                  <a:pt x="455004" y="370744"/>
                  <a:pt x="447675" y="361950"/>
                </a:cubicBezTo>
                <a:cubicBezTo>
                  <a:pt x="439051" y="351602"/>
                  <a:pt x="427370" y="344008"/>
                  <a:pt x="419100" y="333375"/>
                </a:cubicBezTo>
                <a:cubicBezTo>
                  <a:pt x="405044" y="315303"/>
                  <a:pt x="393700" y="295275"/>
                  <a:pt x="381000" y="276225"/>
                </a:cubicBezTo>
                <a:cubicBezTo>
                  <a:pt x="374650" y="266700"/>
                  <a:pt x="370045" y="255745"/>
                  <a:pt x="361950" y="247650"/>
                </a:cubicBezTo>
                <a:cubicBezTo>
                  <a:pt x="342900" y="228600"/>
                  <a:pt x="327216" y="205444"/>
                  <a:pt x="304800" y="190500"/>
                </a:cubicBezTo>
                <a:cubicBezTo>
                  <a:pt x="295275" y="184150"/>
                  <a:pt x="284781" y="179055"/>
                  <a:pt x="276225" y="171450"/>
                </a:cubicBezTo>
                <a:cubicBezTo>
                  <a:pt x="166216" y="73664"/>
                  <a:pt x="272654" y="150020"/>
                  <a:pt x="161925" y="76200"/>
                </a:cubicBezTo>
                <a:lnTo>
                  <a:pt x="133350" y="57150"/>
                </a:lnTo>
                <a:cubicBezTo>
                  <a:pt x="116642" y="46011"/>
                  <a:pt x="76200" y="38100"/>
                  <a:pt x="76200" y="38100"/>
                </a:cubicBezTo>
                <a:cubicBezTo>
                  <a:pt x="66675" y="31750"/>
                  <a:pt x="58147" y="23559"/>
                  <a:pt x="47625" y="19050"/>
                </a:cubicBezTo>
                <a:cubicBezTo>
                  <a:pt x="-8099" y="-4832"/>
                  <a:pt x="23332" y="23332"/>
                  <a:pt x="0" y="0"/>
                </a:cubicBezTo>
              </a:path>
            </a:pathLst>
          </a:custGeom>
          <a:no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88" name="テキスト ボックス 187"/>
          <p:cNvSpPr txBox="1"/>
          <p:nvPr/>
        </p:nvSpPr>
        <p:spPr>
          <a:xfrm rot="1637512">
            <a:off x="4589411" y="4206182"/>
            <a:ext cx="610564" cy="107722"/>
          </a:xfrm>
          <a:prstGeom prst="rect">
            <a:avLst/>
          </a:prstGeom>
          <a:solidFill>
            <a:schemeClr val="bg1"/>
          </a:solidFill>
        </p:spPr>
        <p:txBody>
          <a:bodyPr vert="horz" wrap="square" lIns="0" tIns="0" rIns="0" bIns="0" rtlCol="0" anchor="ctr" anchorCtr="0">
            <a:spAutoFit/>
          </a:bodyPr>
          <a:lstStyle/>
          <a:p>
            <a:pPr algn="ctr"/>
            <a:r>
              <a:rPr lang="ko-KR" altLang="en-US" sz="700" b="1" spc="-40" dirty="0" smtClean="0"/>
              <a:t>반에쓰 자동차도</a:t>
            </a:r>
            <a:endParaRPr kumimoji="1" lang="ja-JP" altLang="en-US" sz="700" b="1" spc="-40" dirty="0"/>
          </a:p>
        </p:txBody>
      </p:sp>
      <p:sp>
        <p:nvSpPr>
          <p:cNvPr id="239" name="正方形/長方形 238"/>
          <p:cNvSpPr/>
          <p:nvPr/>
        </p:nvSpPr>
        <p:spPr>
          <a:xfrm>
            <a:off x="-19910" y="7294979"/>
            <a:ext cx="2447201" cy="262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농림수산업 시설 등의 복구 상황</a:t>
            </a:r>
          </a:p>
        </p:txBody>
      </p:sp>
    </p:spTree>
    <p:extLst>
      <p:ext uri="{BB962C8B-B14F-4D97-AF65-F5344CB8AC3E}">
        <p14:creationId xmlns:p14="http://schemas.microsoft.com/office/powerpoint/2010/main" val="29699242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正方形/長方形 100"/>
          <p:cNvSpPr/>
          <p:nvPr/>
        </p:nvSpPr>
        <p:spPr>
          <a:xfrm>
            <a:off x="2641599" y="1546225"/>
            <a:ext cx="2935289" cy="477838"/>
          </a:xfrm>
          <a:prstGeom prst="rect">
            <a:avLst/>
          </a:prstGeom>
          <a:solidFill>
            <a:schemeClr val="accent4">
              <a:lumMod val="20000"/>
              <a:lumOff val="80000"/>
            </a:schemeClr>
          </a:solidFill>
          <a:ln w="19050">
            <a:noFill/>
          </a:ln>
        </p:spPr>
        <p:style>
          <a:lnRef idx="2">
            <a:schemeClr val="accent1"/>
          </a:lnRef>
          <a:fillRef idx="1">
            <a:schemeClr val="lt1"/>
          </a:fillRef>
          <a:effectRef idx="0">
            <a:schemeClr val="accent1"/>
          </a:effectRef>
          <a:fontRef idx="minor">
            <a:schemeClr val="dk1"/>
          </a:fontRef>
        </p:style>
        <p:txBody>
          <a:bodyPr anchor="ctr"/>
          <a:lstStyle/>
          <a:p>
            <a:pPr marL="180975" indent="-180975" fontAlgn="auto">
              <a:spcBef>
                <a:spcPts val="100"/>
              </a:spcBef>
              <a:spcAft>
                <a:spcPts val="0"/>
              </a:spcAft>
              <a:defRPr/>
            </a:pPr>
            <a:endParaRPr lang="ja-JP" altLang="en-US" sz="1000" dirty="0">
              <a:latin typeface="+mn-ea"/>
              <a:sym typeface="HG丸ｺﾞｼｯｸM-PRO" pitchFamily="50" charset="-128"/>
            </a:endParaRPr>
          </a:p>
        </p:txBody>
      </p:sp>
      <p:sp>
        <p:nvSpPr>
          <p:cNvPr id="12" name="角丸四角形 11"/>
          <p:cNvSpPr/>
          <p:nvPr/>
        </p:nvSpPr>
        <p:spPr>
          <a:xfrm>
            <a:off x="690563" y="4621213"/>
            <a:ext cx="3635375" cy="792162"/>
          </a:xfrm>
          <a:prstGeom prst="roundRect">
            <a:avLst>
              <a:gd name="adj" fmla="val 7750"/>
            </a:avLst>
          </a:prstGeom>
          <a:solidFill>
            <a:schemeClr val="accent5">
              <a:lumMod val="20000"/>
              <a:lumOff val="80000"/>
            </a:schemeClr>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aphicFrame>
        <p:nvGraphicFramePr>
          <p:cNvPr id="25" name="表 24"/>
          <p:cNvGraphicFramePr>
            <a:graphicFrameLocks noGrp="1"/>
          </p:cNvGraphicFramePr>
          <p:nvPr>
            <p:extLst>
              <p:ext uri="{D42A27DB-BD31-4B8C-83A1-F6EECF244321}">
                <p14:modId xmlns:p14="http://schemas.microsoft.com/office/powerpoint/2010/main" val="2263052515"/>
              </p:ext>
            </p:extLst>
          </p:nvPr>
        </p:nvGraphicFramePr>
        <p:xfrm>
          <a:off x="82550" y="3289300"/>
          <a:ext cx="5386388" cy="1265240"/>
        </p:xfrm>
        <a:graphic>
          <a:graphicData uri="http://schemas.openxmlformats.org/drawingml/2006/table">
            <a:tbl>
              <a:tblPr/>
              <a:tblGrid>
                <a:gridCol w="436563"/>
                <a:gridCol w="276225"/>
                <a:gridCol w="2462212"/>
                <a:gridCol w="552450"/>
                <a:gridCol w="554038"/>
                <a:gridCol w="552450"/>
                <a:gridCol w="552450"/>
              </a:tblGrid>
              <a:tr h="220663">
                <a:tc rowSpan="2"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ko-KR" altLang="en-US" sz="11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Gulim" pitchFamily="34" charset="-127"/>
                        </a:rPr>
                        <a:t>판정 결과</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CC1DA"/>
                    </a:solidFill>
                  </a:tcPr>
                </a:tc>
                <a:tc rowSpan="2" hMerge="1">
                  <a:txBody>
                    <a:bodyPr/>
                    <a:lstStyle/>
                    <a:p>
                      <a:endParaRPr kumimoji="1" lang="ja-JP" altLang="en-US"/>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ko-KR" altLang="en-US" sz="11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Gulim" pitchFamily="34" charset="-127"/>
                        </a:rPr>
                        <a:t>판정 내용</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CC1DA"/>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ko-KR" altLang="en-US" sz="12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Gulim" pitchFamily="34" charset="-127"/>
                        </a:rPr>
                        <a:t>선행 검사</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7DEE8"/>
                    </a:solidFill>
                  </a:tcPr>
                </a:tc>
                <a:tc hMerge="1">
                  <a:txBody>
                    <a:bodyPr/>
                    <a:lstStyle/>
                    <a:p>
                      <a:endParaRPr kumimoji="1" lang="ja-JP" altLang="en-US"/>
                    </a:p>
                  </a:txBody>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ko-KR" altLang="en-US" sz="12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Gulim" pitchFamily="34" charset="-127"/>
                        </a:rPr>
                        <a:t>본격 검사</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AC090"/>
                    </a:solidFill>
                  </a:tcPr>
                </a:tc>
                <a:tc hMerge="1">
                  <a:txBody>
                    <a:bodyPr/>
                    <a:lstStyle/>
                    <a:p>
                      <a:endParaRPr kumimoji="1" lang="ja-JP" altLang="en-US"/>
                    </a:p>
                  </a:txBody>
                  <a:tcPr/>
                </a:tc>
              </a:tr>
              <a:tr h="161925">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ko-KR" altLang="en-US" sz="1000" b="1" i="0" u="none" strike="noStrike" dirty="0">
                          <a:solidFill>
                            <a:schemeClr val="bg1"/>
                          </a:solidFill>
                          <a:effectLst>
                            <a:outerShdw blurRad="50800" dist="38100" algn="tr" rotWithShape="0">
                              <a:prstClr val="black">
                                <a:alpha val="40000"/>
                              </a:prstClr>
                            </a:outerShdw>
                          </a:effectLst>
                          <a:latin typeface="Gulim"/>
                        </a:rPr>
                        <a:t>인수</a:t>
                      </a:r>
                      <a:r>
                        <a:rPr lang="ko-KR" altLang="en-US" sz="800" b="1" i="0" u="none" strike="noStrike" dirty="0">
                          <a:solidFill>
                            <a:schemeClr val="bg1"/>
                          </a:solidFill>
                          <a:effectLst>
                            <a:outerShdw blurRad="50800" dist="38100" algn="tr" rotWithShape="0">
                              <a:prstClr val="black">
                                <a:alpha val="40000"/>
                              </a:prstClr>
                            </a:outerShdw>
                          </a:effectLst>
                          <a:latin typeface="ＭＳ Ｐゴシック"/>
                        </a:rPr>
                        <a:t>（</a:t>
                      </a:r>
                      <a:r>
                        <a:rPr lang="ko-KR" altLang="en-US" sz="800" b="1" i="0" u="none" strike="noStrike" dirty="0">
                          <a:solidFill>
                            <a:schemeClr val="bg1"/>
                          </a:solidFill>
                          <a:effectLst>
                            <a:outerShdw blurRad="50800" dist="38100" algn="tr" rotWithShape="0">
                              <a:prstClr val="black">
                                <a:alpha val="40000"/>
                              </a:prstClr>
                            </a:outerShdw>
                          </a:effectLst>
                          <a:latin typeface="Gulim"/>
                        </a:rPr>
                        <a:t>명</a:t>
                      </a:r>
                      <a:r>
                        <a:rPr lang="ko-KR" altLang="en-US" sz="800" b="1" i="0" u="none" strike="noStrike" dirty="0">
                          <a:solidFill>
                            <a:schemeClr val="bg1"/>
                          </a:solidFill>
                          <a:effectLst>
                            <a:outerShdw blurRad="50800" dist="38100" algn="tr" rotWithShape="0">
                              <a:prstClr val="black">
                                <a:alpha val="40000"/>
                              </a:prstClr>
                            </a:outerShdw>
                          </a:effectLst>
                          <a:latin typeface="ＭＳ Ｐゴシック"/>
                        </a:rPr>
                        <a:t>）</a:t>
                      </a:r>
                      <a:endParaRPr lang="ko-KR" altLang="en-US" sz="1000" b="1" i="0" u="none" strike="noStrike" dirty="0">
                        <a:solidFill>
                          <a:schemeClr val="bg1"/>
                        </a:solidFill>
                        <a:effectLst>
                          <a:outerShdw blurRad="50800" dist="38100" algn="tr" rotWithShape="0">
                            <a:prstClr val="black">
                              <a:alpha val="40000"/>
                            </a:prstClr>
                          </a:outerShdw>
                        </a:effectLst>
                        <a:latin typeface="Gulim"/>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ko-KR" altLang="en-US" sz="10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Gulim" pitchFamily="34" charset="-127"/>
                        </a:rPr>
                        <a:t>비율</a:t>
                      </a:r>
                      <a:r>
                        <a:rPr kumimoji="0" lang="ja-JP" altLang="en-US" sz="8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ＭＳ Ｐゴシック" charset="-128"/>
                        </a:rPr>
                        <a:t>（％）</a:t>
                      </a:r>
                      <a:endParaRPr kumimoji="0" lang="ja-JP" altLang="en-US" sz="10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ＭＳ Ｐゴシック" charset="-128"/>
                      </a:endParaRP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ko-KR" altLang="en-US" sz="10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Gulim" pitchFamily="34" charset="-127"/>
                        </a:rPr>
                        <a:t>인수</a:t>
                      </a:r>
                      <a:r>
                        <a:rPr kumimoji="0" lang="ja-JP" altLang="en-US" sz="8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ＭＳ Ｐゴシック" charset="-128"/>
                        </a:rPr>
                        <a:t>（</a:t>
                      </a:r>
                      <a:r>
                        <a:rPr kumimoji="0" lang="ko-KR" altLang="en-US" sz="8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Gulim" pitchFamily="34" charset="-127"/>
                        </a:rPr>
                        <a:t>명</a:t>
                      </a:r>
                      <a:r>
                        <a:rPr kumimoji="0" lang="ja-JP" altLang="en-US" sz="8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ＭＳ Ｐゴシック" charset="-128"/>
                        </a:rPr>
                        <a:t>）</a:t>
                      </a:r>
                      <a:endParaRPr kumimoji="0" lang="ja-JP" altLang="en-US" sz="10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ＭＳ Ｐゴシック" charset="-128"/>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AC09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ko-KR" altLang="en-US" sz="10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Gulim" pitchFamily="34" charset="-127"/>
                        </a:rPr>
                        <a:t>비율</a:t>
                      </a:r>
                      <a:r>
                        <a:rPr kumimoji="0" lang="ja-JP" altLang="en-US" sz="8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ＭＳ Ｐゴシック" charset="-128"/>
                        </a:rPr>
                        <a:t>（％）</a:t>
                      </a:r>
                      <a:endParaRPr kumimoji="0" lang="ja-JP" altLang="en-US" sz="1000" b="1" i="0" u="none" strike="noStrike" cap="none" normalizeH="0" baseline="0" dirty="0" smtClean="0">
                        <a:ln>
                          <a:noFill/>
                        </a:ln>
                        <a:solidFill>
                          <a:srgbClr val="FFFFFF"/>
                        </a:solidFill>
                        <a:effectLst>
                          <a:outerShdw blurRad="38100" dist="38100" dir="2700000" algn="tl">
                            <a:srgbClr val="000000"/>
                          </a:outerShdw>
                        </a:effectLst>
                        <a:latin typeface="ＭＳ Ｐゴシック" charset="-128"/>
                        <a:ea typeface="ＭＳ Ｐゴシック" charset="-128"/>
                      </a:endParaRP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AC090"/>
                    </a:solidFill>
                  </a:tcPr>
                </a:tc>
              </a:tr>
              <a:tr h="220663">
                <a:tc row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ja-JP" sz="900" b="0" i="0" u="none" strike="noStrike" cap="none" normalizeH="0" baseline="0" smtClean="0">
                          <a:ln>
                            <a:noFill/>
                          </a:ln>
                          <a:solidFill>
                            <a:srgbClr val="000000"/>
                          </a:solidFill>
                          <a:effectLst/>
                          <a:latin typeface="ＭＳ Ｐゴシック" charset="-128"/>
                          <a:ea typeface="ＭＳ Ｐゴシック" charset="-128"/>
                        </a:rPr>
                        <a:t> </a:t>
                      </a:r>
                      <a:r>
                        <a:rPr kumimoji="0" lang="en-US" sz="900" b="0" i="0" u="none" strike="noStrike" cap="none" normalizeH="0" baseline="0" smtClean="0">
                          <a:ln>
                            <a:noFill/>
                          </a:ln>
                          <a:solidFill>
                            <a:srgbClr val="000000"/>
                          </a:solidFill>
                          <a:effectLst/>
                          <a:latin typeface="ＭＳ Ｐゴシック" charset="-128"/>
                          <a:ea typeface="ＭＳ Ｐゴシック" charset="-128"/>
                        </a:rPr>
                        <a:t>Ａ</a:t>
                      </a:r>
                      <a:r>
                        <a:rPr kumimoji="0" lang="ko-KR" altLang="en-US" sz="900" b="0" i="0" u="none" strike="noStrike" cap="none" normalizeH="0" baseline="0" smtClean="0">
                          <a:ln>
                            <a:noFill/>
                          </a:ln>
                          <a:solidFill>
                            <a:srgbClr val="000000"/>
                          </a:solidFill>
                          <a:effectLst/>
                          <a:latin typeface="ＭＳ Ｐゴシック" charset="-128"/>
                          <a:ea typeface="Gulim" pitchFamily="34" charset="-127"/>
                        </a:rPr>
                        <a:t>판정</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ＭＳ Ｐゴシック" charset="-128"/>
                          <a:ea typeface="ＭＳ Ｐゴシック" charset="-128"/>
                        </a:rPr>
                        <a:t>Ａ１</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00000"/>
                          </a:solidFill>
                          <a:effectLst/>
                          <a:latin typeface="ＭＳ Ｐゴシック" charset="-128"/>
                          <a:ea typeface="ＭＳ Ｐゴシック" charset="-128"/>
                        </a:rPr>
                        <a:t>　</a:t>
                      </a:r>
                      <a:r>
                        <a:rPr kumimoji="0" lang="ko-KR" altLang="en-US" sz="1000" b="0" i="0" u="none" strike="noStrike" cap="none" normalizeH="0" baseline="0" dirty="0" smtClean="0">
                          <a:ln>
                            <a:noFill/>
                          </a:ln>
                          <a:solidFill>
                            <a:srgbClr val="000000"/>
                          </a:solidFill>
                          <a:effectLst/>
                          <a:latin typeface="ＭＳ Ｐゴシック" charset="-128"/>
                          <a:ea typeface="Gulim" pitchFamily="34" charset="-127"/>
                        </a:rPr>
                        <a:t>결절이나 낭종 없음</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153,017</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c rowSpan="2">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99.2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31,789</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c rowSpan="2">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ＭＳ Ｐゴシック" charset="-128"/>
                          <a:ea typeface="ＭＳ Ｐゴシック" charset="-128"/>
                        </a:rPr>
                        <a:t>99.2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r>
              <a:tr h="220663">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ＭＳ Ｐゴシック" charset="-128"/>
                          <a:ea typeface="ＭＳ Ｐゴシック" charset="-128"/>
                        </a:rPr>
                        <a:t>Ａ２</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00000"/>
                          </a:solidFill>
                          <a:effectLst/>
                          <a:latin typeface="ＭＳ Ｐゴシック" charset="-128"/>
                          <a:ea typeface="ＭＳ Ｐゴシック" charset="-128"/>
                        </a:rPr>
                        <a:t>　</a:t>
                      </a: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5.0mm</a:t>
                      </a:r>
                      <a:r>
                        <a:rPr kumimoji="0" lang="ko-KR" altLang="en-US" sz="1000" b="0" i="0" u="none" strike="noStrike" cap="none" normalizeH="0" baseline="0" dirty="0" smtClean="0">
                          <a:ln>
                            <a:noFill/>
                          </a:ln>
                          <a:solidFill>
                            <a:srgbClr val="000000"/>
                          </a:solidFill>
                          <a:effectLst/>
                          <a:latin typeface="ＭＳ Ｐゴシック" charset="-128"/>
                          <a:ea typeface="Gulim" pitchFamily="34" charset="-127"/>
                        </a:rPr>
                        <a:t>이하 결절이나 </a:t>
                      </a: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20.0mm</a:t>
                      </a:r>
                      <a:r>
                        <a:rPr kumimoji="0" lang="ko-KR" altLang="en-US" sz="1000" b="0" i="0" u="none" strike="noStrike" cap="none" normalizeH="0" baseline="0" dirty="0" smtClean="0">
                          <a:ln>
                            <a:noFill/>
                          </a:ln>
                          <a:solidFill>
                            <a:srgbClr val="000000"/>
                          </a:solidFill>
                          <a:effectLst/>
                          <a:latin typeface="ＭＳ Ｐゴシック" charset="-128"/>
                          <a:ea typeface="Gulim" pitchFamily="34" charset="-127"/>
                        </a:rPr>
                        <a:t>이하 낭종</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141,778</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42,911</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r>
              <a:tr h="220663">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ja-JP" sz="900" b="0" i="0" u="none" strike="noStrike" cap="none" normalizeH="0" baseline="0" dirty="0" smtClean="0">
                          <a:ln>
                            <a:noFill/>
                          </a:ln>
                          <a:solidFill>
                            <a:srgbClr val="000000"/>
                          </a:solidFill>
                          <a:effectLst/>
                          <a:latin typeface="ＭＳ Ｐゴシック" charset="-128"/>
                          <a:ea typeface="ＭＳ Ｐゴシック" charset="-128"/>
                        </a:rPr>
                        <a:t> </a:t>
                      </a:r>
                      <a:r>
                        <a:rPr kumimoji="0" lang="en-US" sz="900" b="0" i="0" u="none" strike="noStrike" cap="none" normalizeH="0" baseline="0" dirty="0" smtClean="0">
                          <a:ln>
                            <a:noFill/>
                          </a:ln>
                          <a:solidFill>
                            <a:srgbClr val="000000"/>
                          </a:solidFill>
                          <a:effectLst/>
                          <a:latin typeface="ＭＳ Ｐゴシック" charset="-128"/>
                          <a:ea typeface="ＭＳ Ｐゴシック" charset="-128"/>
                        </a:rPr>
                        <a:t>Ｂ</a:t>
                      </a:r>
                      <a:r>
                        <a:rPr kumimoji="0" lang="ko-KR" altLang="en-US" sz="900" b="0" i="0" u="none" strike="noStrike" cap="none" normalizeH="0" baseline="0" dirty="0" smtClean="0">
                          <a:ln>
                            <a:noFill/>
                          </a:ln>
                          <a:solidFill>
                            <a:srgbClr val="000000"/>
                          </a:solidFill>
                          <a:effectLst/>
                          <a:latin typeface="ＭＳ Ｐゴシック" charset="-128"/>
                          <a:ea typeface="Gulim" pitchFamily="34" charset="-127"/>
                        </a:rPr>
                        <a:t>판정</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c h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00000"/>
                          </a:solidFill>
                          <a:effectLst/>
                          <a:latin typeface="ＭＳ Ｐゴシック" charset="-128"/>
                          <a:ea typeface="ＭＳ Ｐゴシック" charset="-128"/>
                        </a:rPr>
                        <a:t>　</a:t>
                      </a: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5.1mm</a:t>
                      </a:r>
                      <a:r>
                        <a:rPr kumimoji="0" lang="ko-KR" altLang="en-US" sz="1000" b="0" i="0" u="none" strike="noStrike" cap="none" normalizeH="0" baseline="0" dirty="0" smtClean="0">
                          <a:ln>
                            <a:noFill/>
                          </a:ln>
                          <a:solidFill>
                            <a:srgbClr val="000000"/>
                          </a:solidFill>
                          <a:effectLst/>
                          <a:latin typeface="ＭＳ Ｐゴシック" charset="-128"/>
                          <a:ea typeface="Gulim" pitchFamily="34" charset="-127"/>
                        </a:rPr>
                        <a:t>이상 결절이나 </a:t>
                      </a: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20.1mm</a:t>
                      </a:r>
                      <a:r>
                        <a:rPr kumimoji="0" lang="ko-KR" altLang="en-US" sz="1000" b="0" i="0" u="none" strike="noStrike" cap="none" normalizeH="0" baseline="0" dirty="0" smtClean="0">
                          <a:ln>
                            <a:noFill/>
                          </a:ln>
                          <a:solidFill>
                            <a:srgbClr val="000000"/>
                          </a:solidFill>
                          <a:effectLst/>
                          <a:latin typeface="ＭＳ Ｐゴシック" charset="-128"/>
                          <a:ea typeface="Gulim" pitchFamily="34" charset="-127"/>
                        </a:rPr>
                        <a:t>이상 낭종</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2,250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ＭＳ Ｐゴシック" charset="-128"/>
                          <a:ea typeface="ＭＳ Ｐゴシック" charset="-128"/>
                        </a:rPr>
                        <a:t>0.8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ＭＳ Ｐゴシック" charset="-128"/>
                          <a:ea typeface="ＭＳ Ｐゴシック" charset="-128"/>
                        </a:rPr>
                        <a:t>611</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ＭＳ Ｐゴシック" charset="-128"/>
                          <a:ea typeface="ＭＳ Ｐゴシック" charset="-128"/>
                        </a:rPr>
                        <a:t>0.8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2F2F2"/>
                    </a:solidFill>
                  </a:tcPr>
                </a:tc>
              </a:tr>
              <a:tr h="220663">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ja-JP" sz="900" b="0" i="0" u="none" strike="noStrike" cap="none" normalizeH="0" baseline="0" dirty="0" smtClean="0">
                          <a:ln>
                            <a:noFill/>
                          </a:ln>
                          <a:solidFill>
                            <a:srgbClr val="000000"/>
                          </a:solidFill>
                          <a:effectLst/>
                          <a:latin typeface="ＭＳ Ｐゴシック" charset="-128"/>
                          <a:ea typeface="ＭＳ Ｐゴシック" charset="-128"/>
                        </a:rPr>
                        <a:t> </a:t>
                      </a:r>
                      <a:r>
                        <a:rPr kumimoji="0" lang="en-US" sz="900" b="0" i="0" u="none" strike="noStrike" cap="none" normalizeH="0" baseline="0" dirty="0" smtClean="0">
                          <a:ln>
                            <a:noFill/>
                          </a:ln>
                          <a:solidFill>
                            <a:srgbClr val="000000"/>
                          </a:solidFill>
                          <a:effectLst/>
                          <a:latin typeface="ＭＳ Ｐゴシック" charset="-128"/>
                          <a:ea typeface="ＭＳ Ｐゴシック" charset="-128"/>
                        </a:rPr>
                        <a:t>Ｃ</a:t>
                      </a:r>
                      <a:r>
                        <a:rPr kumimoji="0" lang="ko-KR" altLang="en-US" sz="900" b="0" i="0" u="none" strike="noStrike" cap="none" normalizeH="0" baseline="0" dirty="0" smtClean="0">
                          <a:ln>
                            <a:noFill/>
                          </a:ln>
                          <a:solidFill>
                            <a:srgbClr val="000000"/>
                          </a:solidFill>
                          <a:effectLst/>
                          <a:latin typeface="ＭＳ Ｐゴシック" charset="-128"/>
                          <a:ea typeface="Gulim" pitchFamily="34" charset="-127"/>
                        </a:rPr>
                        <a:t>판정</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00000"/>
                          </a:solidFill>
                          <a:effectLst/>
                          <a:latin typeface="ＭＳ Ｐゴシック" charset="-128"/>
                          <a:ea typeface="ＭＳ Ｐゴシック" charset="-128"/>
                        </a:rPr>
                        <a:t>　</a:t>
                      </a:r>
                      <a:r>
                        <a:rPr kumimoji="0" lang="ko-KR" altLang="en-US" sz="1000" b="0" i="0" u="none" strike="noStrike" cap="none" normalizeH="0" baseline="0" dirty="0" smtClean="0">
                          <a:ln>
                            <a:noFill/>
                          </a:ln>
                          <a:solidFill>
                            <a:srgbClr val="000000"/>
                          </a:solidFill>
                          <a:effectLst/>
                          <a:latin typeface="ＭＳ Ｐゴシック" charset="-128"/>
                          <a:ea typeface="Gulim" pitchFamily="34" charset="-127"/>
                        </a:rPr>
                        <a:t>바로 </a:t>
                      </a:r>
                      <a:r>
                        <a:rPr kumimoji="0" lang="en-US" altLang="ko-KR" sz="1000" b="0" i="0" u="none" strike="noStrike" cap="none" normalizeH="0" baseline="0" dirty="0" smtClean="0">
                          <a:ln>
                            <a:noFill/>
                          </a:ln>
                          <a:solidFill>
                            <a:srgbClr val="000000"/>
                          </a:solidFill>
                          <a:effectLst/>
                          <a:latin typeface="ＭＳ Ｐゴシック" charset="-128"/>
                          <a:ea typeface="Gulim" pitchFamily="34" charset="-127"/>
                        </a:rPr>
                        <a:t>2</a:t>
                      </a:r>
                      <a:r>
                        <a:rPr kumimoji="0" lang="ko-KR" altLang="en-US" sz="1000" b="0" i="0" u="none" strike="noStrike" cap="none" normalizeH="0" baseline="0" dirty="0" smtClean="0">
                          <a:ln>
                            <a:noFill/>
                          </a:ln>
                          <a:solidFill>
                            <a:srgbClr val="000000"/>
                          </a:solidFill>
                          <a:effectLst/>
                          <a:latin typeface="ＭＳ Ｐゴシック" charset="-128"/>
                          <a:ea typeface="Gulim" pitchFamily="34" charset="-127"/>
                        </a:rPr>
                        <a:t>차 검사가 필요함</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1</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ＭＳ Ｐゴシック" charset="-128"/>
                          <a:ea typeface="ＭＳ Ｐゴシック" charset="-128"/>
                        </a:rPr>
                        <a:t>0.0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0.0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32977" name="Group 209"/>
          <p:cNvGraphicFramePr>
            <a:graphicFrameLocks noGrp="1"/>
          </p:cNvGraphicFramePr>
          <p:nvPr>
            <p:extLst>
              <p:ext uri="{D42A27DB-BD31-4B8C-83A1-F6EECF244321}">
                <p14:modId xmlns:p14="http://schemas.microsoft.com/office/powerpoint/2010/main" val="3828037828"/>
              </p:ext>
            </p:extLst>
          </p:nvPr>
        </p:nvGraphicFramePr>
        <p:xfrm>
          <a:off x="87313" y="5835650"/>
          <a:ext cx="5038725" cy="703372"/>
        </p:xfrm>
        <a:graphic>
          <a:graphicData uri="http://schemas.openxmlformats.org/drawingml/2006/table">
            <a:tbl>
              <a:tblPr/>
              <a:tblGrid>
                <a:gridCol w="1260475"/>
                <a:gridCol w="1258887"/>
                <a:gridCol w="1258888"/>
                <a:gridCol w="1260475"/>
              </a:tblGrid>
              <a:tr h="169863">
                <a:tc gridSpan="4">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FFFFFF"/>
                          </a:solidFill>
                          <a:effectLst/>
                          <a:latin typeface="ＭＳ Ｐゴシック" charset="-128"/>
                          <a:ea typeface="ＭＳ Ｐゴシック" charset="-128"/>
                        </a:rPr>
                        <a:t>【</a:t>
                      </a:r>
                      <a:r>
                        <a:rPr kumimoji="0" lang="ko-KR" altLang="en-US" sz="1000" b="0" i="0" u="none" strike="noStrike" cap="none" normalizeH="0" baseline="0" dirty="0" smtClean="0">
                          <a:ln>
                            <a:noFill/>
                          </a:ln>
                          <a:solidFill>
                            <a:srgbClr val="FFFFFF"/>
                          </a:solidFill>
                          <a:effectLst/>
                          <a:latin typeface="ＭＳ Ｐゴシック" charset="-128"/>
                          <a:ea typeface="Gulim" pitchFamily="34" charset="-127"/>
                        </a:rPr>
                        <a:t>검사 실시 결과</a:t>
                      </a:r>
                      <a:r>
                        <a:rPr kumimoji="0" lang="en-US" altLang="ko-KR" sz="1000" b="0" i="0" u="none" strike="noStrike" cap="none" normalizeH="0" baseline="0" dirty="0" smtClean="0">
                          <a:ln>
                            <a:noFill/>
                          </a:ln>
                          <a:solidFill>
                            <a:srgbClr val="FFFFFF"/>
                          </a:solidFill>
                          <a:effectLst/>
                          <a:latin typeface="ＭＳ Ｐゴシック" charset="-128"/>
                          <a:ea typeface="ＭＳ Ｐゴシック" charset="-128"/>
                        </a:rPr>
                        <a:t>(</a:t>
                      </a:r>
                      <a:r>
                        <a:rPr kumimoji="0" lang="ko-KR" altLang="en-US" sz="1000" b="0" i="0" u="none" strike="noStrike" cap="none" normalizeH="0" baseline="0" dirty="0" smtClean="0">
                          <a:ln>
                            <a:noFill/>
                          </a:ln>
                          <a:solidFill>
                            <a:srgbClr val="FFFFFF"/>
                          </a:solidFill>
                          <a:effectLst/>
                          <a:latin typeface="ＭＳ Ｐゴシック" charset="-128"/>
                          <a:ea typeface="Gulim" pitchFamily="34" charset="-127"/>
                        </a:rPr>
                        <a:t>현</a:t>
                      </a:r>
                      <a:r>
                        <a:rPr kumimoji="0" lang="en-US" altLang="ko-KR" sz="1000" b="0" i="0" u="none" strike="noStrike" cap="none" normalizeH="0" baseline="0" dirty="0" smtClean="0">
                          <a:ln>
                            <a:noFill/>
                          </a:ln>
                          <a:solidFill>
                            <a:srgbClr val="FFFFFF"/>
                          </a:solidFill>
                          <a:effectLst/>
                          <a:latin typeface="ＭＳ Ｐゴシック" charset="-128"/>
                          <a:ea typeface="ＭＳ Ｐゴシック" charset="-128"/>
                        </a:rPr>
                        <a:t>)】</a:t>
                      </a:r>
                      <a:r>
                        <a:rPr kumimoji="0" lang="ja-JP" altLang="en-US" sz="1000" b="0" i="0" u="none" strike="noStrike" cap="none" normalizeH="0" baseline="0" dirty="0" smtClean="0">
                          <a:ln>
                            <a:noFill/>
                          </a:ln>
                          <a:solidFill>
                            <a:srgbClr val="FFFFFF"/>
                          </a:solidFill>
                          <a:effectLst/>
                          <a:latin typeface="ＭＳ Ｐゴシック" charset="-128"/>
                          <a:ea typeface="ＭＳ Ｐゴシック" charset="-128"/>
                        </a:rPr>
                        <a:t>　</a:t>
                      </a:r>
                      <a:r>
                        <a:rPr kumimoji="0" lang="ko-KR" altLang="en-US" sz="1000" b="0" i="0" u="none" strike="noStrike" cap="none" normalizeH="0" baseline="0" dirty="0" smtClean="0">
                          <a:ln>
                            <a:noFill/>
                          </a:ln>
                          <a:solidFill>
                            <a:srgbClr val="FFFFFF"/>
                          </a:solidFill>
                          <a:effectLst/>
                          <a:latin typeface="ＭＳ Ｐゴシック" charset="-128"/>
                          <a:ea typeface="Gulim" pitchFamily="34" charset="-127"/>
                        </a:rPr>
                        <a:t>예탁실효선량</a:t>
                      </a:r>
                      <a:r>
                        <a:rPr kumimoji="0" lang="ja-JP" altLang="en-US" sz="900" b="0" i="0" u="none" strike="noStrike" cap="none" normalizeH="0" baseline="0" dirty="0" smtClean="0">
                          <a:ln>
                            <a:noFill/>
                          </a:ln>
                          <a:solidFill>
                            <a:srgbClr val="FFFFFF"/>
                          </a:solidFill>
                          <a:effectLst/>
                          <a:latin typeface="ＭＳ Ｐゴシック" charset="-128"/>
                          <a:ea typeface="ＭＳ Ｐゴシック" charset="-128"/>
                        </a:rPr>
                        <a:t>（</a:t>
                      </a:r>
                      <a:r>
                        <a:rPr kumimoji="0" lang="ko-KR" altLang="en-US" sz="900" b="0" i="0" u="none" strike="noStrike" cap="none" normalizeH="0" baseline="0" dirty="0" smtClean="0">
                          <a:ln>
                            <a:noFill/>
                          </a:ln>
                          <a:solidFill>
                            <a:srgbClr val="FFFFFF"/>
                          </a:solidFill>
                          <a:effectLst/>
                          <a:latin typeface="ＭＳ Ｐゴシック" charset="-128"/>
                          <a:ea typeface="Gulim" pitchFamily="34" charset="-127"/>
                        </a:rPr>
                        <a:t>대략 평생 몸속에 받을 것으로 예상되는 내부피폭</a:t>
                      </a:r>
                      <a:r>
                        <a:rPr kumimoji="0" lang="ja-JP" altLang="en-US" sz="900" b="0" i="0" u="none" strike="noStrike" cap="none" normalizeH="0" baseline="0" dirty="0" smtClean="0">
                          <a:ln>
                            <a:noFill/>
                          </a:ln>
                          <a:solidFill>
                            <a:srgbClr val="FFFFFF"/>
                          </a:solidFill>
                          <a:effectLst/>
                          <a:latin typeface="ＭＳ Ｐゴシック" charset="-128"/>
                          <a:ea typeface="ＭＳ Ｐゴシック" charset="-128"/>
                        </a:rPr>
                        <a:t>）</a:t>
                      </a:r>
                    </a:p>
                  </a:txBody>
                  <a:tcPr marL="8509" marR="8509" marT="850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698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800" b="0" i="0" u="none" strike="noStrike" cap="none" normalizeH="0" baseline="0" dirty="0" smtClean="0">
                          <a:ln>
                            <a:noFill/>
                          </a:ln>
                          <a:solidFill>
                            <a:srgbClr val="000000"/>
                          </a:solidFill>
                          <a:effectLst/>
                          <a:latin typeface="ＭＳ Ｐゴシック" charset="-128"/>
                          <a:ea typeface="ＭＳ Ｐゴシック" charset="-128"/>
                        </a:rPr>
                        <a:t>1</a:t>
                      </a:r>
                      <a:r>
                        <a:rPr kumimoji="0" lang="ko-KR" altLang="en-US" sz="800" b="0" i="0" u="none" strike="noStrike" cap="none" normalizeH="0" baseline="0" dirty="0" smtClean="0">
                          <a:ln>
                            <a:noFill/>
                          </a:ln>
                          <a:solidFill>
                            <a:srgbClr val="000000"/>
                          </a:solidFill>
                          <a:effectLst/>
                          <a:latin typeface="ＭＳ Ｐゴシック" charset="-128"/>
                          <a:ea typeface="Gulim" pitchFamily="34" charset="-127"/>
                        </a:rPr>
                        <a:t>밀리시버트 미만</a:t>
                      </a:r>
                    </a:p>
                  </a:txBody>
                  <a:tcPr marL="0" marR="0" marT="36000" marB="3600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800" b="0" i="0" u="none" strike="noStrike" cap="none" normalizeH="0" baseline="0" dirty="0" smtClean="0">
                          <a:ln>
                            <a:noFill/>
                          </a:ln>
                          <a:solidFill>
                            <a:srgbClr val="000000"/>
                          </a:solidFill>
                          <a:effectLst/>
                          <a:latin typeface="ＭＳ Ｐゴシック" charset="-128"/>
                          <a:ea typeface="ＭＳ Ｐゴシック" charset="-128"/>
                        </a:rPr>
                        <a:t>1</a:t>
                      </a:r>
                      <a:r>
                        <a:rPr kumimoji="0" lang="ko-KR" altLang="en-US" sz="800" b="0" i="0" u="none" strike="noStrike" cap="none" normalizeH="0" baseline="0" dirty="0" smtClean="0">
                          <a:ln>
                            <a:noFill/>
                          </a:ln>
                          <a:solidFill>
                            <a:srgbClr val="000000"/>
                          </a:solidFill>
                          <a:effectLst/>
                          <a:latin typeface="ＭＳ Ｐゴシック" charset="-128"/>
                          <a:ea typeface="Gulim" pitchFamily="34" charset="-127"/>
                        </a:rPr>
                        <a:t>밀리시버트 </a:t>
                      </a:r>
                    </a:p>
                  </a:txBody>
                  <a:tcPr marL="0" marR="0" marT="36000" marB="3600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800" b="0" i="0" u="none" strike="noStrike" cap="none" normalizeH="0" baseline="0" dirty="0" smtClean="0">
                          <a:ln>
                            <a:noFill/>
                          </a:ln>
                          <a:solidFill>
                            <a:srgbClr val="000000"/>
                          </a:solidFill>
                          <a:effectLst/>
                          <a:latin typeface="ＭＳ Ｐゴシック" charset="-128"/>
                          <a:ea typeface="ＭＳ Ｐゴシック" charset="-128"/>
                        </a:rPr>
                        <a:t>2</a:t>
                      </a:r>
                      <a:r>
                        <a:rPr kumimoji="0" lang="ko-KR" altLang="en-US" sz="800" b="0" i="0" u="none" strike="noStrike" cap="none" normalizeH="0" baseline="0" dirty="0" smtClean="0">
                          <a:ln>
                            <a:noFill/>
                          </a:ln>
                          <a:solidFill>
                            <a:srgbClr val="000000"/>
                          </a:solidFill>
                          <a:effectLst/>
                          <a:latin typeface="ＭＳ Ｐゴシック" charset="-128"/>
                          <a:ea typeface="Gulim" pitchFamily="34" charset="-127"/>
                        </a:rPr>
                        <a:t>밀리시버트</a:t>
                      </a:r>
                    </a:p>
                  </a:txBody>
                  <a:tcPr marL="0" marR="0" marT="36000" marB="3600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800" b="0" i="0" u="none" strike="noStrike" cap="none" normalizeH="0" baseline="0" dirty="0" smtClean="0">
                          <a:ln>
                            <a:noFill/>
                          </a:ln>
                          <a:solidFill>
                            <a:srgbClr val="000000"/>
                          </a:solidFill>
                          <a:effectLst/>
                          <a:latin typeface="ＭＳ Ｐゴシック" charset="-128"/>
                          <a:ea typeface="ＭＳ Ｐゴシック" charset="-128"/>
                        </a:rPr>
                        <a:t>3</a:t>
                      </a:r>
                      <a:r>
                        <a:rPr kumimoji="0" lang="ko-KR" altLang="en-US" sz="800" b="0" i="0" u="none" strike="noStrike" cap="none" normalizeH="0" baseline="0" dirty="0" smtClean="0">
                          <a:ln>
                            <a:noFill/>
                          </a:ln>
                          <a:solidFill>
                            <a:srgbClr val="000000"/>
                          </a:solidFill>
                          <a:effectLst/>
                          <a:latin typeface="ＭＳ Ｐゴシック" charset="-128"/>
                          <a:ea typeface="Gulim" pitchFamily="34" charset="-127"/>
                        </a:rPr>
                        <a:t>밀리시버트</a:t>
                      </a:r>
                    </a:p>
                  </a:txBody>
                  <a:tcPr marL="0" marR="0" marT="36000" marB="3600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66"/>
                    </a:solidFill>
                  </a:tcPr>
                </a:tc>
              </a:tr>
              <a:tr h="1619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245,391</a:t>
                      </a:r>
                      <a:r>
                        <a:rPr kumimoji="0" lang="ko-KR" altLang="en-US" sz="1000" b="0" i="0" u="none" strike="noStrike" cap="none" normalizeH="0" baseline="0" dirty="0" smtClean="0">
                          <a:ln>
                            <a:noFill/>
                          </a:ln>
                          <a:solidFill>
                            <a:srgbClr val="000000"/>
                          </a:solidFill>
                          <a:effectLst/>
                          <a:latin typeface="ＭＳ Ｐゴシック" charset="-128"/>
                          <a:ea typeface="Gulim" pitchFamily="34" charset="-127"/>
                        </a:rPr>
                        <a:t>명</a:t>
                      </a:r>
                      <a:endParaRPr kumimoji="0" lang="ja-JP" altLang="en-US" sz="1000" b="0" i="0" u="none" strike="noStrike" cap="none" normalizeH="0" baseline="0" dirty="0" smtClean="0">
                        <a:ln>
                          <a:noFill/>
                        </a:ln>
                        <a:solidFill>
                          <a:srgbClr val="000000"/>
                        </a:solidFill>
                        <a:effectLst/>
                        <a:latin typeface="ＭＳ Ｐゴシック" charset="-128"/>
                        <a:ea typeface="Gulim" pitchFamily="34" charset="-127"/>
                      </a:endParaRPr>
                    </a:p>
                  </a:txBody>
                  <a:tcPr marL="0" marR="0" marT="36000" marB="3600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ＭＳ Ｐゴシック" charset="-128"/>
                          <a:ea typeface="ＭＳ Ｐゴシック" charset="-128"/>
                        </a:rPr>
                        <a:t>14</a:t>
                      </a:r>
                      <a:r>
                        <a:rPr kumimoji="0" lang="ko-KR" altLang="en-US" sz="1000" b="0" i="0" u="none" strike="noStrike" cap="none" normalizeH="0" baseline="0" dirty="0" smtClean="0">
                          <a:ln>
                            <a:noFill/>
                          </a:ln>
                          <a:solidFill>
                            <a:srgbClr val="000000"/>
                          </a:solidFill>
                          <a:effectLst/>
                          <a:latin typeface="ＭＳ Ｐゴシック" charset="-128"/>
                          <a:ea typeface="Gulim" pitchFamily="34" charset="-127"/>
                        </a:rPr>
                        <a:t>명</a:t>
                      </a:r>
                      <a:endParaRPr kumimoji="0" lang="ja-JP" altLang="en-US" sz="1000" b="0" i="0" u="none" strike="noStrike" cap="none" normalizeH="0" baseline="0" dirty="0" smtClean="0">
                        <a:ln>
                          <a:noFill/>
                        </a:ln>
                        <a:solidFill>
                          <a:srgbClr val="000000"/>
                        </a:solidFill>
                        <a:effectLst/>
                        <a:latin typeface="ＭＳ Ｐゴシック" charset="-128"/>
                        <a:ea typeface="Gulim" pitchFamily="34" charset="-127"/>
                      </a:endParaRPr>
                    </a:p>
                  </a:txBody>
                  <a:tcPr marL="0" marR="0" marT="36000" marB="3600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ＭＳ Ｐゴシック" charset="-128"/>
                          <a:ea typeface="ＭＳ Ｐゴシック" charset="-128"/>
                        </a:rPr>
                        <a:t>10</a:t>
                      </a:r>
                      <a:r>
                        <a:rPr kumimoji="0" lang="ko-KR" altLang="en-US" sz="1000" b="0" i="0" u="none" strike="noStrike" cap="none" normalizeH="0" baseline="0" smtClean="0">
                          <a:ln>
                            <a:noFill/>
                          </a:ln>
                          <a:solidFill>
                            <a:srgbClr val="000000"/>
                          </a:solidFill>
                          <a:effectLst/>
                          <a:latin typeface="ＭＳ Ｐゴシック" charset="-128"/>
                          <a:ea typeface="Gulim" pitchFamily="34" charset="-127"/>
                        </a:rPr>
                        <a:t>명</a:t>
                      </a:r>
                      <a:endParaRPr kumimoji="0" lang="ja-JP" altLang="en-US" sz="1000" b="0" i="0" u="none" strike="noStrike" cap="none" normalizeH="0" baseline="0" smtClean="0">
                        <a:ln>
                          <a:noFill/>
                        </a:ln>
                        <a:solidFill>
                          <a:srgbClr val="000000"/>
                        </a:solidFill>
                        <a:effectLst/>
                        <a:latin typeface="ＭＳ Ｐゴシック" charset="-128"/>
                        <a:ea typeface="Gulim" pitchFamily="34" charset="-127"/>
                      </a:endParaRPr>
                    </a:p>
                  </a:txBody>
                  <a:tcPr marL="0" marR="0" marT="36000" marB="3600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ＭＳ Ｐゴシック" charset="-128"/>
                          <a:ea typeface="ＭＳ Ｐゴシック" charset="-128"/>
                        </a:rPr>
                        <a:t>2</a:t>
                      </a:r>
                      <a:r>
                        <a:rPr kumimoji="0" lang="ko-KR" altLang="en-US" sz="1000" b="0" i="0" u="none" strike="noStrike" cap="none" normalizeH="0" baseline="0" smtClean="0">
                          <a:ln>
                            <a:noFill/>
                          </a:ln>
                          <a:solidFill>
                            <a:srgbClr val="000000"/>
                          </a:solidFill>
                          <a:effectLst/>
                          <a:latin typeface="ＭＳ Ｐゴシック" charset="-128"/>
                          <a:ea typeface="Gulim" pitchFamily="34" charset="-127"/>
                        </a:rPr>
                        <a:t>명</a:t>
                      </a:r>
                      <a:endParaRPr kumimoji="0" lang="ja-JP" altLang="en-US" sz="1000" b="0" i="0" u="none" strike="noStrike" cap="none" normalizeH="0" baseline="0" smtClean="0">
                        <a:ln>
                          <a:noFill/>
                        </a:ln>
                        <a:solidFill>
                          <a:srgbClr val="000000"/>
                        </a:solidFill>
                        <a:effectLst/>
                        <a:latin typeface="ＭＳ Ｐゴシック" charset="-128"/>
                        <a:ea typeface="Gulim" pitchFamily="34" charset="-127"/>
                      </a:endParaRPr>
                    </a:p>
                  </a:txBody>
                  <a:tcPr marL="0" marR="0" marT="36000" marB="3600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71438">
                <a:tc gridSpan="4">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ja-JP" altLang="en-US" sz="700" b="0" i="0" u="none" strike="noStrike" cap="none" normalizeH="0" baseline="0" dirty="0" smtClean="0">
                        <a:ln>
                          <a:noFill/>
                        </a:ln>
                        <a:solidFill>
                          <a:srgbClr val="000000"/>
                        </a:solidFill>
                        <a:effectLst/>
                        <a:latin typeface="ＭＳ Ｐゴシック" charset="-128"/>
                        <a:ea typeface="ＭＳ Ｐゴシック" charset="-128"/>
                      </a:endParaRPr>
                    </a:p>
                  </a:txBody>
                  <a:tcPr marL="8509" marR="8509" marT="8509"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32839" name="Rectangle 72"/>
          <p:cNvSpPr>
            <a:spLocks noChangeArrowheads="1"/>
          </p:cNvSpPr>
          <p:nvPr/>
        </p:nvSpPr>
        <p:spPr bwMode="auto">
          <a:xfrm>
            <a:off x="1911350" y="8086725"/>
            <a:ext cx="2670175" cy="1119188"/>
          </a:xfrm>
          <a:prstGeom prst="rect">
            <a:avLst/>
          </a:prstGeom>
          <a:solidFill>
            <a:srgbClr val="DBEEF4"/>
          </a:solidFill>
          <a:ln w="9525">
            <a:noFill/>
            <a:miter lim="800000"/>
            <a:headEnd/>
            <a:tailEnd/>
          </a:ln>
        </p:spPr>
        <p:txBody>
          <a:bodyPr lIns="36000" rIns="36000" anchor="ctr"/>
          <a:lstStyle/>
          <a:p>
            <a:pPr>
              <a:lnSpc>
                <a:spcPts val="1100"/>
              </a:lnSpc>
            </a:pPr>
            <a:r>
              <a:rPr lang="ja-JP" altLang="en-US" sz="900" dirty="0">
                <a:latin typeface="Calibri" pitchFamily="34" charset="0"/>
              </a:rPr>
              <a:t>　　　　①</a:t>
            </a:r>
            <a:r>
              <a:rPr lang="ko-KR" altLang="en-US" sz="900" dirty="0">
                <a:latin typeface="Calibri" pitchFamily="34" charset="0"/>
                <a:ea typeface="Gulim" pitchFamily="34" charset="-127"/>
              </a:rPr>
              <a:t>방사선 의학 현민 건강 관리 센터</a:t>
            </a:r>
            <a:endParaRPr lang="en-US" altLang="ja-JP" sz="900" dirty="0">
              <a:latin typeface="Calibri" pitchFamily="34" charset="0"/>
              <a:ea typeface="Gulim" pitchFamily="34" charset="-127"/>
            </a:endParaRPr>
          </a:p>
          <a:p>
            <a:pPr>
              <a:lnSpc>
                <a:spcPts val="1100"/>
              </a:lnSpc>
              <a:spcBef>
                <a:spcPts val="100"/>
              </a:spcBef>
            </a:pPr>
            <a:r>
              <a:rPr lang="ja-JP" altLang="en-US" sz="900" dirty="0">
                <a:latin typeface="Calibri" pitchFamily="34" charset="0"/>
              </a:rPr>
              <a:t>　　　　②</a:t>
            </a:r>
            <a:r>
              <a:rPr lang="ko-KR" altLang="en-US" sz="900" dirty="0">
                <a:latin typeface="Calibri" pitchFamily="34" charset="0"/>
                <a:ea typeface="Gulim" pitchFamily="34" charset="-127"/>
              </a:rPr>
              <a:t>첨단 임상 연구 센터</a:t>
            </a:r>
            <a:endParaRPr lang="en-US" altLang="ja-JP" sz="900" dirty="0">
              <a:latin typeface="Calibri" pitchFamily="34" charset="0"/>
              <a:ea typeface="Gulim" pitchFamily="34" charset="-127"/>
            </a:endParaRPr>
          </a:p>
          <a:p>
            <a:pPr>
              <a:lnSpc>
                <a:spcPts val="1100"/>
              </a:lnSpc>
              <a:spcBef>
                <a:spcPts val="100"/>
              </a:spcBef>
            </a:pPr>
            <a:r>
              <a:rPr lang="ja-JP" altLang="en-US" sz="900" dirty="0">
                <a:latin typeface="Calibri" pitchFamily="34" charset="0"/>
              </a:rPr>
              <a:t>　　　　③</a:t>
            </a:r>
            <a:r>
              <a:rPr lang="ko-KR" altLang="en-US" sz="900" dirty="0">
                <a:latin typeface="Calibri" pitchFamily="34" charset="0"/>
                <a:ea typeface="Gulim" pitchFamily="34" charset="-127"/>
              </a:rPr>
              <a:t>첨단 진료 부문</a:t>
            </a:r>
            <a:endParaRPr lang="en-US" altLang="ja-JP" sz="900" dirty="0">
              <a:latin typeface="Calibri" pitchFamily="34" charset="0"/>
              <a:ea typeface="Gulim" pitchFamily="34" charset="-127"/>
            </a:endParaRPr>
          </a:p>
          <a:p>
            <a:pPr>
              <a:lnSpc>
                <a:spcPts val="1100"/>
              </a:lnSpc>
              <a:spcBef>
                <a:spcPts val="100"/>
              </a:spcBef>
            </a:pPr>
            <a:r>
              <a:rPr lang="ja-JP" altLang="en-US" sz="900" dirty="0">
                <a:latin typeface="Calibri" pitchFamily="34" charset="0"/>
              </a:rPr>
              <a:t>　　　　④</a:t>
            </a:r>
            <a:r>
              <a:rPr lang="ko-KR" altLang="en-US" sz="900" dirty="0">
                <a:latin typeface="Calibri" pitchFamily="34" charset="0"/>
                <a:ea typeface="Gulim" pitchFamily="34" charset="-127"/>
              </a:rPr>
              <a:t>교육</a:t>
            </a:r>
            <a:r>
              <a:rPr lang="ja-JP" altLang="en-US" sz="900" dirty="0">
                <a:latin typeface="Calibri" pitchFamily="34" charset="0"/>
              </a:rPr>
              <a:t>・</a:t>
            </a:r>
            <a:r>
              <a:rPr lang="ko-KR" altLang="en-US" sz="900" dirty="0">
                <a:latin typeface="Calibri" pitchFamily="34" charset="0"/>
                <a:ea typeface="Gulim" pitchFamily="34" charset="-127"/>
              </a:rPr>
              <a:t>인재 육성 부문</a:t>
            </a:r>
            <a:endParaRPr lang="en-US" altLang="ja-JP" sz="900" dirty="0">
              <a:latin typeface="Calibri" pitchFamily="34" charset="0"/>
              <a:ea typeface="Gulim" pitchFamily="34" charset="-127"/>
            </a:endParaRPr>
          </a:p>
          <a:p>
            <a:pPr>
              <a:lnSpc>
                <a:spcPts val="1100"/>
              </a:lnSpc>
              <a:spcBef>
                <a:spcPts val="100"/>
              </a:spcBef>
            </a:pPr>
            <a:r>
              <a:rPr lang="ja-JP" altLang="en-US" sz="900" dirty="0">
                <a:latin typeface="Calibri" pitchFamily="34" charset="0"/>
              </a:rPr>
              <a:t>　　　　⑤</a:t>
            </a:r>
            <a:r>
              <a:rPr lang="ko-KR" altLang="en-US" sz="900" dirty="0">
                <a:latin typeface="Calibri" pitchFamily="34" charset="0"/>
                <a:ea typeface="Gulim" pitchFamily="34" charset="-127"/>
              </a:rPr>
              <a:t>의료</a:t>
            </a:r>
            <a:r>
              <a:rPr lang="ja-JP" altLang="en-US" sz="900" dirty="0">
                <a:latin typeface="Calibri" pitchFamily="34" charset="0"/>
              </a:rPr>
              <a:t>－</a:t>
            </a:r>
            <a:r>
              <a:rPr lang="ko-KR" altLang="en-US" sz="900" dirty="0">
                <a:latin typeface="Calibri" pitchFamily="34" charset="0"/>
                <a:ea typeface="Gulim" pitchFamily="34" charset="-127"/>
              </a:rPr>
              <a:t>산업 트랜슬레이셔널 리서치 센터</a:t>
            </a:r>
            <a:endParaRPr lang="en-US" altLang="ja-JP" sz="900" dirty="0">
              <a:latin typeface="Calibri" pitchFamily="34" charset="0"/>
              <a:ea typeface="Gulim" pitchFamily="34" charset="-127"/>
            </a:endParaRPr>
          </a:p>
          <a:p>
            <a:pPr>
              <a:lnSpc>
                <a:spcPts val="1100"/>
              </a:lnSpc>
            </a:pPr>
            <a:r>
              <a:rPr lang="ja-JP" altLang="en-US" sz="900" dirty="0">
                <a:latin typeface="Calibri" pitchFamily="34" charset="0"/>
              </a:rPr>
              <a:t>　　　　　→</a:t>
            </a:r>
            <a:r>
              <a:rPr lang="ko-KR" altLang="en-US" sz="900" dirty="0">
                <a:latin typeface="Calibri" pitchFamily="34" charset="0"/>
                <a:ea typeface="Gulim" pitchFamily="34" charset="-127"/>
              </a:rPr>
              <a:t>지료약</a:t>
            </a:r>
            <a:r>
              <a:rPr lang="ja-JP" altLang="en-US" sz="900" dirty="0">
                <a:latin typeface="Calibri" pitchFamily="34" charset="0"/>
              </a:rPr>
              <a:t>・</a:t>
            </a:r>
            <a:r>
              <a:rPr lang="ko-KR" altLang="en-US" sz="900" dirty="0">
                <a:latin typeface="Calibri" pitchFamily="34" charset="0"/>
                <a:ea typeface="Gulim" pitchFamily="34" charset="-127"/>
              </a:rPr>
              <a:t>진단약의 개발과 산학관 공동 연구</a:t>
            </a:r>
            <a:endParaRPr lang="ja-JP" altLang="en-US" sz="900" dirty="0">
              <a:latin typeface="Calibri" pitchFamily="34" charset="0"/>
              <a:ea typeface="Gulim" pitchFamily="34" charset="-127"/>
            </a:endParaRPr>
          </a:p>
        </p:txBody>
      </p:sp>
      <p:graphicFrame>
        <p:nvGraphicFramePr>
          <p:cNvPr id="86" name="表 85"/>
          <p:cNvGraphicFramePr>
            <a:graphicFrameLocks noGrp="1"/>
          </p:cNvGraphicFramePr>
          <p:nvPr/>
        </p:nvGraphicFramePr>
        <p:xfrm>
          <a:off x="4564063" y="8077200"/>
          <a:ext cx="2124075" cy="1003300"/>
        </p:xfrm>
        <a:graphic>
          <a:graphicData uri="http://schemas.openxmlformats.org/drawingml/2006/table">
            <a:tbl>
              <a:tblPr/>
              <a:tblGrid>
                <a:gridCol w="396875"/>
                <a:gridCol w="1727200"/>
              </a:tblGrid>
              <a:tr h="501650">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장소</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후쿠시마시</a:t>
                      </a:r>
                      <a:r>
                        <a:rPr kumimoji="1" lang="ja-JP" altLang="en-US" sz="900" b="0" i="0" u="none" strike="noStrike" cap="none" normalizeH="0" baseline="0" dirty="0" smtClean="0">
                          <a:ln>
                            <a:noFill/>
                          </a:ln>
                          <a:solidFill>
                            <a:schemeClr val="tx1"/>
                          </a:solidFill>
                          <a:effectLst/>
                          <a:latin typeface="Calibri" pitchFamily="34" charset="0"/>
                          <a:ea typeface="ＭＳ Ｐゴシック" charset="-128"/>
                        </a:rPr>
                        <a:t>（</a:t>
                      </a: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현립 의과 대학</a:t>
                      </a:r>
                      <a:r>
                        <a:rPr kumimoji="1" lang="ja-JP" altLang="en-US" sz="900" b="0" i="0" u="none" strike="noStrike" cap="none" normalizeH="0" baseline="0" dirty="0" smtClean="0">
                          <a:ln>
                            <a:noFill/>
                          </a:ln>
                          <a:solidFill>
                            <a:schemeClr val="tx1"/>
                          </a:solidFill>
                          <a:effectLst/>
                          <a:latin typeface="Calibri" pitchFamily="34" charset="0"/>
                          <a:ea typeface="ＭＳ Ｐゴシック" charset="-128"/>
                        </a:rPr>
                        <a:t>）</a:t>
                      </a: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r h="501650">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1" lang="ko-KR" altLang="en-US" sz="900" b="0" i="0" u="none" strike="noStrike" cap="none" normalizeH="0" baseline="0" dirty="0" smtClean="0">
                          <a:ln>
                            <a:noFill/>
                          </a:ln>
                          <a:solidFill>
                            <a:schemeClr val="tx1"/>
                          </a:solidFill>
                          <a:effectLst/>
                          <a:latin typeface="Calibri" pitchFamily="34" charset="0"/>
                          <a:ea typeface="Gulim" pitchFamily="34" charset="-127"/>
                        </a:rPr>
                        <a:t>완성</a:t>
                      </a:r>
                    </a:p>
                  </a:txBody>
                  <a:tcPr marL="36000" marR="36000" marT="18000" marB="18000" anchor="ctr" horzOverflow="overflow">
                    <a:lnL w="19050" cap="flat" cmpd="sng" algn="ctr">
                      <a:solidFill>
                        <a:srgbClr val="B66D31"/>
                      </a:solidFill>
                      <a:prstDash val="solid"/>
                      <a:round/>
                      <a:headEnd type="none" w="med" len="med"/>
                      <a:tailEnd type="none" w="med" len="med"/>
                    </a:lnL>
                    <a:lnR w="1270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ko-KR" sz="900" b="0" i="0" u="none" strike="noStrike" cap="none" normalizeH="0" baseline="0" dirty="0" smtClean="0">
                          <a:ln>
                            <a:noFill/>
                          </a:ln>
                          <a:solidFill>
                            <a:schemeClr val="tx1"/>
                          </a:solidFill>
                          <a:effectLst/>
                          <a:latin typeface="ＭＳ Ｐゴシック" charset="-128"/>
                          <a:ea typeface="ＭＳ Ｐゴシック" charset="-128"/>
                        </a:rPr>
                        <a:t>2016</a:t>
                      </a:r>
                      <a:r>
                        <a:rPr kumimoji="1" lang="ko-KR" altLang="en-US" sz="900" b="0" i="0" u="none" strike="noStrike" cap="none" normalizeH="0" baseline="0" dirty="0" smtClean="0">
                          <a:ln>
                            <a:noFill/>
                          </a:ln>
                          <a:solidFill>
                            <a:schemeClr val="tx1"/>
                          </a:solidFill>
                          <a:effectLst/>
                          <a:latin typeface="ＭＳ Ｐゴシック" charset="-128"/>
                          <a:ea typeface="Gulim" pitchFamily="34" charset="-127"/>
                        </a:rPr>
                        <a:t>년도 예정</a:t>
                      </a:r>
                      <a:endParaRPr kumimoji="1" lang="ja-JP" altLang="en-US" sz="900" b="0" i="0" u="none" strike="noStrike" cap="none" normalizeH="0" baseline="0" dirty="0" smtClean="0">
                        <a:ln>
                          <a:noFill/>
                        </a:ln>
                        <a:solidFill>
                          <a:schemeClr val="tx1"/>
                        </a:solidFill>
                        <a:effectLst/>
                        <a:latin typeface="ＭＳ Ｐゴシック" charset="-128"/>
                        <a:ea typeface="Gulim" pitchFamily="34" charset="-127"/>
                      </a:endParaRPr>
                    </a:p>
                  </a:txBody>
                  <a:tcPr marL="36000" marR="36000" marT="18000" marB="18000" anchor="ctr" horzOverflow="overflow">
                    <a:lnL w="12700" cap="flat" cmpd="sng" algn="ctr">
                      <a:solidFill>
                        <a:srgbClr val="B66D31"/>
                      </a:solidFill>
                      <a:prstDash val="solid"/>
                      <a:round/>
                      <a:headEnd type="none" w="med" len="med"/>
                      <a:tailEnd type="none" w="med" len="med"/>
                    </a:lnL>
                    <a:lnR w="19050" cap="flat" cmpd="sng" algn="ctr">
                      <a:solidFill>
                        <a:srgbClr val="B66D31"/>
                      </a:solidFill>
                      <a:prstDash val="solid"/>
                      <a:round/>
                      <a:headEnd type="none" w="med" len="med"/>
                      <a:tailEnd type="none" w="med" len="med"/>
                    </a:lnR>
                    <a:lnT w="12700" cap="flat" cmpd="sng" algn="ctr">
                      <a:solidFill>
                        <a:srgbClr val="B66D31"/>
                      </a:solidFill>
                      <a:prstDash val="solid"/>
                      <a:round/>
                      <a:headEnd type="none" w="med" len="med"/>
                      <a:tailEnd type="none" w="med" len="med"/>
                    </a:lnT>
                    <a:lnB w="12700" cap="flat" cmpd="sng" algn="ctr">
                      <a:solidFill>
                        <a:srgbClr val="B66D31"/>
                      </a:solidFill>
                      <a:prstDash val="solid"/>
                      <a:round/>
                      <a:headEnd type="none" w="med" len="med"/>
                      <a:tailEnd type="none" w="med" len="med"/>
                    </a:lnB>
                    <a:lnTlToBr>
                      <a:noFill/>
                    </a:lnTlToBr>
                    <a:lnBlToTr>
                      <a:noFill/>
                    </a:lnBlToTr>
                    <a:solidFill>
                      <a:schemeClr val="bg1"/>
                    </a:solidFill>
                  </a:tcPr>
                </a:tc>
              </a:tr>
            </a:tbl>
          </a:graphicData>
        </a:graphic>
      </p:graphicFrame>
      <p:pic>
        <p:nvPicPr>
          <p:cNvPr id="32851" name="Picture 22"/>
          <p:cNvPicPr>
            <a:picLocks noChangeAspect="1" noChangeArrowheads="1"/>
          </p:cNvPicPr>
          <p:nvPr/>
        </p:nvPicPr>
        <p:blipFill>
          <a:blip r:embed="rId3"/>
          <a:srcRect/>
          <a:stretch>
            <a:fillRect/>
          </a:stretch>
        </p:blipFill>
        <p:spPr bwMode="auto">
          <a:xfrm>
            <a:off x="87313" y="342900"/>
            <a:ext cx="603250" cy="561975"/>
          </a:xfrm>
          <a:prstGeom prst="rect">
            <a:avLst/>
          </a:prstGeom>
          <a:noFill/>
          <a:ln w="9525">
            <a:noFill/>
            <a:miter lim="800000"/>
            <a:headEnd/>
            <a:tailEnd/>
          </a:ln>
        </p:spPr>
      </p:pic>
      <p:sp>
        <p:nvSpPr>
          <p:cNvPr id="11" name="四角形吹き出し 10"/>
          <p:cNvSpPr/>
          <p:nvPr/>
        </p:nvSpPr>
        <p:spPr>
          <a:xfrm>
            <a:off x="817563" y="530225"/>
            <a:ext cx="474662" cy="188913"/>
          </a:xfrm>
          <a:prstGeom prst="wedgeRectCallout">
            <a:avLst>
              <a:gd name="adj1" fmla="val -89599"/>
              <a:gd name="adj2" fmla="val 6241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42" name="対角する 2 つの角を切り取った四角形 41"/>
          <p:cNvSpPr/>
          <p:nvPr/>
        </p:nvSpPr>
        <p:spPr>
          <a:xfrm flipH="1">
            <a:off x="93663" y="5532438"/>
            <a:ext cx="3906837" cy="252412"/>
          </a:xfrm>
          <a:prstGeom prst="snip2DiagRect">
            <a:avLst>
              <a:gd name="adj1" fmla="val 0"/>
              <a:gd name="adj2" fmla="val 50000"/>
            </a:avLst>
          </a:prstGeom>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200" b="1" dirty="0">
                <a:solidFill>
                  <a:srgbClr val="000000"/>
                </a:solidFill>
                <a:effectLst>
                  <a:outerShdw blurRad="38100" dist="38100" dir="2700000" algn="tl">
                    <a:srgbClr val="FFFFFF"/>
                  </a:outerShdw>
                </a:effectLst>
              </a:rPr>
              <a:t>　　　　</a:t>
            </a:r>
            <a:r>
              <a:rPr lang="ko-KR" altLang="en-US" sz="1200" b="1" dirty="0">
                <a:solidFill>
                  <a:srgbClr val="000000"/>
                </a:solidFill>
                <a:effectLst>
                  <a:outerShdw blurRad="38100" dist="38100" dir="2700000" algn="tl">
                    <a:srgbClr val="FFFFFF"/>
                  </a:outerShdw>
                </a:effectLst>
                <a:latin typeface="ＭＳ Ｐゴシック" charset="-128"/>
                <a:ea typeface="Gulim" pitchFamily="34" charset="-127"/>
              </a:rPr>
              <a:t>볼 보디 카운터에 의한 내부 피폭 검사</a:t>
            </a:r>
          </a:p>
        </p:txBody>
      </p:sp>
      <p:sp>
        <p:nvSpPr>
          <p:cNvPr id="41" name="対角する 2 つの角を切り取った四角形 40"/>
          <p:cNvSpPr/>
          <p:nvPr/>
        </p:nvSpPr>
        <p:spPr>
          <a:xfrm flipH="1">
            <a:off x="84138" y="2078038"/>
            <a:ext cx="1908175" cy="252412"/>
          </a:xfrm>
          <a:prstGeom prst="snip2DiagRect">
            <a:avLst>
              <a:gd name="adj1" fmla="val 0"/>
              <a:gd name="adj2" fmla="val 50000"/>
            </a:avLst>
          </a:prstGeom>
          <a:ln/>
        </p:spPr>
        <p:style>
          <a:lnRef idx="1">
            <a:schemeClr val="accent6"/>
          </a:lnRef>
          <a:fillRef idx="2">
            <a:schemeClr val="accent6"/>
          </a:fillRef>
          <a:effectRef idx="1">
            <a:schemeClr val="accent6"/>
          </a:effectRef>
          <a:fontRef idx="minor">
            <a:schemeClr val="dk1"/>
          </a:fontRef>
        </p:style>
        <p:txBody>
          <a:bodyPr anchor="ctr"/>
          <a:lstStyle/>
          <a:p>
            <a:pPr>
              <a:defRPr/>
            </a:pPr>
            <a:r>
              <a:rPr lang="ja-JP" altLang="en-US" sz="1200" b="1" dirty="0">
                <a:solidFill>
                  <a:srgbClr val="000000"/>
                </a:solidFill>
                <a:effectLst>
                  <a:outerShdw blurRad="38100" dist="38100" dir="2700000" algn="tl">
                    <a:srgbClr val="FFFFFF"/>
                  </a:outerShdw>
                </a:effectLst>
              </a:rPr>
              <a:t>        </a:t>
            </a:r>
            <a:r>
              <a:rPr lang="ko-KR" altLang="en-US" sz="1200" b="1" dirty="0">
                <a:solidFill>
                  <a:srgbClr val="000000"/>
                </a:solidFill>
                <a:effectLst>
                  <a:outerShdw blurRad="38100" dist="38100" dir="2700000" algn="tl">
                    <a:srgbClr val="FFFFFF"/>
                  </a:outerShdw>
                </a:effectLst>
                <a:ea typeface="Gulim" pitchFamily="34" charset="-127"/>
              </a:rPr>
              <a:t>갑상선 검사</a:t>
            </a:r>
          </a:p>
        </p:txBody>
      </p:sp>
      <p:sp>
        <p:nvSpPr>
          <p:cNvPr id="40" name="対角する 2 つの角を切り取った四角形 39"/>
          <p:cNvSpPr/>
          <p:nvPr/>
        </p:nvSpPr>
        <p:spPr>
          <a:xfrm flipH="1">
            <a:off x="87313" y="1314450"/>
            <a:ext cx="1906587" cy="252413"/>
          </a:xfrm>
          <a:prstGeom prst="snip2DiagRect">
            <a:avLst>
              <a:gd name="adj1" fmla="val 0"/>
              <a:gd name="adj2" fmla="val 50000"/>
            </a:avLst>
          </a:prstGeom>
          <a:ln/>
        </p:spPr>
        <p:style>
          <a:lnRef idx="1">
            <a:schemeClr val="accent6"/>
          </a:lnRef>
          <a:fillRef idx="2">
            <a:schemeClr val="accent6"/>
          </a:fillRef>
          <a:effectRef idx="1">
            <a:schemeClr val="accent6"/>
          </a:effectRef>
          <a:fontRef idx="minor">
            <a:schemeClr val="dk1"/>
          </a:fontRef>
        </p:style>
        <p:txBody>
          <a:bodyPr rIns="0" anchor="ctr"/>
          <a:lstStyle/>
          <a:p>
            <a:pPr>
              <a:defRPr/>
            </a:pPr>
            <a:r>
              <a:rPr lang="ja-JP" altLang="en-US" sz="1200" b="1" dirty="0">
                <a:solidFill>
                  <a:srgbClr val="000000"/>
                </a:solidFill>
                <a:effectLst>
                  <a:outerShdw blurRad="38100" dist="38100" dir="2700000" algn="tl">
                    <a:srgbClr val="FFFFFF"/>
                  </a:outerShdw>
                </a:effectLst>
              </a:rPr>
              <a:t>　　  </a:t>
            </a:r>
            <a:r>
              <a:rPr lang="ko-KR" altLang="en-US" sz="1200" b="1" dirty="0">
                <a:solidFill>
                  <a:srgbClr val="000000"/>
                </a:solidFill>
                <a:effectLst>
                  <a:outerShdw blurRad="38100" dist="38100" dir="2700000" algn="tl">
                    <a:srgbClr val="FFFFFF"/>
                  </a:outerShdw>
                </a:effectLst>
                <a:ea typeface="Gulim" pitchFamily="34" charset="-127"/>
              </a:rPr>
              <a:t>기본 조사</a:t>
            </a:r>
            <a:endParaRPr lang="ko-KR" altLang="en-US" sz="1000" dirty="0">
              <a:solidFill>
                <a:srgbClr val="000000"/>
              </a:solidFill>
              <a:ea typeface="Gulim" pitchFamily="34" charset="-127"/>
            </a:endParaRPr>
          </a:p>
        </p:txBody>
      </p:sp>
      <p:sp>
        <p:nvSpPr>
          <p:cNvPr id="27661" name="正方形/長方形 30"/>
          <p:cNvSpPr>
            <a:spLocks noChangeArrowheads="1"/>
          </p:cNvSpPr>
          <p:nvPr/>
        </p:nvSpPr>
        <p:spPr bwMode="auto">
          <a:xfrm>
            <a:off x="0" y="7938"/>
            <a:ext cx="6858000" cy="269875"/>
          </a:xfrm>
          <a:prstGeom prst="rect">
            <a:avLst/>
          </a:prstGeom>
          <a:gradFill>
            <a:gsLst>
              <a:gs pos="0">
                <a:srgbClr val="769535"/>
              </a:gs>
              <a:gs pos="80000">
                <a:srgbClr val="9BC348"/>
              </a:gs>
              <a:gs pos="100000">
                <a:srgbClr val="9CC746"/>
              </a:gs>
            </a:gsLst>
            <a:lin ang="16200000" scaled="0"/>
          </a:gradFill>
          <a:ln w="25400">
            <a:solidFill>
              <a:schemeClr val="accent3">
                <a:lumMod val="75000"/>
              </a:schemeClr>
            </a:solidFill>
            <a:miter lim="800000"/>
            <a:headEnd/>
            <a:tailEnd/>
          </a:ln>
        </p:spPr>
        <p:txBody>
          <a:bodyPr anchor="ctr"/>
          <a:lstStyle/>
          <a:p>
            <a:pPr>
              <a:defRPr/>
            </a:pPr>
            <a:r>
              <a:rPr lang="ja-JP" altLang="en-US" sz="1400" b="1" dirty="0">
                <a:solidFill>
                  <a:schemeClr val="bg1"/>
                </a:solidFill>
                <a:latin typeface="HG丸ｺﾞｼｯｸM-PRO" pitchFamily="50" charset="-128"/>
                <a:ea typeface="HG丸ｺﾞｼｯｸM-PRO" pitchFamily="50" charset="-128"/>
                <a:sym typeface="HG丸ｺﾞｼｯｸM-PRO" pitchFamily="50" charset="-128"/>
              </a:rPr>
              <a:t>        </a:t>
            </a:r>
            <a:r>
              <a:rPr lang="ko-KR" altLang="en-US" sz="1400" b="1" dirty="0">
                <a:solidFill>
                  <a:schemeClr val="bg1"/>
                </a:solidFill>
                <a:effectLst>
                  <a:outerShdw blurRad="38100" dist="38100" dir="2700000" algn="tl">
                    <a:srgbClr val="000000"/>
                  </a:outerShdw>
                </a:effectLst>
                <a:latin typeface="ＭＳ Ｐゴシック" charset="-128"/>
                <a:ea typeface="Gulim" pitchFamily="34" charset="-127"/>
                <a:sym typeface="HG丸ｺﾞｼｯｸM-PRO" pitchFamily="50" charset="-128"/>
              </a:rPr>
              <a:t>현민의 건강</a:t>
            </a:r>
            <a:endParaRPr lang="ja-JP" altLang="en-US" dirty="0">
              <a:effectLst>
                <a:outerShdw blurRad="38100" dist="38100" dir="2700000" algn="tl">
                  <a:srgbClr val="FFFFFF"/>
                </a:outerShdw>
              </a:effectLst>
              <a:latin typeface="ＭＳ Ｐゴシック" charset="-128"/>
              <a:ea typeface="Gulim" pitchFamily="34" charset="-127"/>
            </a:endParaRPr>
          </a:p>
        </p:txBody>
      </p:sp>
      <p:sp>
        <p:nvSpPr>
          <p:cNvPr id="32857" name="正方形/長方形 13"/>
          <p:cNvSpPr>
            <a:spLocks noChangeArrowheads="1"/>
          </p:cNvSpPr>
          <p:nvPr/>
        </p:nvSpPr>
        <p:spPr bwMode="auto">
          <a:xfrm>
            <a:off x="9525" y="911225"/>
            <a:ext cx="1187450" cy="288925"/>
          </a:xfrm>
          <a:prstGeom prst="rect">
            <a:avLst/>
          </a:prstGeom>
          <a:solidFill>
            <a:schemeClr val="accent1"/>
          </a:solidFill>
          <a:ln w="9525">
            <a:noFill/>
            <a:miter lim="800000"/>
            <a:headEnd/>
            <a:tailEnd/>
          </a:ln>
        </p:spPr>
        <p:txBody>
          <a:bodyPr/>
          <a:lstStyle/>
          <a:p>
            <a:r>
              <a:rPr lang="ko-KR" altLang="en-US" sz="1200" b="1" dirty="0">
                <a:solidFill>
                  <a:schemeClr val="bg1"/>
                </a:solidFill>
                <a:latin typeface="HG丸ｺﾞｼｯｸM-PRO" pitchFamily="50" charset="-128"/>
                <a:ea typeface="Gulim" pitchFamily="34" charset="-127"/>
                <a:sym typeface="HG丸ｺﾞｼｯｸM-PRO" pitchFamily="50" charset="-128"/>
              </a:rPr>
              <a:t>현민 건강 조사</a:t>
            </a:r>
            <a:endParaRPr lang="en-US" altLang="ko-KR" b="1" dirty="0">
              <a:latin typeface="Calibri" pitchFamily="34" charset="0"/>
              <a:ea typeface="Gulim" pitchFamily="34" charset="-127"/>
            </a:endParaRPr>
          </a:p>
        </p:txBody>
      </p:sp>
      <p:graphicFrame>
        <p:nvGraphicFramePr>
          <p:cNvPr id="2" name="表 1"/>
          <p:cNvGraphicFramePr>
            <a:graphicFrameLocks noGrp="1"/>
          </p:cNvGraphicFramePr>
          <p:nvPr/>
        </p:nvGraphicFramePr>
        <p:xfrm>
          <a:off x="13798550" y="-404813"/>
          <a:ext cx="6624736" cy="1651326"/>
        </p:xfrm>
        <a:graphic>
          <a:graphicData uri="http://schemas.openxmlformats.org/drawingml/2006/table">
            <a:tbl>
              <a:tblPr firstRow="1" bandRow="1">
                <a:tableStyleId>{F5AB1C69-6EDB-4FF4-983F-18BD219EF322}</a:tableStyleId>
              </a:tblPr>
              <a:tblGrid>
                <a:gridCol w="2376264"/>
                <a:gridCol w="4248472"/>
              </a:tblGrid>
              <a:tr h="216000">
                <a:tc>
                  <a:txBody>
                    <a:bodyPr/>
                    <a:lstStyle/>
                    <a:p>
                      <a:pPr algn="ctr"/>
                      <a:r>
                        <a:rPr kumimoji="1" lang="ja-JP" altLang="en-US" sz="1050" dirty="0" smtClean="0">
                          <a:latin typeface="+mj-ea"/>
                          <a:ea typeface="+mj-ea"/>
                        </a:rPr>
                        <a:t>調査内容</a:t>
                      </a:r>
                      <a:endParaRPr kumimoji="1" lang="ja-JP" altLang="en-US" sz="1050" dirty="0">
                        <a:latin typeface="+mj-ea"/>
                        <a:ea typeface="+mj-ea"/>
                      </a:endParaRPr>
                    </a:p>
                  </a:txBody>
                  <a:tcPr anchor="ctr"/>
                </a:tc>
                <a:tc>
                  <a:txBody>
                    <a:bodyPr/>
                    <a:lstStyle/>
                    <a:p>
                      <a:pPr algn="ctr"/>
                      <a:r>
                        <a:rPr kumimoji="1" lang="ja-JP" altLang="en-US" sz="1050" dirty="0" smtClean="0">
                          <a:latin typeface="+mj-ea"/>
                          <a:ea typeface="+mj-ea"/>
                        </a:rPr>
                        <a:t>対象者</a:t>
                      </a:r>
                      <a:endParaRPr kumimoji="1" lang="ja-JP" altLang="en-US" sz="1050" dirty="0">
                        <a:latin typeface="+mj-ea"/>
                        <a:ea typeface="+mj-ea"/>
                      </a:endParaRPr>
                    </a:p>
                  </a:txBody>
                  <a:tcPr anchor="ctr"/>
                </a:tc>
              </a:tr>
              <a:tr h="216000">
                <a:tc>
                  <a:txBody>
                    <a:bodyPr/>
                    <a:lstStyle/>
                    <a:p>
                      <a:r>
                        <a:rPr kumimoji="1" lang="ja-JP" altLang="en-US" sz="1000" dirty="0" smtClean="0">
                          <a:latin typeface="+mj-ea"/>
                          <a:ea typeface="+mj-ea"/>
                        </a:rPr>
                        <a:t>基本調査（被ばく線量の推計）</a:t>
                      </a:r>
                      <a:endParaRPr kumimoji="1" lang="ja-JP" altLang="en-US" sz="1000" dirty="0">
                        <a:latin typeface="+mj-ea"/>
                        <a:ea typeface="+mj-ea"/>
                      </a:endParaRPr>
                    </a:p>
                  </a:txBody>
                  <a:tcPr anchor="ctr"/>
                </a:tc>
                <a:tc>
                  <a:txBody>
                    <a:bodyPr/>
                    <a:lstStyle/>
                    <a:p>
                      <a:r>
                        <a:rPr kumimoji="1" lang="ja-JP" altLang="en-US" sz="1000" dirty="0" smtClean="0">
                          <a:latin typeface="ＭＳ ゴシック" pitchFamily="49" charset="-128"/>
                          <a:ea typeface="ＭＳ ゴシック" pitchFamily="49" charset="-128"/>
                        </a:rPr>
                        <a:t>・平成</a:t>
                      </a:r>
                      <a:r>
                        <a:rPr kumimoji="1" lang="en-US" altLang="ja-JP" sz="1000" dirty="0" smtClean="0">
                          <a:latin typeface="ＭＳ ゴシック" pitchFamily="49" charset="-128"/>
                          <a:ea typeface="ＭＳ ゴシック" pitchFamily="49" charset="-128"/>
                        </a:rPr>
                        <a:t>23</a:t>
                      </a:r>
                      <a:r>
                        <a:rPr kumimoji="1" lang="ja-JP" altLang="en-US" sz="1000" dirty="0" smtClean="0">
                          <a:latin typeface="ＭＳ ゴシック" pitchFamily="49" charset="-128"/>
                          <a:ea typeface="ＭＳ ゴシック" pitchFamily="49" charset="-128"/>
                        </a:rPr>
                        <a:t>年</a:t>
                      </a:r>
                      <a:r>
                        <a:rPr kumimoji="1" lang="en-US" altLang="ja-JP" sz="1000" dirty="0" smtClean="0">
                          <a:latin typeface="ＭＳ ゴシック" pitchFamily="49" charset="-128"/>
                          <a:ea typeface="ＭＳ ゴシック" pitchFamily="49" charset="-128"/>
                        </a:rPr>
                        <a:t>3</a:t>
                      </a:r>
                      <a:r>
                        <a:rPr kumimoji="1" lang="ja-JP" altLang="en-US" sz="1000" dirty="0" smtClean="0">
                          <a:latin typeface="ＭＳ ゴシック" pitchFamily="49" charset="-128"/>
                          <a:ea typeface="ＭＳ ゴシック" pitchFamily="49" charset="-128"/>
                        </a:rPr>
                        <a:t>月</a:t>
                      </a:r>
                      <a:r>
                        <a:rPr kumimoji="1" lang="en-US" altLang="ja-JP" sz="1000" dirty="0" smtClean="0">
                          <a:latin typeface="ＭＳ ゴシック" pitchFamily="49" charset="-128"/>
                          <a:ea typeface="ＭＳ ゴシック" pitchFamily="49" charset="-128"/>
                        </a:rPr>
                        <a:t>11</a:t>
                      </a:r>
                      <a:r>
                        <a:rPr kumimoji="1" lang="ja-JP" altLang="en-US" sz="1000" dirty="0" smtClean="0">
                          <a:latin typeface="ＭＳ ゴシック" pitchFamily="49" charset="-128"/>
                          <a:ea typeface="ＭＳ ゴシック" pitchFamily="49" charset="-128"/>
                        </a:rPr>
                        <a:t>日時点での県内居住者（</a:t>
                      </a:r>
                      <a:r>
                        <a:rPr kumimoji="1" lang="en-US" altLang="ja-JP" sz="1000" dirty="0" smtClean="0">
                          <a:latin typeface="ＭＳ ゴシック" pitchFamily="49" charset="-128"/>
                          <a:ea typeface="ＭＳ ゴシック" pitchFamily="49" charset="-128"/>
                        </a:rPr>
                        <a:t>2,056,994</a:t>
                      </a:r>
                      <a:r>
                        <a:rPr kumimoji="1" lang="ja-JP" altLang="en-US" sz="1000" dirty="0" smtClean="0">
                          <a:latin typeface="ＭＳ ゴシック" pitchFamily="49" charset="-128"/>
                          <a:ea typeface="ＭＳ ゴシック" pitchFamily="49" charset="-128"/>
                        </a:rPr>
                        <a:t>人）</a:t>
                      </a:r>
                      <a:endParaRPr kumimoji="1" lang="ja-JP" altLang="en-US" sz="1000" dirty="0">
                        <a:latin typeface="ＭＳ ゴシック" pitchFamily="49" charset="-128"/>
                        <a:ea typeface="ＭＳ ゴシック" pitchFamily="49" charset="-128"/>
                      </a:endParaRPr>
                    </a:p>
                  </a:txBody>
                  <a:tcPr anchor="ctr"/>
                </a:tc>
              </a:tr>
              <a:tr h="216000">
                <a:tc>
                  <a:txBody>
                    <a:bodyPr/>
                    <a:lstStyle/>
                    <a:p>
                      <a:r>
                        <a:rPr kumimoji="1" lang="ja-JP" altLang="en-US" sz="1000" dirty="0" smtClean="0">
                          <a:latin typeface="+mj-ea"/>
                          <a:ea typeface="+mj-ea"/>
                        </a:rPr>
                        <a:t>甲状腺検査</a:t>
                      </a:r>
                      <a:endParaRPr kumimoji="1" lang="ja-JP" altLang="en-US" sz="1000" dirty="0">
                        <a:latin typeface="+mj-ea"/>
                        <a:ea typeface="+mj-ea"/>
                      </a:endParaRPr>
                    </a:p>
                  </a:txBody>
                  <a:tcPr anchor="ctr"/>
                </a:tc>
                <a:tc>
                  <a:txBody>
                    <a:bodyPr/>
                    <a:lstStyle/>
                    <a:p>
                      <a:r>
                        <a:rPr kumimoji="1" lang="ja-JP" altLang="en-US" sz="1000" dirty="0" smtClean="0">
                          <a:latin typeface="ＭＳ ゴシック" pitchFamily="49" charset="-128"/>
                          <a:ea typeface="ＭＳ ゴシック" pitchFamily="49" charset="-128"/>
                        </a:rPr>
                        <a:t>・震災時に概ね</a:t>
                      </a:r>
                      <a:r>
                        <a:rPr kumimoji="1" lang="en-US" altLang="ja-JP" sz="1000" dirty="0" smtClean="0">
                          <a:latin typeface="ＭＳ ゴシック" pitchFamily="49" charset="-128"/>
                          <a:ea typeface="ＭＳ ゴシック" pitchFamily="49" charset="-128"/>
                        </a:rPr>
                        <a:t>18</a:t>
                      </a:r>
                      <a:r>
                        <a:rPr kumimoji="1" lang="ja-JP" altLang="en-US" sz="1000" dirty="0" smtClean="0">
                          <a:latin typeface="ＭＳ ゴシック" pitchFamily="49" charset="-128"/>
                          <a:ea typeface="ＭＳ ゴシック" pitchFamily="49" charset="-128"/>
                        </a:rPr>
                        <a:t>歳以下　約</a:t>
                      </a:r>
                      <a:r>
                        <a:rPr kumimoji="1" lang="en-US" altLang="ja-JP" sz="1000" dirty="0" smtClean="0">
                          <a:latin typeface="ＭＳ ゴシック" pitchFamily="49" charset="-128"/>
                          <a:ea typeface="ＭＳ ゴシック" pitchFamily="49" charset="-128"/>
                        </a:rPr>
                        <a:t>37</a:t>
                      </a:r>
                      <a:r>
                        <a:rPr kumimoji="1" lang="ja-JP" altLang="en-US" sz="1000" dirty="0" smtClean="0">
                          <a:latin typeface="ＭＳ ゴシック" pitchFamily="49" charset="-128"/>
                          <a:ea typeface="ＭＳ ゴシック" pitchFamily="49" charset="-128"/>
                        </a:rPr>
                        <a:t>万人</a:t>
                      </a:r>
                      <a:endParaRPr kumimoji="1" lang="ja-JP" altLang="en-US" sz="1000" dirty="0">
                        <a:latin typeface="ＭＳ ゴシック" pitchFamily="49" charset="-128"/>
                        <a:ea typeface="ＭＳ ゴシック" pitchFamily="49" charset="-128"/>
                      </a:endParaRPr>
                    </a:p>
                  </a:txBody>
                  <a:tcPr anchor="ctr"/>
                </a:tc>
              </a:tr>
              <a:tr h="424506">
                <a:tc>
                  <a:txBody>
                    <a:bodyPr/>
                    <a:lstStyle/>
                    <a:p>
                      <a:r>
                        <a:rPr kumimoji="1" lang="ja-JP" altLang="en-US" sz="1000" dirty="0" smtClean="0">
                          <a:latin typeface="+mj-ea"/>
                          <a:ea typeface="+mj-ea"/>
                        </a:rPr>
                        <a:t>健康診査</a:t>
                      </a:r>
                      <a:endParaRPr kumimoji="1" lang="ja-JP" altLang="en-US" sz="1000" dirty="0">
                        <a:latin typeface="+mj-ea"/>
                        <a:ea typeface="+mj-ea"/>
                      </a:endParaRPr>
                    </a:p>
                  </a:txBody>
                  <a:tcPr anchor="ctr"/>
                </a:tc>
                <a:tc>
                  <a:txBody>
                    <a:bodyPr/>
                    <a:lstStyle/>
                    <a:p>
                      <a:pPr marL="0" indent="-85725">
                        <a:lnSpc>
                          <a:spcPct val="100000"/>
                        </a:lnSpc>
                      </a:pPr>
                      <a:r>
                        <a:rPr kumimoji="1" lang="ja-JP" altLang="en-US" sz="1000" dirty="0" smtClean="0">
                          <a:latin typeface="ＭＳ ゴシック" pitchFamily="49" charset="-128"/>
                          <a:ea typeface="ＭＳ ゴシック" pitchFamily="49" charset="-128"/>
                        </a:rPr>
                        <a:t>・避難区域などの住民　約</a:t>
                      </a:r>
                      <a:r>
                        <a:rPr kumimoji="1" lang="en-US" altLang="ja-JP" sz="1000" dirty="0" smtClean="0">
                          <a:latin typeface="ＭＳ ゴシック" pitchFamily="49" charset="-128"/>
                          <a:ea typeface="ＭＳ ゴシック" pitchFamily="49" charset="-128"/>
                        </a:rPr>
                        <a:t>21</a:t>
                      </a:r>
                      <a:r>
                        <a:rPr kumimoji="1" lang="ja-JP" altLang="en-US" sz="1000" dirty="0" smtClean="0">
                          <a:latin typeface="ＭＳ ゴシック" pitchFamily="49" charset="-128"/>
                          <a:ea typeface="ＭＳ ゴシック" pitchFamily="49" charset="-128"/>
                        </a:rPr>
                        <a:t>万人　</a:t>
                      </a:r>
                      <a:endParaRPr kumimoji="1" lang="en-US" altLang="ja-JP" sz="1000" dirty="0" smtClean="0">
                        <a:latin typeface="ＭＳ ゴシック" pitchFamily="49" charset="-128"/>
                        <a:ea typeface="ＭＳ ゴシック" pitchFamily="49" charset="-128"/>
                      </a:endParaRPr>
                    </a:p>
                    <a:p>
                      <a:pPr marL="0" indent="-85725">
                        <a:lnSpc>
                          <a:spcPct val="100000"/>
                        </a:lnSpc>
                      </a:pPr>
                      <a:r>
                        <a:rPr kumimoji="1" lang="ja-JP" altLang="en-US" sz="1000" dirty="0" smtClean="0">
                          <a:latin typeface="ＭＳ ゴシック" pitchFamily="49" charset="-128"/>
                          <a:ea typeface="ＭＳ ゴシック" pitchFamily="49" charset="-128"/>
                        </a:rPr>
                        <a:t>・避難区域以外の住民</a:t>
                      </a:r>
                      <a:r>
                        <a:rPr kumimoji="1" lang="ja-JP" altLang="en-US" sz="1000" kern="1200" dirty="0" smtClean="0">
                          <a:solidFill>
                            <a:schemeClr val="dk1"/>
                          </a:solidFill>
                          <a:latin typeface="+mj-ea"/>
                          <a:ea typeface="+mj-ea"/>
                          <a:cs typeface="+mn-cs"/>
                        </a:rPr>
                        <a:t>（これまで健診の受診機会が無かった方を対象）</a:t>
                      </a:r>
                      <a:endParaRPr kumimoji="1" lang="ja-JP" altLang="en-US" sz="1000" dirty="0">
                        <a:latin typeface="+mj-ea"/>
                        <a:ea typeface="+mj-ea"/>
                      </a:endParaRPr>
                    </a:p>
                  </a:txBody>
                  <a:tcPr anchor="ctr"/>
                </a:tc>
              </a:tr>
              <a:tr h="0">
                <a:tc>
                  <a:txBody>
                    <a:bodyPr/>
                    <a:lstStyle/>
                    <a:p>
                      <a:r>
                        <a:rPr kumimoji="1" lang="ja-JP" altLang="en-US" sz="1000" dirty="0" smtClean="0">
                          <a:latin typeface="+mj-ea"/>
                          <a:ea typeface="+mj-ea"/>
                        </a:rPr>
                        <a:t>こころの健康度・生活習慣に関する調査</a:t>
                      </a:r>
                      <a:endParaRPr kumimoji="1" lang="ja-JP" altLang="en-US" sz="1000" dirty="0">
                        <a:latin typeface="+mj-ea"/>
                        <a:ea typeface="+mj-ea"/>
                      </a:endParaRPr>
                    </a:p>
                  </a:txBody>
                  <a:tcPr anchor="ctr"/>
                </a:tc>
                <a:tc>
                  <a:txBody>
                    <a:bodyPr/>
                    <a:lstStyle/>
                    <a:p>
                      <a:r>
                        <a:rPr kumimoji="1" lang="ja-JP" altLang="en-US" sz="1000" dirty="0" smtClean="0">
                          <a:latin typeface="ＭＳ ゴシック" pitchFamily="49" charset="-128"/>
                          <a:ea typeface="ＭＳ ゴシック" pitchFamily="49" charset="-128"/>
                        </a:rPr>
                        <a:t>・避難区域などの住民　約</a:t>
                      </a:r>
                      <a:r>
                        <a:rPr kumimoji="1" lang="en-US" altLang="ja-JP" sz="1000" dirty="0" smtClean="0">
                          <a:latin typeface="ＭＳ ゴシック" pitchFamily="49" charset="-128"/>
                          <a:ea typeface="ＭＳ ゴシック" pitchFamily="49" charset="-128"/>
                        </a:rPr>
                        <a:t>21</a:t>
                      </a:r>
                      <a:r>
                        <a:rPr kumimoji="1" lang="ja-JP" altLang="en-US" sz="1000" dirty="0" smtClean="0">
                          <a:latin typeface="ＭＳ ゴシック" pitchFamily="49" charset="-128"/>
                          <a:ea typeface="ＭＳ ゴシック" pitchFamily="49" charset="-128"/>
                        </a:rPr>
                        <a:t>万人</a:t>
                      </a:r>
                      <a:endParaRPr kumimoji="1" lang="ja-JP" altLang="en-US" sz="1000" dirty="0">
                        <a:latin typeface="ＭＳ ゴシック" pitchFamily="49" charset="-128"/>
                        <a:ea typeface="ＭＳ ゴシック" pitchFamily="49" charset="-128"/>
                      </a:endParaRPr>
                    </a:p>
                  </a:txBody>
                  <a:tcPr anchor="ctr"/>
                </a:tc>
              </a:tr>
              <a:tr h="0">
                <a:tc>
                  <a:txBody>
                    <a:bodyPr/>
                    <a:lstStyle/>
                    <a:p>
                      <a:r>
                        <a:rPr kumimoji="1" lang="ja-JP" altLang="en-US" sz="1000" dirty="0" smtClean="0">
                          <a:latin typeface="+mj-ea"/>
                          <a:ea typeface="+mj-ea"/>
                        </a:rPr>
                        <a:t>妊産婦に関する調査</a:t>
                      </a:r>
                      <a:endParaRPr kumimoji="1" lang="ja-JP" altLang="en-US" sz="1000" dirty="0">
                        <a:latin typeface="+mj-ea"/>
                        <a:ea typeface="+mj-ea"/>
                      </a:endParaRPr>
                    </a:p>
                  </a:txBody>
                  <a:tcPr anchor="ctr"/>
                </a:tc>
                <a:tc>
                  <a:txBody>
                    <a:bodyPr/>
                    <a:lstStyle/>
                    <a:p>
                      <a:r>
                        <a:rPr kumimoji="1" lang="ja-JP" altLang="en-US" sz="1000" dirty="0" smtClean="0">
                          <a:latin typeface="ＭＳ ゴシック" pitchFamily="49" charset="-128"/>
                          <a:ea typeface="ＭＳ ゴシック" pitchFamily="49" charset="-128"/>
                        </a:rPr>
                        <a:t>・妊産婦</a:t>
                      </a:r>
                      <a:endParaRPr kumimoji="1" lang="ja-JP" altLang="en-US" sz="1000" dirty="0">
                        <a:latin typeface="ＭＳ ゴシック" pitchFamily="49" charset="-128"/>
                        <a:ea typeface="ＭＳ ゴシック" pitchFamily="49" charset="-128"/>
                      </a:endParaRPr>
                    </a:p>
                  </a:txBody>
                  <a:tcPr anchor="ctr"/>
                </a:tc>
              </a:tr>
            </a:tbl>
          </a:graphicData>
        </a:graphic>
      </p:graphicFrame>
      <p:pic>
        <p:nvPicPr>
          <p:cNvPr id="32881" name="Picture 5" descr="C:\Documents and Settings\Administrator\My Documents\100_イメージ\県民健康管理調査.gif"/>
          <p:cNvPicPr>
            <a:picLocks noChangeAspect="1" noChangeArrowheads="1"/>
          </p:cNvPicPr>
          <p:nvPr/>
        </p:nvPicPr>
        <p:blipFill>
          <a:blip r:embed="rId4"/>
          <a:srcRect/>
          <a:stretch>
            <a:fillRect/>
          </a:stretch>
        </p:blipFill>
        <p:spPr bwMode="auto">
          <a:xfrm rot="-316466">
            <a:off x="160338" y="1263650"/>
            <a:ext cx="273050" cy="374650"/>
          </a:xfrm>
          <a:prstGeom prst="rect">
            <a:avLst/>
          </a:prstGeom>
          <a:noFill/>
          <a:ln w="9525">
            <a:noFill/>
            <a:miter lim="800000"/>
            <a:headEnd/>
            <a:tailEnd/>
          </a:ln>
        </p:spPr>
      </p:pic>
      <p:sp>
        <p:nvSpPr>
          <p:cNvPr id="32882" name="正方形/長方形 15"/>
          <p:cNvSpPr>
            <a:spLocks noChangeArrowheads="1"/>
          </p:cNvSpPr>
          <p:nvPr/>
        </p:nvSpPr>
        <p:spPr bwMode="auto">
          <a:xfrm>
            <a:off x="11113" y="1603375"/>
            <a:ext cx="2697162" cy="411163"/>
          </a:xfrm>
          <a:prstGeom prst="rect">
            <a:avLst/>
          </a:prstGeom>
          <a:noFill/>
          <a:ln w="9525">
            <a:noFill/>
            <a:miter lim="800000"/>
            <a:headEnd/>
            <a:tailEnd/>
          </a:ln>
        </p:spPr>
        <p:txBody>
          <a:bodyPr/>
          <a:lstStyle/>
          <a:p>
            <a:r>
              <a:rPr lang="ja-JP" altLang="en-US" sz="1000" dirty="0">
                <a:latin typeface="ＭＳ Ｐゴシック" charset="-128"/>
                <a:sym typeface="HG丸ｺﾞｼｯｸM-PRO" pitchFamily="50" charset="-128"/>
              </a:rPr>
              <a:t>・</a:t>
            </a:r>
            <a:r>
              <a:rPr lang="ko-KR" altLang="en-US" sz="900" dirty="0">
                <a:latin typeface="ＭＳ Ｐゴシック" charset="-128"/>
                <a:ea typeface="Gulim" pitchFamily="34" charset="-127"/>
                <a:sym typeface="HG丸ｺﾞｼｯｸM-PRO" pitchFamily="50" charset="-128"/>
              </a:rPr>
              <a:t>자기식 질문표 </a:t>
            </a:r>
            <a:r>
              <a:rPr lang="ko-KR" altLang="en-US" sz="900" b="1" dirty="0">
                <a:latin typeface="ＭＳ Ｐゴシック" charset="-128"/>
                <a:ea typeface="Gulim" pitchFamily="34" charset="-127"/>
                <a:sym typeface="HG丸ｺﾞｼｯｸM-PRO" pitchFamily="50" charset="-128"/>
              </a:rPr>
              <a:t>약</a:t>
            </a:r>
            <a:r>
              <a:rPr lang="en-US" altLang="ja-JP" sz="900" b="1" dirty="0" smtClean="0">
                <a:latin typeface="ＭＳ Ｐゴシック" charset="-128"/>
                <a:sym typeface="HG丸ｺﾞｼｯｸM-PRO" pitchFamily="50" charset="-128"/>
              </a:rPr>
              <a:t>27.0</a:t>
            </a:r>
            <a:r>
              <a:rPr lang="ja-JP" altLang="en-US" sz="900" b="1" dirty="0" smtClean="0">
                <a:latin typeface="ＭＳ Ｐゴシック" charset="-128"/>
                <a:sym typeface="HG丸ｺﾞｼｯｸM-PRO" pitchFamily="50" charset="-128"/>
              </a:rPr>
              <a:t>％</a:t>
            </a:r>
            <a:r>
              <a:rPr lang="ja-JP" altLang="en-US" sz="900" dirty="0">
                <a:latin typeface="ＭＳ Ｐゴシック" charset="-128"/>
                <a:sym typeface="HG丸ｺﾞｼｯｸM-PRO" pitchFamily="50" charset="-128"/>
              </a:rPr>
              <a:t>（</a:t>
            </a:r>
            <a:r>
              <a:rPr lang="en-US" altLang="ko-KR" sz="900" dirty="0">
                <a:latin typeface="ＭＳ Ｐゴシック" charset="-128"/>
                <a:sym typeface="HG丸ｺﾞｼｯｸM-PRO" pitchFamily="50" charset="-128"/>
              </a:rPr>
              <a:t>2014</a:t>
            </a:r>
            <a:r>
              <a:rPr lang="ko-KR" altLang="en-US" sz="900" dirty="0">
                <a:latin typeface="ＭＳ Ｐゴシック" charset="-128"/>
                <a:ea typeface="Gulim" pitchFamily="34" charset="-127"/>
                <a:sym typeface="HG丸ｺﾞｼｯｸM-PRO" pitchFamily="50" charset="-128"/>
              </a:rPr>
              <a:t>년</a:t>
            </a:r>
            <a:r>
              <a:rPr lang="en-US" altLang="ko-KR" sz="900" dirty="0" smtClean="0">
                <a:latin typeface="ＭＳ Ｐゴシック" charset="-128"/>
                <a:ea typeface="Gulim" pitchFamily="34" charset="-127"/>
                <a:sym typeface="HG丸ｺﾞｼｯｸM-PRO" pitchFamily="50" charset="-128"/>
              </a:rPr>
              <a:t>12</a:t>
            </a:r>
            <a:r>
              <a:rPr lang="ko-KR" altLang="en-US" sz="900" dirty="0" smtClean="0">
                <a:latin typeface="ＭＳ Ｐゴシック" charset="-128"/>
                <a:ea typeface="Gulim" pitchFamily="34" charset="-127"/>
                <a:sym typeface="HG丸ｺﾞｼｯｸM-PRO" pitchFamily="50" charset="-128"/>
              </a:rPr>
              <a:t>월말 </a:t>
            </a:r>
            <a:r>
              <a:rPr lang="ko-KR" altLang="en-US" sz="900" dirty="0">
                <a:latin typeface="ＭＳ Ｐゴシック" charset="-128"/>
                <a:ea typeface="Gulim" pitchFamily="34" charset="-127"/>
                <a:sym typeface="HG丸ｺﾞｼｯｸM-PRO" pitchFamily="50" charset="-128"/>
              </a:rPr>
              <a:t>현재</a:t>
            </a:r>
            <a:r>
              <a:rPr lang="ja-JP" altLang="en-US" sz="900" dirty="0">
                <a:latin typeface="ＭＳ Ｐゴシック" charset="-128"/>
                <a:sym typeface="HG丸ｺﾞｼｯｸM-PRO" pitchFamily="50" charset="-128"/>
              </a:rPr>
              <a:t>）</a:t>
            </a:r>
          </a:p>
          <a:p>
            <a:r>
              <a:rPr lang="ja-JP" altLang="en-US" sz="1000" dirty="0">
                <a:latin typeface="ＭＳ Ｐゴシック" charset="-128"/>
                <a:sym typeface="HG丸ｺﾞｼｯｸM-PRO" pitchFamily="50" charset="-128"/>
              </a:rPr>
              <a:t>　</a:t>
            </a:r>
            <a:r>
              <a:rPr lang="ja-JP" altLang="en-US" sz="900" dirty="0">
                <a:latin typeface="ＭＳ Ｐゴシック" charset="-128"/>
                <a:sym typeface="HG丸ｺﾞｼｯｸM-PRO" pitchFamily="50" charset="-128"/>
              </a:rPr>
              <a:t>（</a:t>
            </a:r>
            <a:r>
              <a:rPr lang="ko-KR" altLang="en-US" sz="900" dirty="0">
                <a:latin typeface="ＭＳ Ｐゴシック" charset="-128"/>
                <a:ea typeface="Gulim" pitchFamily="34" charset="-127"/>
                <a:sym typeface="HG丸ｺﾞｼｯｸM-PRO" pitchFamily="50" charset="-128"/>
              </a:rPr>
              <a:t>응답자수</a:t>
            </a:r>
            <a:r>
              <a:rPr lang="en-US" altLang="ja-JP" sz="900" dirty="0" smtClean="0">
                <a:latin typeface="ＭＳ Ｐゴシック" charset="-128"/>
                <a:sym typeface="HG丸ｺﾞｼｯｸM-PRO" pitchFamily="50" charset="-128"/>
              </a:rPr>
              <a:t>554,241</a:t>
            </a:r>
            <a:r>
              <a:rPr lang="ko-KR" altLang="en-US" sz="900" dirty="0" smtClean="0">
                <a:latin typeface="ＭＳ Ｐゴシック" charset="-128"/>
                <a:ea typeface="Gulim" pitchFamily="34" charset="-127"/>
                <a:sym typeface="HG丸ｺﾞｼｯｸM-PRO" pitchFamily="50" charset="-128"/>
              </a:rPr>
              <a:t>명</a:t>
            </a:r>
            <a:r>
              <a:rPr lang="en-US" altLang="ja-JP" sz="900" dirty="0">
                <a:latin typeface="ＭＳ Ｐゴシック" charset="-128"/>
                <a:sym typeface="HG丸ｺﾞｼｯｸM-PRO" pitchFamily="50" charset="-128"/>
              </a:rPr>
              <a:t>/</a:t>
            </a:r>
            <a:r>
              <a:rPr lang="ko-KR" altLang="en-US" sz="900" dirty="0">
                <a:latin typeface="ＭＳ Ｐゴシック" charset="-128"/>
                <a:ea typeface="Gulim" pitchFamily="34" charset="-127"/>
                <a:sym typeface="HG丸ｺﾞｼｯｸM-PRO" pitchFamily="50" charset="-128"/>
              </a:rPr>
              <a:t>대상자</a:t>
            </a:r>
            <a:r>
              <a:rPr lang="en-US" altLang="ja-JP" sz="900" dirty="0">
                <a:latin typeface="ＭＳ Ｐゴシック" charset="-128"/>
                <a:sym typeface="HG丸ｺﾞｼｯｸM-PRO" pitchFamily="50" charset="-128"/>
              </a:rPr>
              <a:t>2,055,383</a:t>
            </a:r>
            <a:r>
              <a:rPr lang="ko-KR" altLang="en-US" sz="900" dirty="0">
                <a:latin typeface="ＭＳ Ｐゴシック" charset="-128"/>
                <a:ea typeface="Gulim" pitchFamily="34" charset="-127"/>
                <a:sym typeface="HG丸ｺﾞｼｯｸM-PRO" pitchFamily="50" charset="-128"/>
              </a:rPr>
              <a:t>명</a:t>
            </a:r>
            <a:r>
              <a:rPr lang="ja-JP" altLang="en-US" sz="900" dirty="0">
                <a:latin typeface="ＭＳ Ｐゴシック" charset="-128"/>
                <a:sym typeface="HG丸ｺﾞｼｯｸM-PRO" pitchFamily="50" charset="-128"/>
              </a:rPr>
              <a:t>）</a:t>
            </a:r>
            <a:endParaRPr lang="en-US" sz="1600" dirty="0"/>
          </a:p>
        </p:txBody>
      </p:sp>
      <p:sp>
        <p:nvSpPr>
          <p:cNvPr id="7" name="正方形/長方形 6"/>
          <p:cNvSpPr/>
          <p:nvPr/>
        </p:nvSpPr>
        <p:spPr>
          <a:xfrm>
            <a:off x="2600151" y="1520031"/>
            <a:ext cx="3442047" cy="361950"/>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anchor="ctr"/>
          <a:lstStyle/>
          <a:p>
            <a:pPr marL="180975" indent="-180975">
              <a:defRPr/>
            </a:pPr>
            <a:r>
              <a:rPr lang="ja-JP" altLang="en-US" sz="900" dirty="0">
                <a:solidFill>
                  <a:srgbClr val="000000"/>
                </a:solidFill>
                <a:latin typeface="ＭＳ Ｐゴシック" charset="-128"/>
                <a:sym typeface="HG丸ｺﾞｼｯｸM-PRO" pitchFamily="50" charset="-128"/>
              </a:rPr>
              <a:t>＜</a:t>
            </a:r>
            <a:r>
              <a:rPr lang="ko-KR" altLang="en-US" sz="900" dirty="0">
                <a:solidFill>
                  <a:srgbClr val="000000"/>
                </a:solidFill>
                <a:latin typeface="ＭＳ Ｐゴシック" charset="-128"/>
                <a:ea typeface="Gulim" pitchFamily="34" charset="-127"/>
                <a:sym typeface="HG丸ｺﾞｼｯｸM-PRO" pitchFamily="50" charset="-128"/>
              </a:rPr>
              <a:t>외부 피폭선량 추계 결과</a:t>
            </a:r>
            <a:r>
              <a:rPr lang="ja-JP" altLang="en-US" sz="900" dirty="0">
                <a:solidFill>
                  <a:srgbClr val="000000"/>
                </a:solidFill>
                <a:latin typeface="ＭＳ Ｐゴシック" charset="-128"/>
                <a:sym typeface="HG丸ｺﾞｼｯｸM-PRO" pitchFamily="50" charset="-128"/>
              </a:rPr>
              <a:t>＞</a:t>
            </a:r>
            <a:endParaRPr lang="en-US" altLang="ja-JP" sz="900" dirty="0">
              <a:solidFill>
                <a:srgbClr val="000000"/>
              </a:solidFill>
              <a:latin typeface="ＭＳ Ｐゴシック" charset="-128"/>
              <a:sym typeface="HG丸ｺﾞｼｯｸM-PRO" pitchFamily="50" charset="-128"/>
            </a:endParaRPr>
          </a:p>
          <a:p>
            <a:pPr marL="180975" indent="-180975">
              <a:spcBef>
                <a:spcPts val="100"/>
              </a:spcBef>
              <a:defRPr/>
            </a:pPr>
            <a:r>
              <a:rPr lang="en-US" altLang="ja-JP" sz="900" dirty="0">
                <a:solidFill>
                  <a:srgbClr val="000000"/>
                </a:solidFill>
                <a:latin typeface="ＭＳ Ｐゴシック" charset="-128"/>
                <a:sym typeface="HG丸ｺﾞｼｯｸM-PRO" pitchFamily="50" charset="-128"/>
              </a:rPr>
              <a:t>【</a:t>
            </a:r>
            <a:r>
              <a:rPr lang="ko-KR" altLang="en-US" sz="900" dirty="0">
                <a:solidFill>
                  <a:srgbClr val="000000"/>
                </a:solidFill>
                <a:latin typeface="ＭＳ Ｐゴシック" charset="-128"/>
                <a:ea typeface="Gulim" pitchFamily="34" charset="-127"/>
                <a:sym typeface="HG丸ｺﾞｼｯｸM-PRO" pitchFamily="50" charset="-128"/>
              </a:rPr>
              <a:t>후쿠시마현 전체</a:t>
            </a:r>
            <a:r>
              <a:rPr lang="en-US" altLang="ja-JP" sz="900" dirty="0">
                <a:solidFill>
                  <a:srgbClr val="000000"/>
                </a:solidFill>
                <a:latin typeface="ＭＳ Ｐゴシック" charset="-128"/>
                <a:sym typeface="HG丸ｺﾞｼｯｸM-PRO" pitchFamily="50" charset="-128"/>
              </a:rPr>
              <a:t>】 0</a:t>
            </a:r>
            <a:r>
              <a:rPr lang="ja-JP" altLang="en-US" sz="900" dirty="0">
                <a:solidFill>
                  <a:srgbClr val="000000"/>
                </a:solidFill>
                <a:latin typeface="ＭＳ Ｐゴシック" charset="-128"/>
                <a:sym typeface="HG丸ｺﾞｼｯｸM-PRO" pitchFamily="50" charset="-128"/>
              </a:rPr>
              <a:t>～</a:t>
            </a:r>
            <a:r>
              <a:rPr lang="en-US" altLang="ja-JP" sz="900" dirty="0">
                <a:solidFill>
                  <a:srgbClr val="000000"/>
                </a:solidFill>
                <a:latin typeface="ＭＳ Ｐゴシック" charset="-128"/>
                <a:sym typeface="HG丸ｺﾞｼｯｸM-PRO" pitchFamily="50" charset="-128"/>
              </a:rPr>
              <a:t>2</a:t>
            </a:r>
            <a:r>
              <a:rPr lang="ko-KR" altLang="en-US" sz="900" dirty="0">
                <a:solidFill>
                  <a:srgbClr val="000000"/>
                </a:solidFill>
                <a:latin typeface="ＭＳ Ｐゴシック" charset="-128"/>
                <a:ea typeface="Gulim" pitchFamily="34" charset="-127"/>
                <a:sym typeface="HG丸ｺﾞｼｯｸM-PRO" pitchFamily="50" charset="-128"/>
              </a:rPr>
              <a:t>밀리시버트 미만의 비율</a:t>
            </a:r>
            <a:r>
              <a:rPr lang="ja-JP" altLang="en-US" sz="900" dirty="0">
                <a:solidFill>
                  <a:srgbClr val="000000"/>
                </a:solidFill>
                <a:latin typeface="ＭＳ Ｐゴシック" charset="-128"/>
                <a:sym typeface="HG丸ｺﾞｼｯｸM-PRO" pitchFamily="50" charset="-128"/>
              </a:rPr>
              <a:t>　</a:t>
            </a:r>
            <a:r>
              <a:rPr lang="en-US" altLang="ja-JP" sz="1000" dirty="0">
                <a:solidFill>
                  <a:srgbClr val="000000"/>
                </a:solidFill>
                <a:latin typeface="ＭＳ Ｐゴシック" charset="-128"/>
                <a:sym typeface="HG丸ｺﾞｼｯｸM-PRO" pitchFamily="50" charset="-128"/>
              </a:rPr>
              <a:t>93.9%</a:t>
            </a:r>
            <a:endParaRPr lang="ja-JP" altLang="en-US" sz="1000" dirty="0">
              <a:solidFill>
                <a:srgbClr val="000000"/>
              </a:solidFill>
              <a:latin typeface="ＭＳ Ｐゴシック" charset="-128"/>
              <a:sym typeface="HG丸ｺﾞｼｯｸM-PRO" pitchFamily="50" charset="-128"/>
            </a:endParaRPr>
          </a:p>
        </p:txBody>
      </p:sp>
      <p:sp>
        <p:nvSpPr>
          <p:cNvPr id="3" name="角丸四角形 2"/>
          <p:cNvSpPr/>
          <p:nvPr/>
        </p:nvSpPr>
        <p:spPr>
          <a:xfrm>
            <a:off x="5527675" y="1028700"/>
            <a:ext cx="1258888" cy="2447925"/>
          </a:xfrm>
          <a:prstGeom prst="roundRect">
            <a:avLst>
              <a:gd name="adj" fmla="val 1007"/>
            </a:avLst>
          </a:prstGeom>
          <a:ln>
            <a:solidFill>
              <a:schemeClr val="accent4">
                <a:lumMod val="60000"/>
                <a:lumOff val="40000"/>
              </a:schemeClr>
            </a:solidFill>
          </a:ln>
        </p:spPr>
        <p:style>
          <a:lnRef idx="2">
            <a:schemeClr val="accent3"/>
          </a:lnRef>
          <a:fillRef idx="1">
            <a:schemeClr val="lt1"/>
          </a:fillRef>
          <a:effectRef idx="0">
            <a:schemeClr val="accent3"/>
          </a:effectRef>
          <a:fontRef idx="minor">
            <a:schemeClr val="dk1"/>
          </a:fontRef>
        </p:style>
        <p:txBody>
          <a:bodyPr lIns="36000" tIns="0" rIns="36000" bIns="36000" anchor="ctr"/>
          <a:lstStyle/>
          <a:p>
            <a:pPr marL="85725" indent="-85725" fontAlgn="auto">
              <a:spcBef>
                <a:spcPts val="0"/>
              </a:spcBef>
              <a:spcAft>
                <a:spcPts val="0"/>
              </a:spcAft>
              <a:defRPr/>
            </a:pPr>
            <a:endParaRPr lang="en-US" altLang="ja-JP" sz="900" dirty="0">
              <a:latin typeface="HG丸ｺﾞｼｯｸM-PRO" pitchFamily="50" charset="-128"/>
              <a:ea typeface="HG丸ｺﾞｼｯｸM-PRO" pitchFamily="50" charset="-128"/>
            </a:endParaRPr>
          </a:p>
          <a:p>
            <a:pPr marL="85725" indent="-85725" fontAlgn="auto">
              <a:spcBef>
                <a:spcPts val="0"/>
              </a:spcBef>
              <a:spcAft>
                <a:spcPts val="0"/>
              </a:spcAft>
              <a:defRPr/>
            </a:pPr>
            <a:endParaRPr lang="en-US" altLang="ja-JP" sz="900" dirty="0">
              <a:latin typeface="HG丸ｺﾞｼｯｸM-PRO" pitchFamily="50" charset="-128"/>
              <a:ea typeface="HG丸ｺﾞｼｯｸM-PRO" pitchFamily="50" charset="-128"/>
            </a:endParaRPr>
          </a:p>
          <a:p>
            <a:pPr marL="85725" indent="-85725" fontAlgn="auto">
              <a:spcBef>
                <a:spcPts val="0"/>
              </a:spcBef>
              <a:spcAft>
                <a:spcPts val="0"/>
              </a:spcAft>
              <a:defRPr/>
            </a:pPr>
            <a:r>
              <a:rPr lang="ja-JP" altLang="en-US" sz="900" dirty="0">
                <a:latin typeface="+mn-ea"/>
              </a:rPr>
              <a:t> </a:t>
            </a:r>
          </a:p>
        </p:txBody>
      </p:sp>
      <p:sp>
        <p:nvSpPr>
          <p:cNvPr id="4" name="正方形/長方形 3"/>
          <p:cNvSpPr/>
          <p:nvPr/>
        </p:nvSpPr>
        <p:spPr>
          <a:xfrm>
            <a:off x="5576888" y="1073150"/>
            <a:ext cx="1163637" cy="409575"/>
          </a:xfrm>
          <a:prstGeom prst="rect">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ts val="1000"/>
              </a:lnSpc>
              <a:defRPr/>
            </a:pPr>
            <a:r>
              <a:rPr lang="en-US" altLang="ja-JP" sz="900" dirty="0">
                <a:solidFill>
                  <a:schemeClr val="tx1"/>
                </a:solidFill>
                <a:latin typeface="ＭＳ Ｐゴシック" charset="-128"/>
              </a:rPr>
              <a:t>&lt;</a:t>
            </a:r>
            <a:r>
              <a:rPr lang="ko-KR" altLang="en-US" sz="900" dirty="0">
                <a:solidFill>
                  <a:schemeClr val="tx1"/>
                </a:solidFill>
                <a:latin typeface="ＭＳ Ｐゴシック" charset="-128"/>
                <a:ea typeface="Gulim" pitchFamily="34" charset="-127"/>
              </a:rPr>
              <a:t>참고</a:t>
            </a:r>
            <a:r>
              <a:rPr lang="en-US" altLang="ja-JP" sz="900" dirty="0" smtClean="0">
                <a:solidFill>
                  <a:schemeClr val="tx1"/>
                </a:solidFill>
                <a:latin typeface="ＭＳ Ｐゴシック" charset="-128"/>
              </a:rPr>
              <a:t>&gt;</a:t>
            </a:r>
            <a:r>
              <a:rPr lang="ko-KR" altLang="en-US" sz="900" dirty="0">
                <a:solidFill>
                  <a:schemeClr val="tx1"/>
                </a:solidFill>
                <a:latin typeface="ＭＳ Ｐゴシック" charset="-128"/>
                <a:ea typeface="Gulim" pitchFamily="34" charset="-127"/>
              </a:rPr>
              <a:t>다른</a:t>
            </a:r>
          </a:p>
          <a:p>
            <a:pPr algn="ctr">
              <a:lnSpc>
                <a:spcPts val="1000"/>
              </a:lnSpc>
              <a:defRPr/>
            </a:pPr>
            <a:r>
              <a:rPr lang="en-US" altLang="ko-KR" sz="900" dirty="0">
                <a:solidFill>
                  <a:schemeClr val="tx1"/>
                </a:solidFill>
                <a:latin typeface="ＭＳ Ｐゴシック" charset="-128"/>
                <a:ea typeface="Gulim" pitchFamily="34" charset="-127"/>
              </a:rPr>
              <a:t>3</a:t>
            </a:r>
            <a:r>
              <a:rPr lang="ko-KR" altLang="en-US" sz="900" dirty="0">
                <a:solidFill>
                  <a:schemeClr val="tx1"/>
                </a:solidFill>
                <a:latin typeface="ＭＳ Ｐゴシック" charset="-128"/>
                <a:ea typeface="Gulim" pitchFamily="34" charset="-127"/>
              </a:rPr>
              <a:t>현에서실시한갑상선</a:t>
            </a:r>
          </a:p>
          <a:p>
            <a:pPr algn="ctr">
              <a:lnSpc>
                <a:spcPts val="1000"/>
              </a:lnSpc>
              <a:defRPr/>
            </a:pPr>
            <a:r>
              <a:rPr lang="ko-KR" altLang="en-US" sz="900" dirty="0">
                <a:solidFill>
                  <a:schemeClr val="tx1"/>
                </a:solidFill>
                <a:latin typeface="ＭＳ Ｐゴシック" charset="-128"/>
                <a:ea typeface="Gulim" pitchFamily="34" charset="-127"/>
              </a:rPr>
              <a:t>유전 소견률 조사결과</a:t>
            </a:r>
          </a:p>
        </p:txBody>
      </p:sp>
      <p:sp>
        <p:nvSpPr>
          <p:cNvPr id="32886" name="正方形/長方形 24"/>
          <p:cNvSpPr>
            <a:spLocks noChangeArrowheads="1"/>
          </p:cNvSpPr>
          <p:nvPr/>
        </p:nvSpPr>
        <p:spPr bwMode="auto">
          <a:xfrm>
            <a:off x="6350" y="6616700"/>
            <a:ext cx="2062163" cy="288925"/>
          </a:xfrm>
          <a:prstGeom prst="rect">
            <a:avLst/>
          </a:prstGeom>
          <a:solidFill>
            <a:schemeClr val="accent1"/>
          </a:solidFill>
          <a:ln w="9525">
            <a:noFill/>
            <a:miter lim="800000"/>
            <a:headEnd/>
            <a:tailEnd/>
          </a:ln>
        </p:spPr>
        <p:txBody>
          <a:bodyPr/>
          <a:lstStyle/>
          <a:p>
            <a:r>
              <a:rPr lang="en-US" altLang="ko-KR" sz="1200" b="1" dirty="0">
                <a:solidFill>
                  <a:schemeClr val="bg1"/>
                </a:solidFill>
                <a:latin typeface="HG丸ｺﾞｼｯｸM-PRO" pitchFamily="50" charset="-128"/>
                <a:ea typeface="HG丸ｺﾞｼｯｸM-PRO" pitchFamily="50" charset="-128"/>
                <a:sym typeface="HG丸ｺﾞｼｯｸM-PRO" pitchFamily="50" charset="-128"/>
              </a:rPr>
              <a:t>18</a:t>
            </a:r>
            <a:r>
              <a:rPr lang="ko-KR" altLang="en-US" sz="1200" b="1" dirty="0">
                <a:solidFill>
                  <a:schemeClr val="bg1"/>
                </a:solidFill>
                <a:latin typeface="HG丸ｺﾞｼｯｸM-PRO" pitchFamily="50" charset="-128"/>
                <a:ea typeface="Gulim" pitchFamily="34" charset="-127"/>
                <a:sym typeface="HG丸ｺﾞｼｯｸM-PRO" pitchFamily="50" charset="-128"/>
              </a:rPr>
              <a:t>세 이하 의료비 무료</a:t>
            </a:r>
            <a:endParaRPr lang="ko-KR" altLang="en-US" b="1" dirty="0">
              <a:latin typeface="Calibri" pitchFamily="34" charset="0"/>
              <a:ea typeface="Gulim" pitchFamily="34" charset="-127"/>
            </a:endParaRPr>
          </a:p>
        </p:txBody>
      </p:sp>
      <p:sp>
        <p:nvSpPr>
          <p:cNvPr id="32887" name="正方形/長方形 25"/>
          <p:cNvSpPr>
            <a:spLocks noChangeArrowheads="1"/>
          </p:cNvSpPr>
          <p:nvPr/>
        </p:nvSpPr>
        <p:spPr bwMode="auto">
          <a:xfrm>
            <a:off x="-36611" y="6948488"/>
            <a:ext cx="6848475" cy="431800"/>
          </a:xfrm>
          <a:prstGeom prst="rect">
            <a:avLst/>
          </a:prstGeom>
          <a:noFill/>
          <a:ln w="9525">
            <a:noFill/>
            <a:miter lim="800000"/>
            <a:headEnd/>
            <a:tailEnd/>
          </a:ln>
        </p:spPr>
        <p:txBody>
          <a:bodyPr/>
          <a:lstStyle/>
          <a:p>
            <a:r>
              <a:rPr lang="ja-JP" altLang="en-US" sz="1000" dirty="0">
                <a:latin typeface="ＭＳ Ｐゴシック" charset="-128"/>
                <a:sym typeface="HG丸ｺﾞｼｯｸM-PRO" pitchFamily="50" charset="-128"/>
              </a:rPr>
              <a:t>　</a:t>
            </a:r>
            <a:r>
              <a:rPr lang="ko-KR" altLang="en-US" sz="1000" dirty="0" smtClean="0">
                <a:latin typeface="ＭＳ Ｐゴシック" charset="-128"/>
                <a:ea typeface="Gulim" pitchFamily="34" charset="-127"/>
                <a:sym typeface="HG丸ｺﾞｼｯｸM-PRO" pitchFamily="50" charset="-128"/>
              </a:rPr>
              <a:t>아이들의 건강을 </a:t>
            </a:r>
            <a:r>
              <a:rPr lang="ko-KR" altLang="en-US" sz="1000" dirty="0">
                <a:latin typeface="ＭＳ Ｐゴシック" charset="-128"/>
                <a:ea typeface="Gulim" pitchFamily="34" charset="-127"/>
                <a:sym typeface="HG丸ｺﾞｼｯｸM-PRO" pitchFamily="50" charset="-128"/>
              </a:rPr>
              <a:t>지키며 후쿠시마에서 안심하게고아이를 낳고 키울 수 있는 환경을 만들기 위해 </a:t>
            </a:r>
            <a:r>
              <a:rPr lang="en-US" altLang="ko-KR" sz="1000" dirty="0">
                <a:latin typeface="ＭＳ Ｐゴシック" charset="-128"/>
                <a:ea typeface="Gulim" pitchFamily="34" charset="-127"/>
                <a:sym typeface="HG丸ｺﾞｼｯｸM-PRO" pitchFamily="50" charset="-128"/>
              </a:rPr>
              <a:t>2012</a:t>
            </a:r>
            <a:r>
              <a:rPr lang="ko-KR" altLang="en-US" sz="1000" dirty="0">
                <a:latin typeface="ＭＳ Ｐゴシック" charset="-128"/>
                <a:ea typeface="Gulim" pitchFamily="34" charset="-127"/>
                <a:sym typeface="HG丸ｺﾞｼｯｸM-PRO" pitchFamily="50" charset="-128"/>
              </a:rPr>
              <a:t>년 </a:t>
            </a:r>
            <a:r>
              <a:rPr lang="en-US" altLang="ko-KR" sz="1000" dirty="0">
                <a:latin typeface="ＭＳ Ｐゴシック" charset="-128"/>
                <a:ea typeface="Gulim" pitchFamily="34" charset="-127"/>
                <a:sym typeface="HG丸ｺﾞｼｯｸM-PRO" pitchFamily="50" charset="-128"/>
              </a:rPr>
              <a:t>10</a:t>
            </a:r>
            <a:r>
              <a:rPr lang="ko-KR" altLang="en-US" sz="1000" dirty="0">
                <a:latin typeface="ＭＳ Ｐゴシック" charset="-128"/>
                <a:ea typeface="Gulim" pitchFamily="34" charset="-127"/>
                <a:sym typeface="HG丸ｺﾞｼｯｸM-PRO" pitchFamily="50" charset="-128"/>
              </a:rPr>
              <a:t>월부터</a:t>
            </a:r>
          </a:p>
          <a:p>
            <a:r>
              <a:rPr lang="en-US" altLang="ko-KR" sz="1000" dirty="0">
                <a:latin typeface="ＭＳ Ｐゴシック" charset="-128"/>
                <a:ea typeface="Gulim" pitchFamily="34" charset="-127"/>
                <a:sym typeface="HG丸ｺﾞｼｯｸM-PRO" pitchFamily="50" charset="-128"/>
              </a:rPr>
              <a:t>18</a:t>
            </a:r>
            <a:r>
              <a:rPr lang="ko-KR" altLang="en-US" sz="1000" dirty="0">
                <a:latin typeface="ＭＳ Ｐゴシック" charset="-128"/>
                <a:ea typeface="Gulim" pitchFamily="34" charset="-127"/>
                <a:sym typeface="HG丸ｺﾞｼｯｸM-PRO" pitchFamily="50" charset="-128"/>
              </a:rPr>
              <a:t>세 이하 </a:t>
            </a:r>
            <a:r>
              <a:rPr lang="ko-KR" altLang="en-US" sz="1000" dirty="0" smtClean="0">
                <a:latin typeface="ＭＳ Ｐゴシック" charset="-128"/>
                <a:ea typeface="Gulim" pitchFamily="34" charset="-127"/>
                <a:sym typeface="HG丸ｺﾞｼｯｸM-PRO" pitchFamily="50" charset="-128"/>
              </a:rPr>
              <a:t>현민들의 의료비 </a:t>
            </a:r>
            <a:r>
              <a:rPr lang="ko-KR" altLang="en-US" sz="1000" dirty="0">
                <a:latin typeface="ＭＳ Ｐゴシック" charset="-128"/>
                <a:ea typeface="Gulim" pitchFamily="34" charset="-127"/>
                <a:sym typeface="HG丸ｺﾞｼｯｸM-PRO" pitchFamily="50" charset="-128"/>
              </a:rPr>
              <a:t>무료화를 실시하고 있습니다</a:t>
            </a:r>
            <a:r>
              <a:rPr lang="en-US" altLang="ko-KR" sz="1000" dirty="0">
                <a:latin typeface="ＭＳ Ｐゴシック" charset="-128"/>
                <a:ea typeface="Gulim" pitchFamily="34" charset="-127"/>
                <a:sym typeface="HG丸ｺﾞｼｯｸM-PRO" pitchFamily="50" charset="-128"/>
              </a:rPr>
              <a:t>.</a:t>
            </a:r>
            <a:endParaRPr lang="en-US" altLang="ko-KR" dirty="0">
              <a:ea typeface="Gulim" pitchFamily="34" charset="-127"/>
            </a:endParaRPr>
          </a:p>
        </p:txBody>
      </p:sp>
      <p:sp>
        <p:nvSpPr>
          <p:cNvPr id="32888" name="正方形/長方形 44"/>
          <p:cNvSpPr>
            <a:spLocks noChangeArrowheads="1"/>
          </p:cNvSpPr>
          <p:nvPr/>
        </p:nvSpPr>
        <p:spPr bwMode="auto">
          <a:xfrm>
            <a:off x="6957392" y="3861593"/>
            <a:ext cx="1457325" cy="284163"/>
          </a:xfrm>
          <a:prstGeom prst="rect">
            <a:avLst/>
          </a:prstGeom>
          <a:noFill/>
          <a:ln w="9525">
            <a:noFill/>
            <a:miter lim="800000"/>
            <a:headEnd/>
            <a:tailEnd/>
          </a:ln>
        </p:spPr>
        <p:txBody>
          <a:bodyPr/>
          <a:lstStyle/>
          <a:p>
            <a:pPr algn="r"/>
            <a:endParaRPr lang="en-US" altLang="ko-KR" sz="600" dirty="0">
              <a:ea typeface="Gulim" pitchFamily="34" charset="-127"/>
            </a:endParaRPr>
          </a:p>
        </p:txBody>
      </p:sp>
      <p:pic>
        <p:nvPicPr>
          <p:cNvPr id="32889" name="Picture 4" descr="C:\Documents and Settings\Administrator\My Documents\100_イメージ\wbc車.gif"/>
          <p:cNvPicPr>
            <a:picLocks noChangeAspect="1" noChangeArrowheads="1"/>
          </p:cNvPicPr>
          <p:nvPr/>
        </p:nvPicPr>
        <p:blipFill>
          <a:blip r:embed="rId5"/>
          <a:srcRect/>
          <a:stretch>
            <a:fillRect/>
          </a:stretch>
        </p:blipFill>
        <p:spPr bwMode="auto">
          <a:xfrm>
            <a:off x="142875" y="5432425"/>
            <a:ext cx="571500" cy="352425"/>
          </a:xfrm>
          <a:prstGeom prst="rect">
            <a:avLst/>
          </a:prstGeom>
          <a:noFill/>
          <a:ln w="9525">
            <a:noFill/>
            <a:miter lim="800000"/>
            <a:headEnd/>
            <a:tailEnd/>
          </a:ln>
        </p:spPr>
      </p:pic>
      <p:sp>
        <p:nvSpPr>
          <p:cNvPr id="32890" name="正方形/長方形 44"/>
          <p:cNvSpPr>
            <a:spLocks noChangeArrowheads="1"/>
          </p:cNvSpPr>
          <p:nvPr/>
        </p:nvSpPr>
        <p:spPr bwMode="auto">
          <a:xfrm>
            <a:off x="966788" y="4621213"/>
            <a:ext cx="3354387" cy="830262"/>
          </a:xfrm>
          <a:prstGeom prst="rect">
            <a:avLst/>
          </a:prstGeom>
          <a:noFill/>
          <a:ln w="9525">
            <a:noFill/>
            <a:miter lim="800000"/>
            <a:headEnd/>
            <a:tailEnd/>
          </a:ln>
        </p:spPr>
        <p:txBody>
          <a:bodyPr/>
          <a:lstStyle/>
          <a:p>
            <a:pPr marL="90488" indent="-90488">
              <a:lnSpc>
                <a:spcPts val="800"/>
              </a:lnSpc>
            </a:pPr>
            <a:r>
              <a:rPr lang="ja-JP" altLang="en-US" sz="800" dirty="0">
                <a:latin typeface="ＭＳ Ｐゴシック" charset="-128"/>
              </a:rPr>
              <a:t>・ </a:t>
            </a:r>
            <a:r>
              <a:rPr lang="en-US" altLang="ko-KR" sz="800" dirty="0">
                <a:latin typeface="ＭＳ Ｐゴシック" charset="-128"/>
              </a:rPr>
              <a:t>A1,A2 </a:t>
            </a:r>
            <a:r>
              <a:rPr lang="ko-KR" altLang="en-US" sz="800" dirty="0">
                <a:latin typeface="ＭＳ Ｐゴシック" charset="-128"/>
                <a:ea typeface="Gulim" pitchFamily="34" charset="-127"/>
              </a:rPr>
              <a:t>판정은 다음</a:t>
            </a:r>
            <a:r>
              <a:rPr lang="en-US" altLang="ko-KR" sz="800" dirty="0">
                <a:latin typeface="ＭＳ Ｐゴシック" charset="-128"/>
                <a:ea typeface="Gulim" pitchFamily="34" charset="-127"/>
              </a:rPr>
              <a:t>(2014</a:t>
            </a:r>
            <a:r>
              <a:rPr lang="ko-KR" altLang="en-US" sz="800" dirty="0">
                <a:latin typeface="ＭＳ Ｐゴシック" charset="-128"/>
                <a:ea typeface="Gulim" pitchFamily="34" charset="-127"/>
              </a:rPr>
              <a:t>년도 이후</a:t>
            </a:r>
            <a:r>
              <a:rPr lang="en-US" altLang="ko-KR" sz="800" dirty="0">
                <a:latin typeface="ＭＳ Ｐゴシック" charset="-128"/>
                <a:ea typeface="Gulim" pitchFamily="34" charset="-127"/>
              </a:rPr>
              <a:t>)</a:t>
            </a:r>
            <a:r>
              <a:rPr lang="ko-KR" altLang="en-US" sz="800" dirty="0">
                <a:latin typeface="ＭＳ Ｐゴシック" charset="-128"/>
                <a:ea typeface="Gulim" pitchFamily="34" charset="-127"/>
              </a:rPr>
              <a:t>의 검사까지 경과 관찰</a:t>
            </a:r>
            <a:r>
              <a:rPr lang="en-US" altLang="ko-KR" sz="800" dirty="0">
                <a:latin typeface="ＭＳ Ｐゴシック" charset="-128"/>
                <a:ea typeface="Gulim" pitchFamily="34" charset="-127"/>
              </a:rPr>
              <a:t>.</a:t>
            </a:r>
            <a:r>
              <a:rPr lang="en-US" altLang="ja-JP" sz="800" dirty="0">
                <a:latin typeface="ＭＳ Ｐゴシック" charset="-128"/>
              </a:rPr>
              <a:t>   </a:t>
            </a:r>
          </a:p>
          <a:p>
            <a:pPr marL="90488" indent="-90488">
              <a:lnSpc>
                <a:spcPts val="800"/>
              </a:lnSpc>
              <a:spcBef>
                <a:spcPts val="200"/>
              </a:spcBef>
            </a:pPr>
            <a:r>
              <a:rPr lang="ja-JP" altLang="en-US" sz="800" dirty="0">
                <a:latin typeface="ＭＳ Ｐゴシック" charset="-128"/>
              </a:rPr>
              <a:t>・ </a:t>
            </a:r>
            <a:r>
              <a:rPr lang="en-US" altLang="ja-JP" sz="800" dirty="0">
                <a:latin typeface="ＭＳ Ｐゴシック" charset="-128"/>
              </a:rPr>
              <a:t>B</a:t>
            </a:r>
            <a:r>
              <a:rPr lang="en-US" altLang="ko-KR" sz="800" dirty="0">
                <a:latin typeface="ＭＳ Ｐゴシック" charset="-128"/>
              </a:rPr>
              <a:t>,</a:t>
            </a:r>
            <a:r>
              <a:rPr lang="en-US" altLang="ja-JP" sz="800" dirty="0">
                <a:latin typeface="ＭＳ Ｐゴシック" charset="-128"/>
              </a:rPr>
              <a:t>C</a:t>
            </a:r>
            <a:r>
              <a:rPr lang="ko-KR" altLang="en-US" sz="800" dirty="0">
                <a:latin typeface="ＭＳ Ｐゴシック" charset="-128"/>
                <a:ea typeface="Gulim" pitchFamily="34" charset="-127"/>
              </a:rPr>
              <a:t>판정은 </a:t>
            </a:r>
            <a:r>
              <a:rPr lang="en-US" altLang="ko-KR" sz="800" dirty="0">
                <a:latin typeface="ＭＳ Ｐゴシック" charset="-128"/>
                <a:ea typeface="Gulim" pitchFamily="34" charset="-127"/>
              </a:rPr>
              <a:t>2</a:t>
            </a:r>
            <a:r>
              <a:rPr lang="ko-KR" altLang="en-US" sz="800" dirty="0">
                <a:latin typeface="ＭＳ Ｐゴシック" charset="-128"/>
                <a:ea typeface="Gulim" pitchFamily="34" charset="-127"/>
              </a:rPr>
              <a:t>차 검사를 실시</a:t>
            </a:r>
            <a:r>
              <a:rPr lang="en-US" altLang="ko-KR" sz="800" dirty="0">
                <a:latin typeface="ＭＳ Ｐゴシック" charset="-128"/>
                <a:ea typeface="Gulim" pitchFamily="34" charset="-127"/>
              </a:rPr>
              <a:t>.</a:t>
            </a:r>
            <a:r>
              <a:rPr lang="ja-JP" altLang="en-US" sz="800" u="sng" dirty="0">
                <a:latin typeface="ＭＳ Ｐゴシック" charset="-128"/>
              </a:rPr>
              <a:t>（</a:t>
            </a:r>
            <a:r>
              <a:rPr lang="ko-KR" altLang="en-US" sz="800" u="sng" dirty="0">
                <a:latin typeface="ＭＳ Ｐゴシック" charset="-128"/>
                <a:ea typeface="Gulim" pitchFamily="34" charset="-127"/>
              </a:rPr>
              <a:t>선행</a:t>
            </a:r>
            <a:r>
              <a:rPr lang="ja-JP" altLang="en-US" sz="800" u="sng" dirty="0">
                <a:latin typeface="ＭＳ Ｐゴシック" charset="-128"/>
              </a:rPr>
              <a:t>・</a:t>
            </a:r>
            <a:r>
              <a:rPr lang="ko-KR" altLang="en-US" sz="800" u="sng" dirty="0">
                <a:latin typeface="ＭＳ Ｐゴシック" charset="-128"/>
                <a:ea typeface="Gulim" pitchFamily="34" charset="-127"/>
              </a:rPr>
              <a:t>본격 검사 공통</a:t>
            </a:r>
            <a:r>
              <a:rPr lang="ja-JP" altLang="en-US" sz="800" u="sng" dirty="0">
                <a:latin typeface="ＭＳ Ｐゴシック" charset="-128"/>
              </a:rPr>
              <a:t>）</a:t>
            </a:r>
            <a:endParaRPr lang="en-US" altLang="ja-JP" sz="800" u="sng" dirty="0">
              <a:latin typeface="ＭＳ Ｐゴシック" charset="-128"/>
            </a:endParaRPr>
          </a:p>
          <a:p>
            <a:pPr marL="90488" indent="-90488">
              <a:lnSpc>
                <a:spcPts val="800"/>
              </a:lnSpc>
              <a:spcBef>
                <a:spcPts val="200"/>
              </a:spcBef>
            </a:pPr>
            <a:r>
              <a:rPr lang="ja-JP" altLang="en-US" sz="800" dirty="0">
                <a:latin typeface="ＭＳ Ｐゴシック" charset="-128"/>
              </a:rPr>
              <a:t>・ </a:t>
            </a:r>
            <a:r>
              <a:rPr lang="en-US" altLang="ja-JP" sz="800" dirty="0">
                <a:latin typeface="ＭＳ Ｐゴシック" charset="-128"/>
              </a:rPr>
              <a:t>A2</a:t>
            </a:r>
            <a:r>
              <a:rPr lang="ko-KR" altLang="en-US" sz="800" dirty="0">
                <a:latin typeface="ＭＳ Ｐゴシック" charset="-128"/>
                <a:ea typeface="Gulim" pitchFamily="34" charset="-127"/>
              </a:rPr>
              <a:t>판정이라도 갑상선의 상태등으로 </a:t>
            </a:r>
            <a:r>
              <a:rPr lang="en-US" altLang="ko-KR" sz="800" dirty="0">
                <a:latin typeface="ＭＳ Ｐゴシック" charset="-128"/>
                <a:ea typeface="Gulim" pitchFamily="34" charset="-127"/>
              </a:rPr>
              <a:t>2</a:t>
            </a:r>
            <a:r>
              <a:rPr lang="ko-KR" altLang="en-US" sz="800" dirty="0">
                <a:latin typeface="ＭＳ Ｐゴシック" charset="-128"/>
                <a:ea typeface="Gulim" pitchFamily="34" charset="-127"/>
              </a:rPr>
              <a:t>차 검사가 필요할 경우 </a:t>
            </a:r>
            <a:r>
              <a:rPr lang="en-US" altLang="ko-KR" sz="800" dirty="0">
                <a:latin typeface="ＭＳ Ｐゴシック" charset="-128"/>
                <a:ea typeface="Gulim" pitchFamily="34" charset="-127"/>
              </a:rPr>
              <a:t>B</a:t>
            </a:r>
            <a:r>
              <a:rPr lang="ko-KR" altLang="en-US" sz="800" dirty="0">
                <a:latin typeface="ＭＳ Ｐゴシック" charset="-128"/>
                <a:ea typeface="Gulim" pitchFamily="34" charset="-127"/>
              </a:rPr>
              <a:t>판정이 된다</a:t>
            </a:r>
            <a:r>
              <a:rPr lang="en-US" altLang="ko-KR" sz="800" dirty="0">
                <a:latin typeface="ＭＳ Ｐゴシック" charset="-128"/>
                <a:ea typeface="Gulim" pitchFamily="34" charset="-127"/>
              </a:rPr>
              <a:t>.</a:t>
            </a:r>
            <a:r>
              <a:rPr lang="ja-JP" altLang="en-US" sz="800" u="sng" dirty="0">
                <a:latin typeface="ＭＳ Ｐゴシック" charset="-128"/>
              </a:rPr>
              <a:t>（</a:t>
            </a:r>
            <a:r>
              <a:rPr lang="ko-KR" altLang="en-US" sz="800" u="sng" dirty="0">
                <a:latin typeface="ＭＳ Ｐゴシック" charset="-128"/>
                <a:ea typeface="Gulim" pitchFamily="34" charset="-127"/>
              </a:rPr>
              <a:t>선행</a:t>
            </a:r>
            <a:r>
              <a:rPr lang="ja-JP" altLang="en-US" sz="800" u="sng" dirty="0">
                <a:latin typeface="ＭＳ Ｐゴシック" charset="-128"/>
              </a:rPr>
              <a:t>・</a:t>
            </a:r>
            <a:r>
              <a:rPr lang="ko-KR" altLang="en-US" sz="800" u="sng" dirty="0">
                <a:latin typeface="ＭＳ Ｐゴシック" charset="-128"/>
                <a:ea typeface="Gulim" pitchFamily="34" charset="-127"/>
              </a:rPr>
              <a:t>본격 검사 공통</a:t>
            </a:r>
            <a:r>
              <a:rPr lang="ja-JP" altLang="en-US" sz="800" u="sng" dirty="0">
                <a:latin typeface="ＭＳ Ｐゴシック" charset="-128"/>
              </a:rPr>
              <a:t>）</a:t>
            </a:r>
            <a:endParaRPr lang="en-US" altLang="ja-JP" sz="800" u="sng" dirty="0">
              <a:latin typeface="ＭＳ Ｐゴシック" charset="-128"/>
            </a:endParaRPr>
          </a:p>
          <a:p>
            <a:pPr marL="90488" indent="-90488">
              <a:lnSpc>
                <a:spcPts val="800"/>
              </a:lnSpc>
              <a:spcBef>
                <a:spcPts val="200"/>
              </a:spcBef>
            </a:pPr>
            <a:r>
              <a:rPr lang="ja-JP" altLang="en-US" sz="800" dirty="0">
                <a:latin typeface="ＭＳ Ｐゴシック" charset="-128"/>
              </a:rPr>
              <a:t>・</a:t>
            </a:r>
            <a:r>
              <a:rPr lang="en-US" altLang="ko-KR" sz="800" dirty="0">
                <a:latin typeface="ＭＳ Ｐゴシック" charset="-128"/>
              </a:rPr>
              <a:t>2</a:t>
            </a:r>
            <a:r>
              <a:rPr lang="ko-KR" altLang="en-US" sz="800" dirty="0">
                <a:latin typeface="ＭＳ Ｐゴシック" charset="-128"/>
                <a:ea typeface="Gulim" pitchFamily="34" charset="-127"/>
              </a:rPr>
              <a:t>차 검사</a:t>
            </a:r>
            <a:r>
              <a:rPr lang="ja-JP" altLang="en-US" sz="800" dirty="0" smtClean="0">
                <a:latin typeface="ＭＳ Ｐゴシック" charset="-128"/>
              </a:rPr>
              <a:t>（</a:t>
            </a:r>
            <a:r>
              <a:rPr lang="en-US" altLang="ja-JP" sz="800" dirty="0" smtClean="0">
                <a:latin typeface="ＭＳ Ｐゴシック" charset="-128"/>
              </a:rPr>
              <a:t>2,010</a:t>
            </a:r>
            <a:r>
              <a:rPr lang="ko-KR" altLang="en-US" sz="800" dirty="0" smtClean="0">
                <a:latin typeface="ＭＳ Ｐゴシック" charset="-128"/>
                <a:ea typeface="Gulim" pitchFamily="34" charset="-127"/>
              </a:rPr>
              <a:t>명 </a:t>
            </a:r>
            <a:r>
              <a:rPr lang="ko-KR" altLang="en-US" sz="800" dirty="0">
                <a:latin typeface="ＭＳ Ｐゴシック" charset="-128"/>
                <a:ea typeface="Gulim" pitchFamily="34" charset="-127"/>
              </a:rPr>
              <a:t>결과 확정</a:t>
            </a:r>
            <a:r>
              <a:rPr lang="ja-JP" altLang="en-US" sz="800" dirty="0">
                <a:latin typeface="ＭＳ Ｐゴシック" charset="-128"/>
              </a:rPr>
              <a:t>）</a:t>
            </a:r>
            <a:r>
              <a:rPr lang="ko-KR" altLang="en-US" sz="800" dirty="0">
                <a:latin typeface="ＭＳ Ｐゴシック" charset="-128"/>
                <a:ea typeface="Gulim" pitchFamily="34" charset="-127"/>
              </a:rPr>
              <a:t>로 악성 혹은 악성 의심</a:t>
            </a:r>
            <a:r>
              <a:rPr lang="ja-JP" altLang="ko-KR" sz="800" dirty="0">
                <a:latin typeface="ＭＳ Ｐゴシック" charset="-128"/>
              </a:rPr>
              <a:t> </a:t>
            </a:r>
            <a:r>
              <a:rPr lang="ko-KR" altLang="en-US" sz="800" dirty="0" smtClean="0">
                <a:latin typeface="ＭＳ Ｐゴシック" charset="-128"/>
              </a:rPr>
              <a:t>1</a:t>
            </a:r>
            <a:r>
              <a:rPr lang="en-US" altLang="ko-KR" sz="800" dirty="0" smtClean="0">
                <a:latin typeface="ＭＳ Ｐゴシック" charset="-128"/>
              </a:rPr>
              <a:t>10</a:t>
            </a:r>
            <a:r>
              <a:rPr lang="ko-KR" altLang="en-US" sz="800" dirty="0" smtClean="0">
                <a:latin typeface="ＭＳ Ｐゴシック" charset="-128"/>
                <a:ea typeface="Gulim" pitchFamily="34" charset="-127"/>
              </a:rPr>
              <a:t>명</a:t>
            </a:r>
            <a:r>
              <a:rPr lang="en-US" altLang="ko-KR" sz="800" dirty="0">
                <a:latin typeface="ＭＳ Ｐゴシック" charset="-128"/>
                <a:ea typeface="Gulim" pitchFamily="34" charset="-127"/>
              </a:rPr>
              <a:t>.</a:t>
            </a:r>
            <a:r>
              <a:rPr lang="ja-JP" altLang="en-US" sz="800" dirty="0">
                <a:latin typeface="ＭＳ Ｐゴシック" charset="-128"/>
              </a:rPr>
              <a:t>（</a:t>
            </a:r>
            <a:r>
              <a:rPr lang="ko-KR" altLang="en-US" sz="800" dirty="0">
                <a:latin typeface="ＭＳ Ｐゴシック" charset="-128"/>
                <a:ea typeface="Gulim" pitchFamily="34" charset="-127"/>
              </a:rPr>
              <a:t>수술 실시 </a:t>
            </a:r>
            <a:r>
              <a:rPr lang="en-US" altLang="ja-JP" sz="800" dirty="0" smtClean="0">
                <a:latin typeface="ＭＳ Ｐゴシック" charset="-128"/>
              </a:rPr>
              <a:t>87</a:t>
            </a:r>
            <a:r>
              <a:rPr lang="ko-KR" altLang="en-US" sz="800" dirty="0" smtClean="0">
                <a:latin typeface="ＭＳ Ｐゴシック" charset="-128"/>
                <a:ea typeface="Gulim" pitchFamily="34" charset="-127"/>
              </a:rPr>
              <a:t>명</a:t>
            </a:r>
            <a:r>
              <a:rPr lang="ja-JP" altLang="en-US" sz="800" dirty="0">
                <a:latin typeface="ＭＳ Ｐゴシック" charset="-128"/>
              </a:rPr>
              <a:t>：</a:t>
            </a:r>
            <a:r>
              <a:rPr lang="ko-KR" altLang="en-US" sz="800" dirty="0">
                <a:latin typeface="ＭＳ Ｐゴシック" charset="-128"/>
                <a:ea typeface="Gulim" pitchFamily="34" charset="-127"/>
              </a:rPr>
              <a:t>양성 결절 </a:t>
            </a:r>
            <a:r>
              <a:rPr lang="en-US" altLang="ja-JP" sz="800" dirty="0">
                <a:latin typeface="ＭＳ Ｐゴシック" charset="-128"/>
              </a:rPr>
              <a:t>1</a:t>
            </a:r>
            <a:r>
              <a:rPr lang="ko-KR" altLang="en-US" sz="800" dirty="0">
                <a:latin typeface="ＭＳ Ｐゴシック" charset="-128"/>
                <a:ea typeface="Gulim" pitchFamily="34" charset="-127"/>
              </a:rPr>
              <a:t>명</a:t>
            </a:r>
            <a:r>
              <a:rPr lang="ja-JP" altLang="en-US" sz="800" dirty="0" err="1">
                <a:latin typeface="ＭＳ Ｐゴシック" charset="-128"/>
              </a:rPr>
              <a:t>、</a:t>
            </a:r>
            <a:r>
              <a:rPr lang="ko-KR" altLang="en-US" sz="800" dirty="0">
                <a:latin typeface="ＭＳ Ｐゴシック" charset="-128"/>
                <a:ea typeface="Gulim" pitchFamily="34" charset="-127"/>
              </a:rPr>
              <a:t>유두암 </a:t>
            </a:r>
            <a:r>
              <a:rPr lang="en-US" altLang="ja-JP" sz="800" dirty="0" smtClean="0">
                <a:latin typeface="ＭＳ Ｐゴシック" charset="-128"/>
              </a:rPr>
              <a:t>83</a:t>
            </a:r>
            <a:r>
              <a:rPr lang="ko-KR" altLang="en-US" sz="800" dirty="0" smtClean="0">
                <a:latin typeface="ＭＳ Ｐゴシック" charset="-128"/>
                <a:ea typeface="Gulim" pitchFamily="34" charset="-127"/>
              </a:rPr>
              <a:t>명</a:t>
            </a:r>
            <a:r>
              <a:rPr lang="ja-JP" altLang="en-US" sz="800" dirty="0" err="1">
                <a:latin typeface="ＭＳ Ｐゴシック" charset="-128"/>
              </a:rPr>
              <a:t>、</a:t>
            </a:r>
            <a:r>
              <a:rPr lang="ko-KR" altLang="en-US" sz="800" dirty="0">
                <a:latin typeface="ＭＳ Ｐゴシック" charset="-128"/>
                <a:ea typeface="Gulim" pitchFamily="34" charset="-127"/>
              </a:rPr>
              <a:t>저 분화 암 </a:t>
            </a:r>
            <a:r>
              <a:rPr lang="en-US" altLang="ja-JP" sz="800" dirty="0">
                <a:latin typeface="ＭＳ Ｐゴシック" charset="-128"/>
              </a:rPr>
              <a:t>3</a:t>
            </a:r>
            <a:r>
              <a:rPr lang="ko-KR" altLang="en-US" sz="800" dirty="0">
                <a:latin typeface="ＭＳ Ｐゴシック" charset="-128"/>
                <a:ea typeface="Gulim" pitchFamily="34" charset="-127"/>
              </a:rPr>
              <a:t>명</a:t>
            </a:r>
            <a:r>
              <a:rPr lang="ja-JP" altLang="en-US" sz="800" dirty="0">
                <a:latin typeface="ＭＳ Ｐゴシック" charset="-128"/>
              </a:rPr>
              <a:t>）</a:t>
            </a:r>
            <a:endParaRPr lang="en-US" altLang="ja-JP" sz="800" dirty="0">
              <a:latin typeface="ＭＳ Ｐゴシック" charset="-128"/>
            </a:endParaRPr>
          </a:p>
        </p:txBody>
      </p:sp>
      <p:pic>
        <p:nvPicPr>
          <p:cNvPr id="32891" name="Picture 6" descr="C:\Documents and Settings\Administrator\My Documents\100_イメージ\甲状腺検査２.gif"/>
          <p:cNvPicPr>
            <a:picLocks noChangeAspect="1" noChangeArrowheads="1"/>
          </p:cNvPicPr>
          <p:nvPr/>
        </p:nvPicPr>
        <p:blipFill>
          <a:blip r:embed="rId6"/>
          <a:srcRect/>
          <a:stretch>
            <a:fillRect/>
          </a:stretch>
        </p:blipFill>
        <p:spPr bwMode="auto">
          <a:xfrm>
            <a:off x="153988" y="1987550"/>
            <a:ext cx="323850" cy="358775"/>
          </a:xfrm>
          <a:prstGeom prst="rect">
            <a:avLst/>
          </a:prstGeom>
          <a:noFill/>
          <a:ln w="9525">
            <a:noFill/>
            <a:miter lim="800000"/>
            <a:headEnd/>
            <a:tailEnd/>
          </a:ln>
        </p:spPr>
      </p:pic>
      <p:sp>
        <p:nvSpPr>
          <p:cNvPr id="9" name="角丸四角形 8"/>
          <p:cNvSpPr/>
          <p:nvPr/>
        </p:nvSpPr>
        <p:spPr>
          <a:xfrm>
            <a:off x="744538" y="363538"/>
            <a:ext cx="6076950" cy="4381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200"/>
              </a:lnSpc>
              <a:defRPr/>
            </a:pPr>
            <a:r>
              <a:rPr lang="ko-KR" altLang="en-US" sz="1100" dirty="0">
                <a:solidFill>
                  <a:schemeClr val="tx1"/>
                </a:solidFill>
                <a:latin typeface="ＭＳ Ｐゴシック" charset="-128"/>
                <a:ea typeface="Gulim" pitchFamily="34" charset="-127"/>
              </a:rPr>
              <a:t>현민의 심신건강을 지켜보고 앞날에 걸쳐 현민들의 건강유지와 증진을 목표로 한 </a:t>
            </a:r>
            <a:r>
              <a:rPr lang="en-US" altLang="ko-KR" sz="1100" dirty="0">
                <a:solidFill>
                  <a:schemeClr val="tx1"/>
                </a:solidFill>
                <a:latin typeface="ＭＳ Ｐゴシック" charset="-128"/>
                <a:ea typeface="ＭＳ Ｐゴシック" charset="-128"/>
              </a:rPr>
              <a:t>‘</a:t>
            </a:r>
            <a:r>
              <a:rPr lang="ko-KR" altLang="en-US" sz="1100" dirty="0">
                <a:solidFill>
                  <a:schemeClr val="tx1"/>
                </a:solidFill>
                <a:latin typeface="ＭＳ Ｐゴシック" charset="-128"/>
                <a:ea typeface="Gulim" pitchFamily="34" charset="-127"/>
              </a:rPr>
              <a:t>현민 건강 조사</a:t>
            </a:r>
            <a:r>
              <a:rPr lang="en-US" altLang="ko-KR" sz="1100" dirty="0">
                <a:solidFill>
                  <a:schemeClr val="tx1"/>
                </a:solidFill>
                <a:latin typeface="ＭＳ Ｐゴシック" charset="-128"/>
                <a:ea typeface="ＭＳ Ｐゴシック" charset="-128"/>
              </a:rPr>
              <a:t>’</a:t>
            </a:r>
            <a:r>
              <a:rPr lang="ko-KR" altLang="en-US" sz="1100" dirty="0">
                <a:solidFill>
                  <a:schemeClr val="tx1"/>
                </a:solidFill>
                <a:latin typeface="ＭＳ Ｐゴシック" charset="-128"/>
                <a:ea typeface="Gulim" pitchFamily="34" charset="-127"/>
              </a:rPr>
              <a:t>에 착수하고 현민들의 피폭선량추계나 갑상선 검사를 실시하고 있습니다</a:t>
            </a:r>
            <a:r>
              <a:rPr lang="en-US" altLang="ko-KR" sz="1100" dirty="0">
                <a:solidFill>
                  <a:schemeClr val="tx1"/>
                </a:solidFill>
                <a:latin typeface="ＭＳ Ｐゴシック" charset="-128"/>
                <a:ea typeface="Gulim" pitchFamily="34" charset="-127"/>
              </a:rPr>
              <a:t>.</a:t>
            </a:r>
          </a:p>
        </p:txBody>
      </p:sp>
      <p:sp>
        <p:nvSpPr>
          <p:cNvPr id="32893" name="正方形/長方形 44"/>
          <p:cNvSpPr>
            <a:spLocks noChangeArrowheads="1"/>
          </p:cNvSpPr>
          <p:nvPr/>
        </p:nvSpPr>
        <p:spPr bwMode="auto">
          <a:xfrm>
            <a:off x="4763" y="6392863"/>
            <a:ext cx="5267325" cy="144462"/>
          </a:xfrm>
          <a:prstGeom prst="rect">
            <a:avLst/>
          </a:prstGeom>
          <a:noFill/>
          <a:ln w="9525">
            <a:noFill/>
            <a:miter lim="800000"/>
            <a:headEnd/>
            <a:tailEnd/>
          </a:ln>
        </p:spPr>
        <p:txBody>
          <a:bodyPr/>
          <a:lstStyle/>
          <a:p>
            <a:r>
              <a:rPr lang="en-US" altLang="ja-JP" sz="800" dirty="0">
                <a:latin typeface="ＭＳ Ｐゴシック" charset="-128"/>
                <a:sym typeface="HG丸ｺﾞｼｯｸM-PRO" pitchFamily="50" charset="-128"/>
              </a:rPr>
              <a:t>※</a:t>
            </a:r>
            <a:r>
              <a:rPr lang="ko-KR" altLang="en-US" sz="800" dirty="0">
                <a:latin typeface="ＭＳ Ｐゴシック" charset="-128"/>
                <a:ea typeface="Gulim" pitchFamily="34" charset="-127"/>
                <a:sym typeface="HG丸ｺﾞｼｯｸM-PRO" pitchFamily="50" charset="-128"/>
              </a:rPr>
              <a:t>후쿠시마현에서는 볼 보디 카운터 </a:t>
            </a:r>
            <a:r>
              <a:rPr lang="en-US" altLang="ko-KR" sz="800" dirty="0">
                <a:latin typeface="ＭＳ Ｐゴシック" charset="-128"/>
                <a:ea typeface="Gulim" pitchFamily="34" charset="-127"/>
                <a:sym typeface="HG丸ｺﾞｼｯｸM-PRO" pitchFamily="50" charset="-128"/>
              </a:rPr>
              <a:t>22</a:t>
            </a:r>
            <a:r>
              <a:rPr lang="ko-KR" altLang="en-US" sz="800" dirty="0">
                <a:latin typeface="ＭＳ Ｐゴシック" charset="-128"/>
                <a:ea typeface="Gulim" pitchFamily="34" charset="-127"/>
                <a:sym typeface="HG丸ｺﾞｼｯｸM-PRO" pitchFamily="50" charset="-128"/>
              </a:rPr>
              <a:t>대 체제로</a:t>
            </a:r>
            <a:r>
              <a:rPr lang="en-US" altLang="ko-KR" sz="800" dirty="0">
                <a:latin typeface="ＭＳ Ｐゴシック" charset="-128"/>
                <a:ea typeface="Gulim" pitchFamily="34" charset="-127"/>
                <a:sym typeface="HG丸ｺﾞｼｯｸM-PRO" pitchFamily="50" charset="-128"/>
              </a:rPr>
              <a:t>(</a:t>
            </a:r>
            <a:r>
              <a:rPr lang="en-US" altLang="ko-KR" sz="800" dirty="0" smtClean="0">
                <a:latin typeface="ＭＳ Ｐゴシック" charset="-128"/>
                <a:ea typeface="Gulim" pitchFamily="34" charset="-127"/>
                <a:sym typeface="HG丸ｺﾞｼｯｸM-PRO" pitchFamily="50" charset="-128"/>
              </a:rPr>
              <a:t>2015</a:t>
            </a:r>
            <a:r>
              <a:rPr lang="ko-KR" altLang="en-US" sz="800" dirty="0" smtClean="0">
                <a:latin typeface="ＭＳ Ｐゴシック" charset="-128"/>
                <a:ea typeface="Gulim" pitchFamily="34" charset="-127"/>
                <a:sym typeface="HG丸ｺﾞｼｯｸM-PRO" pitchFamily="50" charset="-128"/>
              </a:rPr>
              <a:t>년 </a:t>
            </a:r>
            <a:r>
              <a:rPr lang="en-US" altLang="ko-KR" sz="800" dirty="0">
                <a:latin typeface="ＭＳ Ｐゴシック" charset="-128"/>
                <a:ea typeface="Gulim" pitchFamily="34" charset="-127"/>
                <a:sym typeface="HG丸ｺﾞｼｯｸM-PRO" pitchFamily="50" charset="-128"/>
              </a:rPr>
              <a:t>3</a:t>
            </a:r>
            <a:r>
              <a:rPr lang="ko-KR" altLang="en-US" sz="800" dirty="0" smtClean="0">
                <a:latin typeface="ＭＳ Ｐゴシック" charset="-128"/>
                <a:ea typeface="Gulim" pitchFamily="34" charset="-127"/>
                <a:sym typeface="HG丸ｺﾞｼｯｸM-PRO" pitchFamily="50" charset="-128"/>
              </a:rPr>
              <a:t>월현재</a:t>
            </a:r>
            <a:r>
              <a:rPr lang="en-US" altLang="ko-KR" sz="800" dirty="0">
                <a:latin typeface="ＭＳ Ｐゴシック" charset="-128"/>
                <a:ea typeface="Gulim" pitchFamily="34" charset="-127"/>
                <a:sym typeface="HG丸ｺﾞｼｯｸM-PRO" pitchFamily="50" charset="-128"/>
              </a:rPr>
              <a:t>)</a:t>
            </a:r>
            <a:r>
              <a:rPr lang="ko-KR" altLang="en-US" sz="800" dirty="0">
                <a:latin typeface="ＭＳ Ｐゴシック" charset="-128"/>
                <a:ea typeface="Gulim" pitchFamily="34" charset="-127"/>
                <a:sym typeface="HG丸ｺﾞｼｯｸM-PRO" pitchFamily="50" charset="-128"/>
              </a:rPr>
              <a:t>검사합니다</a:t>
            </a:r>
            <a:r>
              <a:rPr lang="en-US" altLang="ko-KR" sz="800" dirty="0">
                <a:latin typeface="ＭＳ Ｐゴシック" charset="-128"/>
                <a:ea typeface="Gulim" pitchFamily="34" charset="-127"/>
                <a:sym typeface="HG丸ｺﾞｼｯｸM-PRO" pitchFamily="50" charset="-128"/>
              </a:rPr>
              <a:t>.</a:t>
            </a:r>
            <a:endParaRPr lang="en-US" altLang="ko-KR" sz="2000" dirty="0">
              <a:ea typeface="Gulim" pitchFamily="34" charset="-127"/>
            </a:endParaRPr>
          </a:p>
        </p:txBody>
      </p:sp>
      <p:pic>
        <p:nvPicPr>
          <p:cNvPr id="32894" name="Picture 2"/>
          <p:cNvPicPr>
            <a:picLocks noChangeAspect="1" noChangeArrowheads="1"/>
          </p:cNvPicPr>
          <p:nvPr/>
        </p:nvPicPr>
        <p:blipFill>
          <a:blip r:embed="rId7"/>
          <a:srcRect/>
          <a:stretch>
            <a:fillRect/>
          </a:stretch>
        </p:blipFill>
        <p:spPr bwMode="auto">
          <a:xfrm>
            <a:off x="34925" y="17463"/>
            <a:ext cx="441325" cy="241300"/>
          </a:xfrm>
          <a:prstGeom prst="rect">
            <a:avLst/>
          </a:prstGeom>
          <a:noFill/>
          <a:ln w="9525">
            <a:noFill/>
            <a:miter lim="800000"/>
            <a:headEnd/>
            <a:tailEnd/>
          </a:ln>
        </p:spPr>
      </p:pic>
      <p:pic>
        <p:nvPicPr>
          <p:cNvPr id="32895" name="Picture 2" descr="\\KIKAKU\disk1\総合計画課共有フォルダ\06パソコンアップデート\01計画・調整\02復興計画\●復興ビジョン共有から移動●\109 復興計画進行管理\08部局回答（調書）\04データ等\保健福祉部\内部被ばく検査.jpg"/>
          <p:cNvPicPr>
            <a:picLocks noChangeAspect="1" noChangeArrowheads="1"/>
          </p:cNvPicPr>
          <p:nvPr/>
        </p:nvPicPr>
        <p:blipFill>
          <a:blip r:embed="rId8"/>
          <a:srcRect l="2574" t="7129" r="1662" b="11073"/>
          <a:stretch>
            <a:fillRect/>
          </a:stretch>
        </p:blipFill>
        <p:spPr bwMode="auto">
          <a:xfrm>
            <a:off x="5516563" y="5532438"/>
            <a:ext cx="1266825" cy="1355725"/>
          </a:xfrm>
          <a:prstGeom prst="rect">
            <a:avLst/>
          </a:prstGeom>
          <a:noFill/>
          <a:ln w="9525">
            <a:noFill/>
            <a:miter lim="800000"/>
            <a:headEnd/>
            <a:tailEnd/>
          </a:ln>
        </p:spPr>
      </p:pic>
      <p:sp>
        <p:nvSpPr>
          <p:cNvPr id="34" name="正方形/長方形 33"/>
          <p:cNvSpPr/>
          <p:nvPr/>
        </p:nvSpPr>
        <p:spPr>
          <a:xfrm>
            <a:off x="5524500" y="6675438"/>
            <a:ext cx="1258888" cy="212725"/>
          </a:xfrm>
          <a:prstGeom prst="rect">
            <a:avLst/>
          </a:prstGeom>
          <a:solidFill>
            <a:schemeClr val="tx2">
              <a:lumMod val="60000"/>
              <a:lumOff val="40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ts val="900"/>
              </a:lnSpc>
              <a:defRPr/>
            </a:pPr>
            <a:r>
              <a:rPr lang="ko-KR" altLang="en-US" sz="1000" b="1">
                <a:solidFill>
                  <a:schemeClr val="bg1"/>
                </a:solidFill>
                <a:ea typeface="Gulim" pitchFamily="34" charset="-127"/>
              </a:rPr>
              <a:t>내부 피폭 검사 모습</a:t>
            </a:r>
          </a:p>
        </p:txBody>
      </p:sp>
      <p:sp>
        <p:nvSpPr>
          <p:cNvPr id="32897" name="テキスト ボックス 44"/>
          <p:cNvSpPr txBox="1">
            <a:spLocks noChangeArrowheads="1"/>
          </p:cNvSpPr>
          <p:nvPr/>
        </p:nvSpPr>
        <p:spPr bwMode="auto">
          <a:xfrm>
            <a:off x="1228725" y="3630613"/>
            <a:ext cx="315913" cy="153987"/>
          </a:xfrm>
          <a:prstGeom prst="rect">
            <a:avLst/>
          </a:prstGeom>
          <a:noFill/>
          <a:ln w="9525">
            <a:noFill/>
            <a:miter lim="800000"/>
            <a:headEnd/>
            <a:tailEnd/>
          </a:ln>
        </p:spPr>
        <p:txBody>
          <a:bodyPr>
            <a:spAutoFit/>
          </a:bodyPr>
          <a:lstStyle/>
          <a:p>
            <a:r>
              <a:rPr lang="ja-JP" altLang="en-US" sz="400">
                <a:latin typeface="Calibri" pitchFamily="34" charset="0"/>
              </a:rPr>
              <a:t>のう</a:t>
            </a:r>
          </a:p>
        </p:txBody>
      </p:sp>
      <p:sp>
        <p:nvSpPr>
          <p:cNvPr id="32898" name="テキスト ボックス 46"/>
          <p:cNvSpPr txBox="1">
            <a:spLocks noChangeArrowheads="1"/>
          </p:cNvSpPr>
          <p:nvPr/>
        </p:nvSpPr>
        <p:spPr bwMode="auto">
          <a:xfrm>
            <a:off x="2813050" y="4068763"/>
            <a:ext cx="315913" cy="153987"/>
          </a:xfrm>
          <a:prstGeom prst="rect">
            <a:avLst/>
          </a:prstGeom>
          <a:noFill/>
          <a:ln w="9525">
            <a:noFill/>
            <a:miter lim="800000"/>
            <a:headEnd/>
            <a:tailEnd/>
          </a:ln>
        </p:spPr>
        <p:txBody>
          <a:bodyPr>
            <a:spAutoFit/>
          </a:bodyPr>
          <a:lstStyle/>
          <a:p>
            <a:endParaRPr lang="ja-JP" altLang="en-US" sz="400">
              <a:latin typeface="Calibri" pitchFamily="34" charset="0"/>
            </a:endParaRPr>
          </a:p>
        </p:txBody>
      </p:sp>
      <p:pic>
        <p:nvPicPr>
          <p:cNvPr id="32899" name="Picture 2"/>
          <p:cNvPicPr>
            <a:picLocks noChangeAspect="1" noChangeArrowheads="1"/>
          </p:cNvPicPr>
          <p:nvPr/>
        </p:nvPicPr>
        <p:blipFill>
          <a:blip r:embed="rId9"/>
          <a:srcRect/>
          <a:stretch>
            <a:fillRect/>
          </a:stretch>
        </p:blipFill>
        <p:spPr bwMode="auto">
          <a:xfrm>
            <a:off x="8577263" y="981075"/>
            <a:ext cx="1373187" cy="931863"/>
          </a:xfrm>
          <a:prstGeom prst="rect">
            <a:avLst/>
          </a:prstGeom>
          <a:noFill/>
          <a:ln w="9525">
            <a:noFill/>
            <a:miter lim="800000"/>
            <a:headEnd/>
            <a:tailEnd/>
          </a:ln>
        </p:spPr>
      </p:pic>
      <p:graphicFrame>
        <p:nvGraphicFramePr>
          <p:cNvPr id="32963" name="Group 195"/>
          <p:cNvGraphicFramePr>
            <a:graphicFrameLocks noGrp="1"/>
          </p:cNvGraphicFramePr>
          <p:nvPr>
            <p:extLst>
              <p:ext uri="{D42A27DB-BD31-4B8C-83A1-F6EECF244321}">
                <p14:modId xmlns:p14="http://schemas.microsoft.com/office/powerpoint/2010/main" val="3774455767"/>
              </p:ext>
            </p:extLst>
          </p:nvPr>
        </p:nvGraphicFramePr>
        <p:xfrm>
          <a:off x="84138" y="2433638"/>
          <a:ext cx="2238375" cy="708588"/>
        </p:xfrm>
        <a:graphic>
          <a:graphicData uri="http://schemas.openxmlformats.org/drawingml/2006/table">
            <a:tbl>
              <a:tblPr/>
              <a:tblGrid>
                <a:gridCol w="2238375"/>
              </a:tblGrid>
              <a:tr h="255588">
                <a:tc>
                  <a:txBody>
                    <a:bodyPr/>
                    <a:lstStyle/>
                    <a:p>
                      <a:pPr marL="0" marR="0" lvl="0" indent="0" algn="l" defTabSz="914400" rtl="0" eaLnBrk="1" fontAlgn="base" latinLnBrk="0" hangingPunct="1">
                        <a:lnSpc>
                          <a:spcPts val="9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　　＜</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선행 검사</a:t>
                      </a:r>
                      <a:r>
                        <a:rPr kumimoji="0" lang="ja-JP" altLang="en-US"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a:t>
                      </a:r>
                      <a:r>
                        <a:rPr kumimoji="0" lang="en-US" altLang="ko-KR"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2011</a:t>
                      </a:r>
                      <a:r>
                        <a:rPr kumimoji="0" lang="ja-JP" altLang="en-US"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a:t>
                      </a:r>
                      <a:r>
                        <a:rPr kumimoji="0" lang="en-US" altLang="ko-KR"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2013</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년도</a:t>
                      </a:r>
                      <a:r>
                        <a:rPr kumimoji="0" lang="ja-JP" altLang="en-US"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7DEE8"/>
                    </a:solidFill>
                  </a:tcPr>
                </a:tc>
              </a:tr>
              <a:tr h="447675">
                <a:tc>
                  <a:txBody>
                    <a:bodyPr/>
                    <a:lstStyle/>
                    <a:p>
                      <a:pPr marL="0" marR="0" lvl="0" indent="0" algn="l" defTabSz="914400" rtl="0" eaLnBrk="1" fontAlgn="base" latinLnBrk="0" hangingPunct="1">
                        <a:lnSpc>
                          <a:spcPts val="1000"/>
                        </a:lnSpc>
                        <a:spcBef>
                          <a:spcPct val="0"/>
                        </a:spcBef>
                        <a:spcAft>
                          <a:spcPct val="0"/>
                        </a:spcAft>
                        <a:buClrTx/>
                        <a:buSzTx/>
                        <a:buFontTx/>
                        <a:buNone/>
                        <a:tabLst/>
                      </a:pP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지진재해당시</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18</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세 이하의 아이들을 대상으로 현상확인을 위한 검사</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a:t>
                      </a:r>
                      <a:r>
                        <a:rPr kumimoji="0" lang="ja-JP" altLang="en-US"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 </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주신자 수 약</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29</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만</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8</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천명</a:t>
                      </a:r>
                      <a:r>
                        <a:rPr kumimoji="0" lang="ja-JP" altLang="en-US"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a:t>
                      </a:r>
                      <a:r>
                        <a:rPr kumimoji="0" lang="en-US" altLang="ko-KR"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2014</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년</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12</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월말 현재</a:t>
                      </a:r>
                      <a:r>
                        <a:rPr kumimoji="0" lang="ja-JP" altLang="en-US"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a:t>
                      </a:r>
                      <a:endParaRPr kumimoji="1" lang="ja-JP" altLang="en-US" sz="900" b="0" i="0" u="none" strike="noStrike" cap="none" normalizeH="0" baseline="0" dirty="0" smtClean="0">
                        <a:ln>
                          <a:noFill/>
                        </a:ln>
                        <a:solidFill>
                          <a:schemeClr val="tx1"/>
                        </a:solidFill>
                        <a:effectLst/>
                        <a:latin typeface="Calibri" pitchFamily="34" charset="0"/>
                        <a:ea typeface="ＭＳ Ｐゴシック" charset="-128"/>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32971" name="Group 203"/>
          <p:cNvGraphicFramePr>
            <a:graphicFrameLocks noGrp="1"/>
          </p:cNvGraphicFramePr>
          <p:nvPr/>
        </p:nvGraphicFramePr>
        <p:xfrm>
          <a:off x="2501900" y="2320925"/>
          <a:ext cx="2727325" cy="819713"/>
        </p:xfrm>
        <a:graphic>
          <a:graphicData uri="http://schemas.openxmlformats.org/drawingml/2006/table">
            <a:tbl>
              <a:tblPr/>
              <a:tblGrid>
                <a:gridCol w="2727325"/>
              </a:tblGrid>
              <a:tr h="239713">
                <a:tc>
                  <a:txBody>
                    <a:bodyPr/>
                    <a:lstStyle/>
                    <a:p>
                      <a:pPr marL="0" marR="0" lvl="0" indent="0" algn="ctr" defTabSz="914400" rtl="0" eaLnBrk="1" fontAlgn="base" latinLnBrk="0" hangingPunct="1">
                        <a:lnSpc>
                          <a:spcPts val="9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본격 검사</a:t>
                      </a:r>
                      <a:r>
                        <a:rPr kumimoji="0" lang="ja-JP" altLang="en-US"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a:t>
                      </a:r>
                      <a:r>
                        <a:rPr kumimoji="0" lang="en-US" altLang="ko-KR"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2014</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년도</a:t>
                      </a:r>
                      <a:r>
                        <a:rPr kumimoji="0" lang="ja-JP" altLang="en-US"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C090"/>
                    </a:solidFill>
                  </a:tcPr>
                </a:tc>
              </a:tr>
              <a:tr h="487363">
                <a:tc>
                  <a:txBody>
                    <a:bodyPr/>
                    <a:lstStyle/>
                    <a:p>
                      <a:pPr marL="0" marR="0" lvl="0" indent="0" algn="l" defTabSz="914400" rtl="0" eaLnBrk="1" fontAlgn="base" latinLnBrk="0" hangingPunct="1">
                        <a:lnSpc>
                          <a:spcPts val="10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 </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선행 검사와 비교하기 위한 </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2</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번째 검사</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a:t>
                      </a:r>
                    </a:p>
                    <a:p>
                      <a:pPr marL="0" marR="0" lvl="0" indent="0" algn="l" defTabSz="914400" rtl="0" eaLnBrk="1" fontAlgn="base" latinLnBrk="0" hangingPunct="1">
                        <a:lnSpc>
                          <a:spcPts val="10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 </a:t>
                      </a:r>
                      <a:r>
                        <a:rPr kumimoji="0" lang="en-US" altLang="ko-KR" sz="900" b="0" i="0" u="none" strike="noStrike" cap="none" normalizeH="0" baseline="0" dirty="0" smtClean="0">
                          <a:ln>
                            <a:noFill/>
                          </a:ln>
                          <a:solidFill>
                            <a:schemeClr val="tx1"/>
                          </a:solidFill>
                          <a:effectLst/>
                          <a:latin typeface="ＭＳ Ｐゴシック" charset="-128"/>
                          <a:ea typeface="ＭＳ Ｐゴシック" charset="-128"/>
                          <a:sym typeface="HG丸ｺﾞｼｯｸM-PRO" pitchFamily="50" charset="-128"/>
                        </a:rPr>
                        <a:t>2012</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년</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4</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월</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1</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일까지에 태어난 사람까지 대상지를 확대해서 실시한다</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sym typeface="HG丸ｺﾞｼｯｸM-PRO" pitchFamily="50" charset="-128"/>
                        </a:rPr>
                        <a:t>. </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rPr>
                        <a:t>대상자가 </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rPr>
                        <a:t>20</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rPr>
                        <a:t>세까지는 </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rPr>
                        <a:t>2</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rPr>
                        <a:t>년에 한 번</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rPr>
                        <a:t>, </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rPr>
                        <a:t>그 이후에는 </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rPr>
                        <a:t>5</a:t>
                      </a:r>
                      <a:r>
                        <a:rPr kumimoji="0" lang="ko-KR" altLang="en-US" sz="900" b="0" i="0" u="none" strike="noStrike" cap="none" normalizeH="0" baseline="0" dirty="0" smtClean="0">
                          <a:ln>
                            <a:noFill/>
                          </a:ln>
                          <a:solidFill>
                            <a:schemeClr val="tx1"/>
                          </a:solidFill>
                          <a:effectLst/>
                          <a:latin typeface="ＭＳ Ｐゴシック" charset="-128"/>
                          <a:ea typeface="Gulim" pitchFamily="34" charset="-127"/>
                        </a:rPr>
                        <a:t>년에 한 번씩 조사를 계속한다</a:t>
                      </a:r>
                      <a:r>
                        <a:rPr kumimoji="0" lang="en-US" altLang="ko-KR" sz="900" b="0" i="0" u="none" strike="noStrike" cap="none" normalizeH="0" baseline="0" dirty="0" smtClean="0">
                          <a:ln>
                            <a:noFill/>
                          </a:ln>
                          <a:solidFill>
                            <a:schemeClr val="tx1"/>
                          </a:solidFill>
                          <a:effectLst/>
                          <a:latin typeface="ＭＳ Ｐゴシック" charset="-128"/>
                          <a:ea typeface="Gulim" pitchFamily="34" charset="-127"/>
                        </a:rPr>
                        <a:t>.</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9" name="右矢印 48"/>
          <p:cNvSpPr/>
          <p:nvPr/>
        </p:nvSpPr>
        <p:spPr>
          <a:xfrm>
            <a:off x="2298700" y="2659063"/>
            <a:ext cx="234950" cy="215900"/>
          </a:xfrm>
          <a:prstGeom prst="rightArrow">
            <a:avLst>
              <a:gd name="adj1" fmla="val 50000"/>
              <a:gd name="adj2" fmla="val 67051"/>
            </a:avLst>
          </a:prstGeom>
          <a:solidFill>
            <a:srgbClr val="FFFF00"/>
          </a:solidFill>
          <a:ln>
            <a:solidFill>
              <a:schemeClr val="tx2">
                <a:lumMod val="40000"/>
                <a:lumOff val="60000"/>
              </a:schemeClr>
            </a:solidFill>
          </a:ln>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32917" name="正方形/長方形 14"/>
          <p:cNvSpPr>
            <a:spLocks noChangeArrowheads="1"/>
          </p:cNvSpPr>
          <p:nvPr/>
        </p:nvSpPr>
        <p:spPr bwMode="auto">
          <a:xfrm>
            <a:off x="2022475" y="1292225"/>
            <a:ext cx="3671888" cy="244475"/>
          </a:xfrm>
          <a:prstGeom prst="rect">
            <a:avLst/>
          </a:prstGeom>
          <a:noFill/>
          <a:ln w="9525">
            <a:noFill/>
            <a:miter lim="800000"/>
            <a:headEnd/>
            <a:tailEnd/>
          </a:ln>
        </p:spPr>
        <p:txBody>
          <a:bodyPr>
            <a:spAutoFit/>
          </a:bodyPr>
          <a:lstStyle/>
          <a:p>
            <a:r>
              <a:rPr lang="en-US" altLang="ko-KR" sz="1000" b="1" dirty="0">
                <a:latin typeface="ＭＳ Ｐゴシック" charset="-128"/>
              </a:rPr>
              <a:t>2011</a:t>
            </a:r>
            <a:r>
              <a:rPr lang="ko-KR" altLang="en-US" sz="1000" b="1" dirty="0">
                <a:latin typeface="ＭＳ Ｐゴシック" charset="-128"/>
                <a:ea typeface="Gulim" pitchFamily="34" charset="-127"/>
              </a:rPr>
              <a:t>년</a:t>
            </a:r>
            <a:r>
              <a:rPr lang="en-US" altLang="ko-KR" sz="1000" b="1" dirty="0">
                <a:latin typeface="ＭＳ Ｐゴシック" charset="-128"/>
                <a:ea typeface="Gulim" pitchFamily="34" charset="-127"/>
              </a:rPr>
              <a:t>3</a:t>
            </a:r>
            <a:r>
              <a:rPr lang="ko-KR" altLang="en-US" sz="1000" b="1" dirty="0">
                <a:latin typeface="ＭＳ Ｐゴシック" charset="-128"/>
                <a:ea typeface="Gulim" pitchFamily="34" charset="-127"/>
              </a:rPr>
              <a:t>월</a:t>
            </a:r>
            <a:r>
              <a:rPr lang="en-US" altLang="ko-KR" sz="1000" b="1" dirty="0">
                <a:latin typeface="ＭＳ Ｐゴシック" charset="-128"/>
                <a:ea typeface="Gulim" pitchFamily="34" charset="-127"/>
              </a:rPr>
              <a:t>11</a:t>
            </a:r>
            <a:r>
              <a:rPr lang="ko-KR" altLang="en-US" sz="1000" b="1" dirty="0">
                <a:latin typeface="ＭＳ Ｐゴシック" charset="-128"/>
                <a:ea typeface="Gulim" pitchFamily="34" charset="-127"/>
              </a:rPr>
              <a:t>일시점 현재 거주자</a:t>
            </a:r>
            <a:r>
              <a:rPr lang="ja-JP" altLang="en-US" sz="1000" b="1" dirty="0">
                <a:latin typeface="ＭＳ Ｐゴシック" charset="-128"/>
              </a:rPr>
              <a:t>（</a:t>
            </a:r>
            <a:r>
              <a:rPr lang="en-US" altLang="ja-JP" sz="1000" b="1" dirty="0">
                <a:latin typeface="ＭＳ Ｐゴシック" charset="-128"/>
              </a:rPr>
              <a:t>2,055,383</a:t>
            </a:r>
            <a:r>
              <a:rPr lang="ko-KR" altLang="en-US" sz="1000" b="1" dirty="0">
                <a:latin typeface="ＭＳ Ｐゴシック" charset="-128"/>
                <a:ea typeface="Gulim" pitchFamily="34" charset="-127"/>
              </a:rPr>
              <a:t>명</a:t>
            </a:r>
            <a:r>
              <a:rPr lang="ja-JP" altLang="en-US" sz="1000" b="1" dirty="0">
                <a:latin typeface="ＭＳ Ｐゴシック" charset="-128"/>
              </a:rPr>
              <a:t>）</a:t>
            </a:r>
            <a:r>
              <a:rPr lang="ko-KR" altLang="en-US" sz="1000" b="1" dirty="0">
                <a:latin typeface="ＭＳ Ｐゴシック" charset="-128"/>
                <a:ea typeface="Gulim" pitchFamily="34" charset="-127"/>
              </a:rPr>
              <a:t>을 대상</a:t>
            </a:r>
          </a:p>
        </p:txBody>
      </p:sp>
      <p:sp>
        <p:nvSpPr>
          <p:cNvPr id="32918" name="正方形/長方形 15"/>
          <p:cNvSpPr>
            <a:spLocks noChangeArrowheads="1"/>
          </p:cNvSpPr>
          <p:nvPr/>
        </p:nvSpPr>
        <p:spPr bwMode="auto">
          <a:xfrm>
            <a:off x="2022475" y="2078038"/>
            <a:ext cx="3429000" cy="244475"/>
          </a:xfrm>
          <a:prstGeom prst="rect">
            <a:avLst/>
          </a:prstGeom>
          <a:noFill/>
          <a:ln w="9525">
            <a:noFill/>
            <a:miter lim="800000"/>
            <a:headEnd/>
            <a:tailEnd/>
          </a:ln>
        </p:spPr>
        <p:txBody>
          <a:bodyPr>
            <a:spAutoFit/>
          </a:bodyPr>
          <a:lstStyle/>
          <a:p>
            <a:r>
              <a:rPr lang="ko-KR" altLang="en-US" sz="1000" b="1" dirty="0">
                <a:latin typeface="ＭＳ Ｐゴシック" charset="-128"/>
                <a:ea typeface="Gulim" pitchFamily="34" charset="-127"/>
              </a:rPr>
              <a:t>지진 재해 당시 대개</a:t>
            </a:r>
            <a:r>
              <a:rPr lang="en-US" altLang="ko-KR" sz="1000" b="1" dirty="0" smtClean="0">
                <a:latin typeface="ＭＳ Ｐゴシック" charset="-128"/>
                <a:ea typeface="Gulim" pitchFamily="34" charset="-127"/>
              </a:rPr>
              <a:t>18</a:t>
            </a:r>
            <a:r>
              <a:rPr lang="ko-KR" altLang="en-US" sz="1000" b="1" dirty="0">
                <a:latin typeface="ＭＳ Ｐゴシック" charset="-128"/>
                <a:ea typeface="Gulim" pitchFamily="34" charset="-127"/>
              </a:rPr>
              <a:t>세 이하등의 약</a:t>
            </a:r>
            <a:r>
              <a:rPr lang="en-US" altLang="ko-KR" sz="1000" b="1" dirty="0">
                <a:latin typeface="ＭＳ Ｐゴシック" charset="-128"/>
                <a:ea typeface="Gulim" pitchFamily="34" charset="-127"/>
              </a:rPr>
              <a:t>38</a:t>
            </a:r>
            <a:r>
              <a:rPr lang="ko-KR" altLang="en-US" sz="1000" b="1" dirty="0">
                <a:latin typeface="ＭＳ Ｐゴシック" charset="-128"/>
                <a:ea typeface="Gulim" pitchFamily="34" charset="-127"/>
              </a:rPr>
              <a:t>만 명을 대상</a:t>
            </a:r>
          </a:p>
        </p:txBody>
      </p:sp>
      <p:sp>
        <p:nvSpPr>
          <p:cNvPr id="50" name="角丸四角形 49"/>
          <p:cNvSpPr/>
          <p:nvPr/>
        </p:nvSpPr>
        <p:spPr>
          <a:xfrm>
            <a:off x="9477375" y="2719388"/>
            <a:ext cx="2117725" cy="871537"/>
          </a:xfrm>
          <a:prstGeom prst="roundRect">
            <a:avLst>
              <a:gd name="adj" fmla="val 0"/>
            </a:avLst>
          </a:prstGeom>
          <a:noFill/>
        </p:spPr>
        <p:style>
          <a:lnRef idx="2">
            <a:schemeClr val="accent6">
              <a:shade val="50000"/>
            </a:schemeClr>
          </a:lnRef>
          <a:fillRef idx="1">
            <a:schemeClr val="accent6"/>
          </a:fillRef>
          <a:effectRef idx="0">
            <a:schemeClr val="accent6"/>
          </a:effectRef>
          <a:fontRef idx="minor">
            <a:schemeClr val="lt1"/>
          </a:fontRef>
        </p:style>
        <p:txBody>
          <a:bodyPr/>
          <a:lstStyle/>
          <a:p>
            <a:pPr marL="87313" indent="-87313" fontAlgn="auto">
              <a:lnSpc>
                <a:spcPct val="150000"/>
              </a:lnSpc>
              <a:spcBef>
                <a:spcPts val="0"/>
              </a:spcBef>
              <a:spcAft>
                <a:spcPts val="0"/>
              </a:spcAft>
              <a:defRPr/>
            </a:pPr>
            <a:endParaRPr lang="ja-JP" altLang="en-US" dirty="0">
              <a:solidFill>
                <a:schemeClr val="tx1"/>
              </a:solidFill>
              <a:latin typeface="+mj-ea"/>
              <a:ea typeface="+mj-ea"/>
            </a:endParaRPr>
          </a:p>
        </p:txBody>
      </p:sp>
      <p:sp>
        <p:nvSpPr>
          <p:cNvPr id="59" name="正方形/長方形 58"/>
          <p:cNvSpPr/>
          <p:nvPr/>
        </p:nvSpPr>
        <p:spPr>
          <a:xfrm>
            <a:off x="10917238" y="2844800"/>
            <a:ext cx="2112962" cy="854075"/>
          </a:xfrm>
          <a:prstGeom prst="rect">
            <a:avLst/>
          </a:prstGeom>
          <a:noFill/>
          <a:ln>
            <a:solidFill>
              <a:srgbClr val="B66D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921" name="テキスト ボックス 60"/>
          <p:cNvSpPr txBox="1">
            <a:spLocks noChangeArrowheads="1"/>
          </p:cNvSpPr>
          <p:nvPr/>
        </p:nvSpPr>
        <p:spPr bwMode="auto">
          <a:xfrm>
            <a:off x="157163" y="8913813"/>
            <a:ext cx="534987" cy="214312"/>
          </a:xfrm>
          <a:prstGeom prst="rect">
            <a:avLst/>
          </a:prstGeom>
          <a:noFill/>
          <a:ln w="9525">
            <a:noFill/>
            <a:miter lim="800000"/>
            <a:headEnd/>
            <a:tailEnd/>
          </a:ln>
        </p:spPr>
        <p:txBody>
          <a:bodyPr wrap="none">
            <a:spAutoFit/>
          </a:bodyPr>
          <a:lstStyle/>
          <a:p>
            <a:r>
              <a:rPr lang="ja-JP" altLang="en-US" sz="800">
                <a:solidFill>
                  <a:schemeClr val="bg1"/>
                </a:solidFill>
                <a:latin typeface="Calibri" pitchFamily="34" charset="0"/>
              </a:rPr>
              <a:t>イメージ</a:t>
            </a:r>
          </a:p>
        </p:txBody>
      </p:sp>
      <p:sp>
        <p:nvSpPr>
          <p:cNvPr id="32922" name="正方形/長方形 24"/>
          <p:cNvSpPr>
            <a:spLocks noChangeArrowheads="1"/>
          </p:cNvSpPr>
          <p:nvPr/>
        </p:nvSpPr>
        <p:spPr bwMode="auto">
          <a:xfrm>
            <a:off x="0" y="7332663"/>
            <a:ext cx="3644900" cy="288925"/>
          </a:xfrm>
          <a:prstGeom prst="rect">
            <a:avLst/>
          </a:prstGeom>
          <a:solidFill>
            <a:schemeClr val="accent1"/>
          </a:solidFill>
          <a:ln w="9525">
            <a:noFill/>
            <a:miter lim="800000"/>
            <a:headEnd/>
            <a:tailEnd/>
          </a:ln>
        </p:spPr>
        <p:txBody>
          <a:bodyPr/>
          <a:lstStyle/>
          <a:p>
            <a:r>
              <a:rPr lang="ko-KR" altLang="en-US" sz="1200" b="1" dirty="0">
                <a:solidFill>
                  <a:schemeClr val="bg1"/>
                </a:solidFill>
                <a:latin typeface="HG丸ｺﾞｼｯｸM-PRO" pitchFamily="50" charset="-128"/>
                <a:ea typeface="Gulim" pitchFamily="34" charset="-127"/>
                <a:sym typeface="HG丸ｺﾞｼｯｸM-PRO" pitchFamily="50" charset="-128"/>
              </a:rPr>
              <a:t>방사선 의학에 관한 최첨단 연구</a:t>
            </a:r>
            <a:r>
              <a:rPr lang="ja-JP" altLang="en-US" sz="1200" b="1" dirty="0">
                <a:solidFill>
                  <a:schemeClr val="bg1"/>
                </a:solidFill>
                <a:latin typeface="HG丸ｺﾞｼｯｸM-PRO" pitchFamily="50" charset="-128"/>
                <a:ea typeface="HG丸ｺﾞｼｯｸM-PRO" pitchFamily="50" charset="-128"/>
                <a:sym typeface="HG丸ｺﾞｼｯｸM-PRO" pitchFamily="50" charset="-128"/>
              </a:rPr>
              <a:t>・</a:t>
            </a:r>
            <a:r>
              <a:rPr lang="ko-KR" altLang="en-US" sz="1200" b="1" dirty="0">
                <a:solidFill>
                  <a:schemeClr val="bg1"/>
                </a:solidFill>
                <a:latin typeface="HG丸ｺﾞｼｯｸM-PRO" pitchFamily="50" charset="-128"/>
                <a:ea typeface="Gulim" pitchFamily="34" charset="-127"/>
                <a:sym typeface="HG丸ｺﾞｼｯｸM-PRO" pitchFamily="50" charset="-128"/>
              </a:rPr>
              <a:t>진료 거점 정비</a:t>
            </a:r>
            <a:endParaRPr lang="en-US" altLang="ko-KR" b="1" dirty="0">
              <a:latin typeface="Calibri" pitchFamily="34" charset="0"/>
              <a:ea typeface="Gulim" pitchFamily="34" charset="-127"/>
            </a:endParaRPr>
          </a:p>
        </p:txBody>
      </p:sp>
      <p:sp>
        <p:nvSpPr>
          <p:cNvPr id="70" name="正方形/長方形 69"/>
          <p:cNvSpPr/>
          <p:nvPr/>
        </p:nvSpPr>
        <p:spPr>
          <a:xfrm>
            <a:off x="82550" y="7612063"/>
            <a:ext cx="6692900" cy="1905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tIns="18000" bIns="0" anchor="ctr"/>
          <a:lstStyle/>
          <a:p>
            <a:pPr>
              <a:defRPr/>
            </a:pPr>
            <a:r>
              <a:rPr lang="ko-KR" altLang="en-US" sz="1000" dirty="0">
                <a:solidFill>
                  <a:srgbClr val="000000"/>
                </a:solidFill>
                <a:latin typeface="ＭＳ Ｐゴシック" charset="-128"/>
                <a:ea typeface="Gulim" pitchFamily="34" charset="-127"/>
              </a:rPr>
              <a:t>앞으로도 현민의 건강을 지키기 위해 방사선 의학에 관한 최첨단 연구</a:t>
            </a:r>
            <a:r>
              <a:rPr lang="ja-JP" altLang="en-US" sz="1000" dirty="0">
                <a:solidFill>
                  <a:srgbClr val="000000"/>
                </a:solidFill>
                <a:latin typeface="ＭＳ Ｐゴシック" charset="-128"/>
              </a:rPr>
              <a:t>・</a:t>
            </a:r>
            <a:r>
              <a:rPr lang="ko-KR" altLang="en-US" sz="1000" dirty="0">
                <a:solidFill>
                  <a:srgbClr val="000000"/>
                </a:solidFill>
                <a:latin typeface="ＭＳ Ｐゴシック" charset="-128"/>
                <a:ea typeface="Gulim" pitchFamily="34" charset="-127"/>
              </a:rPr>
              <a:t>진료 거점을 정비합니다</a:t>
            </a:r>
            <a:r>
              <a:rPr lang="en-US" altLang="ko-KR" sz="1000" dirty="0">
                <a:solidFill>
                  <a:srgbClr val="000000"/>
                </a:solidFill>
                <a:latin typeface="ＭＳ Ｐゴシック" charset="-128"/>
                <a:ea typeface="Gulim" pitchFamily="34" charset="-127"/>
              </a:rPr>
              <a:t>.</a:t>
            </a:r>
            <a:endParaRPr lang="en-US" altLang="ko-KR" sz="2000" dirty="0">
              <a:solidFill>
                <a:srgbClr val="000000"/>
              </a:solidFill>
              <a:latin typeface="ＭＳ Ｐゴシック" charset="-128"/>
              <a:ea typeface="Gulim" pitchFamily="34" charset="-127"/>
            </a:endParaRPr>
          </a:p>
        </p:txBody>
      </p:sp>
      <p:grpSp>
        <p:nvGrpSpPr>
          <p:cNvPr id="32924" name="グループ化 72"/>
          <p:cNvGrpSpPr>
            <a:grpSpLocks/>
          </p:cNvGrpSpPr>
          <p:nvPr/>
        </p:nvGrpSpPr>
        <p:grpSpPr bwMode="auto">
          <a:xfrm>
            <a:off x="11012488" y="2246313"/>
            <a:ext cx="4608512" cy="2663825"/>
            <a:chOff x="9613180" y="2421695"/>
            <a:chExt cx="4680399" cy="2829933"/>
          </a:xfrm>
        </p:grpSpPr>
        <p:pic>
          <p:nvPicPr>
            <p:cNvPr id="32959" name="Picture 2"/>
            <p:cNvPicPr>
              <a:picLocks noChangeAspect="1" noChangeArrowheads="1"/>
            </p:cNvPicPr>
            <p:nvPr/>
          </p:nvPicPr>
          <p:blipFill>
            <a:blip r:embed="rId10"/>
            <a:srcRect/>
            <a:stretch>
              <a:fillRect/>
            </a:stretch>
          </p:blipFill>
          <p:spPr bwMode="auto">
            <a:xfrm>
              <a:off x="9613180" y="2421695"/>
              <a:ext cx="2075284" cy="2829933"/>
            </a:xfrm>
            <a:prstGeom prst="rect">
              <a:avLst/>
            </a:prstGeom>
            <a:noFill/>
            <a:ln w="9525">
              <a:noFill/>
              <a:miter lim="800000"/>
              <a:headEnd/>
              <a:tailEnd/>
            </a:ln>
          </p:spPr>
        </p:pic>
        <p:pic>
          <p:nvPicPr>
            <p:cNvPr id="32960" name="Picture 3"/>
            <p:cNvPicPr>
              <a:picLocks noChangeAspect="1" noChangeArrowheads="1"/>
            </p:cNvPicPr>
            <p:nvPr/>
          </p:nvPicPr>
          <p:blipFill>
            <a:blip r:embed="rId11"/>
            <a:srcRect/>
            <a:stretch>
              <a:fillRect/>
            </a:stretch>
          </p:blipFill>
          <p:spPr bwMode="auto">
            <a:xfrm>
              <a:off x="11485388" y="2454622"/>
              <a:ext cx="2808191" cy="2694037"/>
            </a:xfrm>
            <a:prstGeom prst="rect">
              <a:avLst/>
            </a:prstGeom>
            <a:noFill/>
            <a:ln w="9525">
              <a:noFill/>
              <a:miter lim="800000"/>
              <a:headEnd/>
              <a:tailEnd/>
            </a:ln>
          </p:spPr>
        </p:pic>
      </p:grpSp>
      <p:pic>
        <p:nvPicPr>
          <p:cNvPr id="32925" name="Picture 2"/>
          <p:cNvPicPr>
            <a:picLocks noChangeAspect="1" noChangeArrowheads="1"/>
          </p:cNvPicPr>
          <p:nvPr/>
        </p:nvPicPr>
        <p:blipFill>
          <a:blip r:embed="rId12"/>
          <a:srcRect/>
          <a:stretch>
            <a:fillRect/>
          </a:stretch>
        </p:blipFill>
        <p:spPr bwMode="auto">
          <a:xfrm>
            <a:off x="5805488" y="7164388"/>
            <a:ext cx="933450" cy="541337"/>
          </a:xfrm>
          <a:prstGeom prst="rect">
            <a:avLst/>
          </a:prstGeom>
          <a:noFill/>
          <a:ln w="9525">
            <a:noFill/>
            <a:miter lim="800000"/>
            <a:headEnd/>
            <a:tailEnd/>
          </a:ln>
        </p:spPr>
      </p:pic>
      <p:sp>
        <p:nvSpPr>
          <p:cNvPr id="17" name="正方形/長方形 16"/>
          <p:cNvSpPr/>
          <p:nvPr/>
        </p:nvSpPr>
        <p:spPr>
          <a:xfrm>
            <a:off x="5524500" y="5532438"/>
            <a:ext cx="1258888" cy="13557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2927" name="Picture 2" descr="C:\Users\159935\Documents\300_マイ ピクチャ\テクスチャ用\①改.png"/>
          <p:cNvPicPr>
            <a:picLocks noChangeAspect="1" noChangeArrowheads="1"/>
          </p:cNvPicPr>
          <p:nvPr/>
        </p:nvPicPr>
        <p:blipFill>
          <a:blip r:embed="rId13"/>
          <a:srcRect/>
          <a:stretch>
            <a:fillRect/>
          </a:stretch>
        </p:blipFill>
        <p:spPr bwMode="auto">
          <a:xfrm>
            <a:off x="168275" y="8086725"/>
            <a:ext cx="1728788" cy="1003300"/>
          </a:xfrm>
          <a:prstGeom prst="rect">
            <a:avLst/>
          </a:prstGeom>
          <a:noFill/>
          <a:ln w="9525">
            <a:noFill/>
            <a:miter lim="800000"/>
            <a:headEnd/>
            <a:tailEnd/>
          </a:ln>
        </p:spPr>
      </p:pic>
      <p:sp>
        <p:nvSpPr>
          <p:cNvPr id="79" name="角丸四角形 78"/>
          <p:cNvSpPr/>
          <p:nvPr/>
        </p:nvSpPr>
        <p:spPr>
          <a:xfrm>
            <a:off x="160338" y="8072438"/>
            <a:ext cx="1736725" cy="1017587"/>
          </a:xfrm>
          <a:prstGeom prst="roundRect">
            <a:avLst>
              <a:gd name="adj" fmla="val 0"/>
            </a:avLst>
          </a:prstGeom>
          <a:noFill/>
        </p:spPr>
        <p:style>
          <a:lnRef idx="2">
            <a:schemeClr val="accent6">
              <a:shade val="50000"/>
            </a:schemeClr>
          </a:lnRef>
          <a:fillRef idx="1">
            <a:schemeClr val="accent6"/>
          </a:fillRef>
          <a:effectRef idx="0">
            <a:schemeClr val="accent6"/>
          </a:effectRef>
          <a:fontRef idx="minor">
            <a:schemeClr val="lt1"/>
          </a:fontRef>
        </p:style>
        <p:txBody>
          <a:bodyPr/>
          <a:lstStyle/>
          <a:p>
            <a:pPr marL="87313" indent="-87313" fontAlgn="auto">
              <a:lnSpc>
                <a:spcPct val="150000"/>
              </a:lnSpc>
              <a:spcBef>
                <a:spcPts val="0"/>
              </a:spcBef>
              <a:spcAft>
                <a:spcPts val="0"/>
              </a:spcAft>
              <a:defRPr/>
            </a:pPr>
            <a:endParaRPr lang="ja-JP" altLang="en-US" dirty="0">
              <a:solidFill>
                <a:schemeClr val="tx1"/>
              </a:solidFill>
              <a:latin typeface="+mj-ea"/>
              <a:ea typeface="+mj-ea"/>
            </a:endParaRPr>
          </a:p>
        </p:txBody>
      </p:sp>
      <p:sp>
        <p:nvSpPr>
          <p:cNvPr id="80" name="片側の 2 つの角を丸めた四角形 79"/>
          <p:cNvSpPr/>
          <p:nvPr/>
        </p:nvSpPr>
        <p:spPr>
          <a:xfrm>
            <a:off x="157163" y="7826375"/>
            <a:ext cx="6527800" cy="244475"/>
          </a:xfrm>
          <a:prstGeom prst="round2SameRect">
            <a:avLst/>
          </a:prstGeom>
          <a:effectLst>
            <a:outerShdw dist="38100" dir="5400000" sx="80000" sy="8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81" name="正方形/長方形 80"/>
          <p:cNvSpPr/>
          <p:nvPr/>
        </p:nvSpPr>
        <p:spPr>
          <a:xfrm>
            <a:off x="2384004" y="7814847"/>
            <a:ext cx="2116840" cy="233398"/>
          </a:xfrm>
          <a:prstGeom prst="rect">
            <a:avLst/>
          </a:prstGeom>
          <a:noFill/>
          <a:ln w="0">
            <a:noFill/>
          </a:ln>
          <a:effectLst>
            <a:outerShdw blurRad="50800" dist="38100" dir="2700000" algn="tl" rotWithShape="0">
              <a:prstClr val="black">
                <a:alpha val="40000"/>
              </a:prstClr>
            </a:outerShdw>
          </a:effectLst>
        </p:spPr>
        <p:txBody>
          <a:bodyPr lIns="0" rIns="0" anchor="ctr">
            <a:spAutoFit/>
          </a:bodyPr>
          <a:lstStyle/>
          <a:p>
            <a:pPr algn="ctr" fontAlgn="auto">
              <a:lnSpc>
                <a:spcPts val="1100"/>
              </a:lnSpc>
              <a:spcBef>
                <a:spcPts val="0"/>
              </a:spcBef>
              <a:spcAft>
                <a:spcPts val="0"/>
              </a:spcAft>
              <a:defRPr/>
            </a:pPr>
            <a:r>
              <a:rPr lang="ko-KR" altLang="en-US" sz="1100" dirty="0">
                <a:ln w="3175" cmpd="sng">
                  <a:solidFill>
                    <a:schemeClr val="bg1"/>
                  </a:solidFill>
                  <a:prstDash val="solid"/>
                </a:ln>
                <a:solidFill>
                  <a:srgbClr val="FFFFFF"/>
                </a:solidFill>
                <a:latin typeface="+mn-lt"/>
                <a:ea typeface="+mn-ea"/>
              </a:rPr>
              <a:t>후쿠시마 국제의료 과학센터</a:t>
            </a:r>
            <a:endParaRPr lang="ja-JP" altLang="en-US" sz="1100" dirty="0">
              <a:ln w="3175" cmpd="sng">
                <a:solidFill>
                  <a:schemeClr val="bg1"/>
                </a:solidFill>
                <a:prstDash val="solid"/>
              </a:ln>
              <a:solidFill>
                <a:srgbClr val="FFFFFF"/>
              </a:solidFill>
              <a:latin typeface="+mn-lt"/>
              <a:ea typeface="+mn-ea"/>
            </a:endParaRPr>
          </a:p>
        </p:txBody>
      </p:sp>
      <p:sp>
        <p:nvSpPr>
          <p:cNvPr id="84" name="角丸四角形 83"/>
          <p:cNvSpPr/>
          <p:nvPr/>
        </p:nvSpPr>
        <p:spPr>
          <a:xfrm>
            <a:off x="231775" y="8864600"/>
            <a:ext cx="608013" cy="13493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ko-KR" altLang="en-US" sz="800">
                <a:solidFill>
                  <a:schemeClr val="tx1"/>
                </a:solidFill>
                <a:ea typeface="Gulim" pitchFamily="34" charset="-127"/>
              </a:rPr>
              <a:t>후쿠시마 시</a:t>
            </a:r>
          </a:p>
        </p:txBody>
      </p:sp>
      <p:sp>
        <p:nvSpPr>
          <p:cNvPr id="85" name="テキスト ボックス 84"/>
          <p:cNvSpPr txBox="1"/>
          <p:nvPr/>
        </p:nvSpPr>
        <p:spPr>
          <a:xfrm>
            <a:off x="1374775" y="8094663"/>
            <a:ext cx="488950" cy="214312"/>
          </a:xfrm>
          <a:prstGeom prst="rect">
            <a:avLst/>
          </a:prstGeom>
          <a:noFill/>
        </p:spPr>
        <p:txBody>
          <a:bodyPr wrap="none">
            <a:spAutoFit/>
          </a:bodyPr>
          <a:lstStyle/>
          <a:p>
            <a:pPr>
              <a:defRPr/>
            </a:pPr>
            <a:r>
              <a:rPr lang="ko-KR" altLang="en-US" sz="800">
                <a:solidFill>
                  <a:schemeClr val="bg1"/>
                </a:solidFill>
                <a:effectLst>
                  <a:outerShdw blurRad="38100" dist="38100" dir="2700000" algn="tl">
                    <a:srgbClr val="C0C0C0"/>
                  </a:outerShdw>
                </a:effectLst>
                <a:latin typeface="Calibri" pitchFamily="34" charset="0"/>
                <a:ea typeface="Gulim" pitchFamily="34" charset="-127"/>
              </a:rPr>
              <a:t>이미지</a:t>
            </a:r>
          </a:p>
        </p:txBody>
      </p:sp>
      <p:sp>
        <p:nvSpPr>
          <p:cNvPr id="87" name="角丸四角形 86"/>
          <p:cNvSpPr/>
          <p:nvPr/>
        </p:nvSpPr>
        <p:spPr>
          <a:xfrm>
            <a:off x="160338" y="8072438"/>
            <a:ext cx="6524625" cy="1008062"/>
          </a:xfrm>
          <a:prstGeom prst="roundRect">
            <a:avLst>
              <a:gd name="adj" fmla="val 0"/>
            </a:avLst>
          </a:prstGeom>
          <a:noFill/>
        </p:spPr>
        <p:style>
          <a:lnRef idx="2">
            <a:schemeClr val="accent6">
              <a:shade val="50000"/>
            </a:schemeClr>
          </a:lnRef>
          <a:fillRef idx="1">
            <a:schemeClr val="accent6"/>
          </a:fillRef>
          <a:effectRef idx="0">
            <a:schemeClr val="accent6"/>
          </a:effectRef>
          <a:fontRef idx="minor">
            <a:schemeClr val="lt1"/>
          </a:fontRef>
        </p:style>
        <p:txBody>
          <a:bodyPr/>
          <a:lstStyle/>
          <a:p>
            <a:pPr marL="87313" indent="-87313" fontAlgn="auto">
              <a:lnSpc>
                <a:spcPct val="150000"/>
              </a:lnSpc>
              <a:spcBef>
                <a:spcPts val="0"/>
              </a:spcBef>
              <a:spcAft>
                <a:spcPts val="0"/>
              </a:spcAft>
              <a:defRPr/>
            </a:pPr>
            <a:endParaRPr lang="ja-JP" altLang="en-US" dirty="0">
              <a:solidFill>
                <a:schemeClr val="tx1"/>
              </a:solidFill>
              <a:latin typeface="+mj-ea"/>
              <a:ea typeface="+mj-ea"/>
            </a:endParaRPr>
          </a:p>
        </p:txBody>
      </p:sp>
      <p:sp>
        <p:nvSpPr>
          <p:cNvPr id="21" name="角丸四角形 20"/>
          <p:cNvSpPr/>
          <p:nvPr/>
        </p:nvSpPr>
        <p:spPr>
          <a:xfrm>
            <a:off x="1979613" y="8170863"/>
            <a:ext cx="177800" cy="828675"/>
          </a:xfrm>
          <a:prstGeom prst="roundRect">
            <a:avLst/>
          </a:prstGeom>
        </p:spPr>
        <p:style>
          <a:lnRef idx="1">
            <a:schemeClr val="accent3"/>
          </a:lnRef>
          <a:fillRef idx="2">
            <a:schemeClr val="accent3"/>
          </a:fillRef>
          <a:effectRef idx="1">
            <a:schemeClr val="accent3"/>
          </a:effectRef>
          <a:fontRef idx="minor">
            <a:schemeClr val="dk1"/>
          </a:fontRef>
        </p:style>
        <p:txBody>
          <a:bodyPr vert="eaVert" anchor="ctr"/>
          <a:lstStyle/>
          <a:p>
            <a:pPr algn="ctr">
              <a:defRPr/>
            </a:pPr>
            <a:r>
              <a:rPr lang="en-US" altLang="ko-KR" sz="1000">
                <a:solidFill>
                  <a:srgbClr val="000000"/>
                </a:solidFill>
                <a:ea typeface="Gulim" pitchFamily="34" charset="-127"/>
              </a:rPr>
              <a:t>5</a:t>
            </a:r>
            <a:r>
              <a:rPr lang="ko-KR" altLang="en-US" sz="1000">
                <a:solidFill>
                  <a:srgbClr val="000000"/>
                </a:solidFill>
                <a:ea typeface="Gulim" pitchFamily="34" charset="-127"/>
              </a:rPr>
              <a:t>개의 기능</a:t>
            </a:r>
          </a:p>
        </p:txBody>
      </p:sp>
      <p:sp>
        <p:nvSpPr>
          <p:cNvPr id="32935" name="テキスト ボックス 21"/>
          <p:cNvSpPr txBox="1">
            <a:spLocks noChangeArrowheads="1"/>
          </p:cNvSpPr>
          <p:nvPr/>
        </p:nvSpPr>
        <p:spPr bwMode="auto">
          <a:xfrm>
            <a:off x="1057275" y="1343025"/>
            <a:ext cx="930275" cy="214313"/>
          </a:xfrm>
          <a:prstGeom prst="rect">
            <a:avLst/>
          </a:prstGeom>
          <a:noFill/>
          <a:ln w="9525">
            <a:noFill/>
            <a:miter lim="800000"/>
            <a:headEnd/>
            <a:tailEnd/>
          </a:ln>
        </p:spPr>
        <p:txBody>
          <a:bodyPr wrap="none">
            <a:spAutoFit/>
          </a:bodyPr>
          <a:lstStyle/>
          <a:p>
            <a:r>
              <a:rPr lang="ja-JP" altLang="en-US" sz="800" b="1" dirty="0">
                <a:latin typeface="Calibri" pitchFamily="34" charset="0"/>
              </a:rPr>
              <a:t>（</a:t>
            </a:r>
            <a:r>
              <a:rPr lang="ko-KR" altLang="en-US" sz="800" b="1" dirty="0">
                <a:latin typeface="Calibri" pitchFamily="34" charset="0"/>
                <a:ea typeface="Gulim" pitchFamily="34" charset="-127"/>
              </a:rPr>
              <a:t>피폭 선량 추계</a:t>
            </a:r>
            <a:r>
              <a:rPr lang="ja-JP" altLang="en-US" sz="800" b="1" dirty="0">
                <a:latin typeface="Calibri" pitchFamily="34" charset="0"/>
              </a:rPr>
              <a:t>）</a:t>
            </a:r>
          </a:p>
        </p:txBody>
      </p:sp>
      <p:sp>
        <p:nvSpPr>
          <p:cNvPr id="90" name="円/楕円 89"/>
          <p:cNvSpPr>
            <a:spLocks/>
          </p:cNvSpPr>
          <p:nvPr/>
        </p:nvSpPr>
        <p:spPr>
          <a:xfrm rot="21000000">
            <a:off x="1861858" y="2339446"/>
            <a:ext cx="584681" cy="324823"/>
          </a:xfrm>
          <a:prstGeom prst="ellipse">
            <a:avLst/>
          </a:prstGeom>
          <a:ln/>
          <a:effectLst>
            <a:outerShdw blurRad="40000" dist="23000" dir="5400000" rotWithShape="0">
              <a:srgbClr val="000000">
                <a:alpha val="35000"/>
              </a:srgbClr>
            </a:outerShdw>
            <a:softEdge rad="63500"/>
          </a:effectLst>
        </p:spPr>
        <p:style>
          <a:lnRef idx="1">
            <a:schemeClr val="accent5"/>
          </a:lnRef>
          <a:fillRef idx="3">
            <a:schemeClr val="accent5"/>
          </a:fillRef>
          <a:effectRef idx="2">
            <a:schemeClr val="accent5"/>
          </a:effectRef>
          <a:fontRef idx="minor">
            <a:schemeClr val="lt1"/>
          </a:fontRef>
        </p:style>
        <p:txBody>
          <a:bodyPr lIns="0" rIns="0" anchor="ctr"/>
          <a:lstStyle/>
          <a:p>
            <a:pPr algn="ctr">
              <a:lnSpc>
                <a:spcPts val="1200"/>
              </a:lnSpc>
              <a:defRPr/>
            </a:pPr>
            <a:r>
              <a:rPr lang="ko-KR" altLang="en-US" sz="1000">
                <a:solidFill>
                  <a:srgbClr val="FFFFFF"/>
                </a:solidFill>
                <a:effectLst>
                  <a:outerShdw blurRad="38100" dist="38100" dir="2700000" algn="tl">
                    <a:srgbClr val="C0C0C0"/>
                  </a:outerShdw>
                </a:effectLst>
                <a:ea typeface="Gulim" pitchFamily="34" charset="-127"/>
              </a:rPr>
              <a:t>종료</a:t>
            </a:r>
          </a:p>
        </p:txBody>
      </p:sp>
      <p:sp>
        <p:nvSpPr>
          <p:cNvPr id="91" name="円/楕円 90"/>
          <p:cNvSpPr>
            <a:spLocks/>
          </p:cNvSpPr>
          <p:nvPr/>
        </p:nvSpPr>
        <p:spPr>
          <a:xfrm rot="21000000">
            <a:off x="6837" y="7963704"/>
            <a:ext cx="864000" cy="576000"/>
          </a:xfrm>
          <a:prstGeom prst="ellipse">
            <a:avLst/>
          </a:prstGeom>
          <a:ln>
            <a:noFill/>
          </a:ln>
          <a:effectLst>
            <a:outerShdw blurRad="40000" dist="20000" dir="5400000" rotWithShape="0">
              <a:srgbClr val="000000">
                <a:alpha val="38000"/>
              </a:srgbClr>
            </a:outerShdw>
            <a:softEdge rad="114300"/>
          </a:effectLst>
        </p:spPr>
        <p:style>
          <a:lnRef idx="1">
            <a:schemeClr val="accent2"/>
          </a:lnRef>
          <a:fillRef idx="2">
            <a:schemeClr val="accent2"/>
          </a:fillRef>
          <a:effectRef idx="1">
            <a:schemeClr val="accent2"/>
          </a:effectRef>
          <a:fontRef idx="minor">
            <a:schemeClr val="dk1"/>
          </a:fontRef>
        </p:style>
        <p:txBody>
          <a:bodyPr lIns="0" rIns="0" anchor="ctr"/>
          <a:lstStyle/>
          <a:p>
            <a:pPr>
              <a:lnSpc>
                <a:spcPts val="1000"/>
              </a:lnSpc>
              <a:defRPr/>
            </a:pPr>
            <a:r>
              <a:rPr lang="ja-JP" altLang="en-US" sz="1000">
                <a:solidFill>
                  <a:srgbClr val="000000"/>
                </a:solidFill>
                <a:effectLst>
                  <a:outerShdw blurRad="38100" dist="38100" dir="2700000" algn="tl">
                    <a:srgbClr val="C0C0C0"/>
                  </a:outerShdw>
                </a:effectLst>
              </a:rPr>
              <a:t>　　 </a:t>
            </a:r>
            <a:r>
              <a:rPr lang="ko-KR" altLang="en-US" sz="1000">
                <a:solidFill>
                  <a:srgbClr val="000000"/>
                </a:solidFill>
                <a:effectLst>
                  <a:outerShdw blurRad="38100" dist="38100" dir="2700000" algn="tl">
                    <a:srgbClr val="C0C0C0"/>
                  </a:outerShdw>
                </a:effectLst>
                <a:ea typeface="Gulim" pitchFamily="34" charset="-127"/>
              </a:rPr>
              <a:t>착공</a:t>
            </a:r>
            <a:r>
              <a:rPr lang="ja-JP" altLang="en-US" sz="1000">
                <a:solidFill>
                  <a:srgbClr val="000000"/>
                </a:solidFill>
                <a:effectLst>
                  <a:outerShdw blurRad="38100" dist="38100" dir="2700000" algn="tl">
                    <a:srgbClr val="C0C0C0"/>
                  </a:outerShdw>
                </a:effectLst>
              </a:rPr>
              <a:t>！</a:t>
            </a:r>
            <a:endParaRPr lang="en-US" altLang="ja-JP" sz="1000">
              <a:solidFill>
                <a:srgbClr val="000000"/>
              </a:solidFill>
              <a:effectLst>
                <a:outerShdw blurRad="38100" dist="38100" dir="2700000" algn="tl">
                  <a:srgbClr val="C0C0C0"/>
                </a:outerShdw>
              </a:effectLst>
            </a:endParaRPr>
          </a:p>
          <a:p>
            <a:pPr algn="ctr">
              <a:lnSpc>
                <a:spcPts val="1000"/>
              </a:lnSpc>
              <a:defRPr/>
            </a:pPr>
            <a:r>
              <a:rPr lang="ja-JP" altLang="en-US" sz="900">
                <a:solidFill>
                  <a:srgbClr val="000000"/>
                </a:solidFill>
                <a:effectLst>
                  <a:outerShdw blurRad="38100" dist="38100" dir="2700000" algn="tl">
                    <a:srgbClr val="C0C0C0"/>
                  </a:outerShdw>
                </a:effectLst>
              </a:rPr>
              <a:t>（</a:t>
            </a:r>
            <a:r>
              <a:rPr lang="en-US" altLang="ko-KR" sz="900">
                <a:solidFill>
                  <a:srgbClr val="000000"/>
                </a:solidFill>
                <a:effectLst>
                  <a:outerShdw blurRad="38100" dist="38100" dir="2700000" algn="tl">
                    <a:srgbClr val="C0C0C0"/>
                  </a:outerShdw>
                </a:effectLst>
                <a:ea typeface="ＭＳ Ｐゴシック" charset="-128"/>
              </a:rPr>
              <a:t>2014.5</a:t>
            </a:r>
            <a:r>
              <a:rPr lang="ja-JP" altLang="en-US" sz="900">
                <a:solidFill>
                  <a:srgbClr val="000000"/>
                </a:solidFill>
                <a:effectLst>
                  <a:outerShdw blurRad="38100" dist="38100" dir="2700000" algn="tl">
                    <a:srgbClr val="C0C0C0"/>
                  </a:outerShdw>
                </a:effectLst>
              </a:rPr>
              <a:t>）</a:t>
            </a:r>
          </a:p>
        </p:txBody>
      </p:sp>
      <p:sp>
        <p:nvSpPr>
          <p:cNvPr id="32942" name="正方形/長方形 15"/>
          <p:cNvSpPr>
            <a:spLocks noChangeArrowheads="1"/>
          </p:cNvSpPr>
          <p:nvPr/>
        </p:nvSpPr>
        <p:spPr bwMode="auto">
          <a:xfrm>
            <a:off x="4471988" y="3117056"/>
            <a:ext cx="1155700" cy="228600"/>
          </a:xfrm>
          <a:prstGeom prst="rect">
            <a:avLst/>
          </a:prstGeom>
          <a:noFill/>
          <a:ln w="9525">
            <a:noFill/>
            <a:miter lim="800000"/>
            <a:headEnd/>
            <a:tailEnd/>
          </a:ln>
        </p:spPr>
        <p:txBody>
          <a:bodyPr/>
          <a:lstStyle/>
          <a:p>
            <a:r>
              <a:rPr lang="ja-JP" altLang="en-US" sz="800" dirty="0">
                <a:latin typeface="ＭＳ Ｐゴシック" charset="-128"/>
                <a:sym typeface="HG丸ｺﾞｼｯｸM-PRO" pitchFamily="50" charset="-128"/>
              </a:rPr>
              <a:t>（</a:t>
            </a:r>
            <a:r>
              <a:rPr lang="en-US" altLang="ko-KR" sz="800" dirty="0">
                <a:latin typeface="ＭＳ Ｐゴシック" charset="-128"/>
                <a:sym typeface="HG丸ｺﾞｼｯｸM-PRO" pitchFamily="50" charset="-128"/>
              </a:rPr>
              <a:t>2014</a:t>
            </a:r>
            <a:r>
              <a:rPr lang="ko-KR" altLang="en-US" sz="800" dirty="0">
                <a:latin typeface="ＭＳ Ｐゴシック" charset="-128"/>
                <a:ea typeface="Gulim" pitchFamily="34" charset="-127"/>
                <a:sym typeface="HG丸ｺﾞｼｯｸM-PRO" pitchFamily="50" charset="-128"/>
              </a:rPr>
              <a:t>년</a:t>
            </a:r>
            <a:r>
              <a:rPr lang="en-US" altLang="ko-KR" sz="800" dirty="0" smtClean="0">
                <a:latin typeface="ＭＳ Ｐゴシック" charset="-128"/>
                <a:ea typeface="Gulim" pitchFamily="34" charset="-127"/>
                <a:sym typeface="HG丸ｺﾞｼｯｸM-PRO" pitchFamily="50" charset="-128"/>
              </a:rPr>
              <a:t>12</a:t>
            </a:r>
            <a:r>
              <a:rPr lang="ko-KR" altLang="en-US" sz="800" dirty="0" smtClean="0">
                <a:latin typeface="ＭＳ Ｐゴシック" charset="-128"/>
                <a:ea typeface="Gulim" pitchFamily="34" charset="-127"/>
                <a:sym typeface="HG丸ｺﾞｼｯｸM-PRO" pitchFamily="50" charset="-128"/>
              </a:rPr>
              <a:t>월말현재</a:t>
            </a:r>
            <a:r>
              <a:rPr lang="ja-JP" altLang="en-US" sz="800" dirty="0">
                <a:latin typeface="ＭＳ Ｐゴシック" charset="-128"/>
                <a:sym typeface="HG丸ｺﾞｼｯｸM-PRO" pitchFamily="50" charset="-128"/>
              </a:rPr>
              <a:t>）</a:t>
            </a:r>
            <a:endParaRPr lang="en-US" sz="1400" dirty="0"/>
          </a:p>
        </p:txBody>
      </p:sp>
      <p:sp>
        <p:nvSpPr>
          <p:cNvPr id="32943" name="テキスト ボックス 17"/>
          <p:cNvSpPr txBox="1">
            <a:spLocks noChangeArrowheads="1"/>
          </p:cNvSpPr>
          <p:nvPr/>
        </p:nvSpPr>
        <p:spPr bwMode="auto">
          <a:xfrm>
            <a:off x="4006850" y="5451475"/>
            <a:ext cx="1560513" cy="434975"/>
          </a:xfrm>
          <a:prstGeom prst="rect">
            <a:avLst/>
          </a:prstGeom>
          <a:noFill/>
          <a:ln w="9525">
            <a:noFill/>
            <a:miter lim="800000"/>
            <a:headEnd/>
            <a:tailEnd/>
          </a:ln>
        </p:spPr>
        <p:txBody>
          <a:bodyPr wrap="none">
            <a:spAutoFit/>
          </a:bodyPr>
          <a:lstStyle/>
          <a:p>
            <a:pPr>
              <a:lnSpc>
                <a:spcPts val="900"/>
              </a:lnSpc>
            </a:pPr>
            <a:r>
              <a:rPr lang="ja-JP" altLang="en-US" sz="800" dirty="0">
                <a:solidFill>
                  <a:srgbClr val="000000"/>
                </a:solidFill>
                <a:latin typeface="ＭＳ Ｐゴシック" charset="-128"/>
              </a:rPr>
              <a:t> </a:t>
            </a:r>
            <a:r>
              <a:rPr lang="ko-KR" altLang="en-US" sz="800" dirty="0">
                <a:solidFill>
                  <a:srgbClr val="000000"/>
                </a:solidFill>
                <a:latin typeface="ＭＳ Ｐゴシック" charset="-128"/>
                <a:ea typeface="Gulim" pitchFamily="34" charset="-127"/>
              </a:rPr>
              <a:t>현 실시 분의 누계 검사 인수</a:t>
            </a:r>
            <a:r>
              <a:rPr lang="ja-JP" altLang="en-US" sz="800" dirty="0">
                <a:solidFill>
                  <a:srgbClr val="000000"/>
                </a:solidFill>
                <a:latin typeface="ＭＳ Ｐゴシック" charset="-128"/>
              </a:rPr>
              <a:t>　</a:t>
            </a:r>
            <a:endParaRPr lang="en-US" altLang="ja-JP" sz="800" dirty="0">
              <a:solidFill>
                <a:srgbClr val="000000"/>
              </a:solidFill>
              <a:latin typeface="ＭＳ Ｐゴシック" charset="-128"/>
            </a:endParaRPr>
          </a:p>
          <a:p>
            <a:pPr>
              <a:lnSpc>
                <a:spcPts val="900"/>
              </a:lnSpc>
            </a:pPr>
            <a:r>
              <a:rPr lang="ja-JP" altLang="en-US" sz="800" dirty="0">
                <a:solidFill>
                  <a:srgbClr val="000000"/>
                </a:solidFill>
                <a:latin typeface="ＭＳ Ｐゴシック" charset="-128"/>
              </a:rPr>
              <a:t>  </a:t>
            </a:r>
            <a:r>
              <a:rPr lang="en-US" altLang="ja-JP" sz="1000" dirty="0" smtClean="0">
                <a:solidFill>
                  <a:srgbClr val="000000"/>
                </a:solidFill>
                <a:latin typeface="ＭＳ Ｐゴシック" charset="-128"/>
              </a:rPr>
              <a:t>245,417</a:t>
            </a:r>
            <a:r>
              <a:rPr lang="ko-KR" altLang="en-US" sz="1000" dirty="0" smtClean="0">
                <a:solidFill>
                  <a:srgbClr val="000000"/>
                </a:solidFill>
                <a:latin typeface="ＭＳ Ｐゴシック" charset="-128"/>
                <a:ea typeface="Gulim" pitchFamily="34" charset="-127"/>
              </a:rPr>
              <a:t>명</a:t>
            </a:r>
            <a:endParaRPr lang="ja-JP" altLang="en-US" sz="800" dirty="0">
              <a:solidFill>
                <a:srgbClr val="000000"/>
              </a:solidFill>
              <a:latin typeface="ＭＳ Ｐゴシック" charset="-128"/>
              <a:ea typeface="Gulim" pitchFamily="34" charset="-127"/>
            </a:endParaRPr>
          </a:p>
          <a:p>
            <a:pPr>
              <a:lnSpc>
                <a:spcPts val="900"/>
              </a:lnSpc>
            </a:pPr>
            <a:r>
              <a:rPr lang="ja-JP" altLang="en-US" sz="800" dirty="0">
                <a:solidFill>
                  <a:srgbClr val="000000"/>
                </a:solidFill>
                <a:latin typeface="ＭＳ Ｐゴシック" charset="-128"/>
              </a:rPr>
              <a:t> </a:t>
            </a:r>
            <a:r>
              <a:rPr lang="ja-JP" altLang="en-US" sz="700" dirty="0">
                <a:solidFill>
                  <a:srgbClr val="000000"/>
                </a:solidFill>
                <a:latin typeface="ＭＳ Ｐゴシック" charset="-128"/>
              </a:rPr>
              <a:t>（</a:t>
            </a:r>
            <a:r>
              <a:rPr lang="en-US" altLang="ko-KR" sz="700" dirty="0">
                <a:solidFill>
                  <a:srgbClr val="000000"/>
                </a:solidFill>
                <a:latin typeface="ＭＳ Ｐゴシック" charset="-128"/>
              </a:rPr>
              <a:t>2011</a:t>
            </a:r>
            <a:r>
              <a:rPr lang="ko-KR" altLang="en-US" sz="700" dirty="0">
                <a:solidFill>
                  <a:srgbClr val="000000"/>
                </a:solidFill>
                <a:latin typeface="ＭＳ Ｐゴシック" charset="-128"/>
                <a:ea typeface="Gulim" pitchFamily="34" charset="-127"/>
              </a:rPr>
              <a:t>년</a:t>
            </a:r>
            <a:r>
              <a:rPr lang="en-US" altLang="ko-KR" sz="700" dirty="0">
                <a:solidFill>
                  <a:srgbClr val="000000"/>
                </a:solidFill>
                <a:latin typeface="ＭＳ Ｐゴシック" charset="-128"/>
                <a:ea typeface="Gulim" pitchFamily="34" charset="-127"/>
              </a:rPr>
              <a:t>6</a:t>
            </a:r>
            <a:r>
              <a:rPr lang="ko-KR" altLang="en-US" sz="700" dirty="0">
                <a:solidFill>
                  <a:srgbClr val="000000"/>
                </a:solidFill>
                <a:latin typeface="ＭＳ Ｐゴシック" charset="-128"/>
                <a:ea typeface="Gulim" pitchFamily="34" charset="-127"/>
              </a:rPr>
              <a:t>월</a:t>
            </a:r>
            <a:r>
              <a:rPr lang="ja-JP" altLang="en-US" sz="700" dirty="0">
                <a:solidFill>
                  <a:srgbClr val="000000"/>
                </a:solidFill>
                <a:latin typeface="ＭＳ Ｐゴシック" charset="-128"/>
              </a:rPr>
              <a:t>～</a:t>
            </a:r>
            <a:r>
              <a:rPr lang="en-US" altLang="ko-KR" sz="700" dirty="0" smtClean="0">
                <a:solidFill>
                  <a:srgbClr val="000000"/>
                </a:solidFill>
                <a:latin typeface="ＭＳ Ｐゴシック" charset="-128"/>
              </a:rPr>
              <a:t>2015</a:t>
            </a:r>
            <a:r>
              <a:rPr lang="ko-KR" altLang="en-US" sz="700" dirty="0" smtClean="0">
                <a:solidFill>
                  <a:srgbClr val="000000"/>
                </a:solidFill>
                <a:latin typeface="ＭＳ Ｐゴシック" charset="-128"/>
                <a:ea typeface="Gulim" pitchFamily="34" charset="-127"/>
              </a:rPr>
              <a:t>년</a:t>
            </a:r>
            <a:r>
              <a:rPr lang="en-US" altLang="ko-KR" sz="700" dirty="0">
                <a:solidFill>
                  <a:srgbClr val="000000"/>
                </a:solidFill>
                <a:latin typeface="ＭＳ Ｐゴシック" charset="-128"/>
                <a:ea typeface="Gulim" pitchFamily="34" charset="-127"/>
              </a:rPr>
              <a:t>2</a:t>
            </a:r>
            <a:r>
              <a:rPr lang="ko-KR" altLang="en-US" sz="700" dirty="0" smtClean="0">
                <a:solidFill>
                  <a:srgbClr val="000000"/>
                </a:solidFill>
                <a:latin typeface="ＭＳ Ｐゴシック" charset="-128"/>
                <a:ea typeface="Gulim" pitchFamily="34" charset="-127"/>
              </a:rPr>
              <a:t>월</a:t>
            </a:r>
            <a:r>
              <a:rPr lang="ja-JP" altLang="en-US" sz="700" dirty="0">
                <a:solidFill>
                  <a:srgbClr val="000000"/>
                </a:solidFill>
                <a:latin typeface="ＭＳ Ｐゴシック" charset="-128"/>
              </a:rPr>
              <a:t>）</a:t>
            </a:r>
            <a:endParaRPr lang="ja-JP" altLang="en-US" sz="1600" dirty="0">
              <a:latin typeface="Calibri" pitchFamily="34" charset="0"/>
            </a:endParaRPr>
          </a:p>
        </p:txBody>
      </p:sp>
      <p:pic>
        <p:nvPicPr>
          <p:cNvPr id="32944" name="図 19"/>
          <p:cNvPicPr>
            <a:picLocks noChangeAspect="1"/>
          </p:cNvPicPr>
          <p:nvPr/>
        </p:nvPicPr>
        <p:blipFill>
          <a:blip r:embed="rId14"/>
          <a:srcRect/>
          <a:stretch>
            <a:fillRect/>
          </a:stretch>
        </p:blipFill>
        <p:spPr bwMode="auto">
          <a:xfrm>
            <a:off x="5527675" y="3616325"/>
            <a:ext cx="1258888" cy="938213"/>
          </a:xfrm>
          <a:prstGeom prst="rect">
            <a:avLst/>
          </a:prstGeom>
          <a:noFill/>
          <a:ln w="12700">
            <a:solidFill>
              <a:schemeClr val="tx1"/>
            </a:solidFill>
            <a:miter lim="800000"/>
            <a:headEnd/>
            <a:tailEnd/>
          </a:ln>
        </p:spPr>
      </p:pic>
      <p:sp>
        <p:nvSpPr>
          <p:cNvPr id="32" name="正方形/長方形 31"/>
          <p:cNvSpPr/>
          <p:nvPr/>
        </p:nvSpPr>
        <p:spPr>
          <a:xfrm>
            <a:off x="5527675" y="4371975"/>
            <a:ext cx="1250950" cy="179388"/>
          </a:xfrm>
          <a:prstGeom prst="rect">
            <a:avLst/>
          </a:prstGeom>
          <a:solidFill>
            <a:schemeClr val="tx2">
              <a:lumMod val="60000"/>
              <a:lumOff val="40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o-KR" altLang="en-US" sz="1000" b="1" dirty="0">
                <a:solidFill>
                  <a:schemeClr val="bg1"/>
                </a:solidFill>
                <a:ea typeface="Gulim" pitchFamily="34" charset="-127"/>
              </a:rPr>
              <a:t>갑상선 검사 모습</a:t>
            </a:r>
          </a:p>
        </p:txBody>
      </p:sp>
      <p:sp>
        <p:nvSpPr>
          <p:cNvPr id="83" name="正方形/長方形 82"/>
          <p:cNvSpPr/>
          <p:nvPr/>
        </p:nvSpPr>
        <p:spPr>
          <a:xfrm>
            <a:off x="2593975" y="1808956"/>
            <a:ext cx="2857500" cy="255588"/>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anchor="ctr"/>
          <a:lstStyle/>
          <a:p>
            <a:pPr marL="90488" indent="-90488">
              <a:lnSpc>
                <a:spcPts val="700"/>
              </a:lnSpc>
              <a:spcBef>
                <a:spcPts val="100"/>
              </a:spcBef>
              <a:defRPr/>
            </a:pPr>
            <a:r>
              <a:rPr lang="en-US" altLang="ja-JP" sz="700" dirty="0">
                <a:solidFill>
                  <a:srgbClr val="000000"/>
                </a:solidFill>
                <a:latin typeface="ＭＳ Ｐゴシック" charset="-128"/>
                <a:sym typeface="HG丸ｺﾞｼｯｸM-PRO" pitchFamily="50" charset="-128"/>
              </a:rPr>
              <a:t>※</a:t>
            </a:r>
            <a:r>
              <a:rPr lang="ko-KR" altLang="en-US" sz="700" dirty="0">
                <a:solidFill>
                  <a:srgbClr val="000000"/>
                </a:solidFill>
                <a:latin typeface="ＭＳ Ｐゴシック" charset="-128"/>
                <a:ea typeface="Gulim" pitchFamily="34" charset="-127"/>
                <a:sym typeface="HG丸ｺﾞｼｯｸM-PRO" pitchFamily="50" charset="-128"/>
              </a:rPr>
              <a:t>원전 사고 발생 직후부터 </a:t>
            </a:r>
            <a:r>
              <a:rPr lang="en-US" altLang="ko-KR" sz="700" dirty="0">
                <a:solidFill>
                  <a:srgbClr val="000000"/>
                </a:solidFill>
                <a:latin typeface="ＭＳ Ｐゴシック" charset="-128"/>
                <a:ea typeface="Gulim" pitchFamily="34" charset="-127"/>
                <a:sym typeface="HG丸ｺﾞｼｯｸM-PRO" pitchFamily="50" charset="-128"/>
              </a:rPr>
              <a:t>7/11</a:t>
            </a:r>
            <a:r>
              <a:rPr lang="ko-KR" altLang="en-US" sz="700" dirty="0">
                <a:solidFill>
                  <a:srgbClr val="000000"/>
                </a:solidFill>
                <a:latin typeface="ＭＳ Ｐゴシック" charset="-128"/>
                <a:ea typeface="Gulim" pitchFamily="34" charset="-127"/>
                <a:sym typeface="HG丸ｺﾞｼｯｸM-PRO" pitchFamily="50" charset="-128"/>
              </a:rPr>
              <a:t>까지 </a:t>
            </a:r>
            <a:r>
              <a:rPr lang="en-US" altLang="ko-KR" sz="700" dirty="0">
                <a:solidFill>
                  <a:srgbClr val="000000"/>
                </a:solidFill>
                <a:latin typeface="ＭＳ Ｐゴシック" charset="-128"/>
                <a:ea typeface="Gulim" pitchFamily="34" charset="-127"/>
                <a:sym typeface="HG丸ｺﾞｼｯｸM-PRO" pitchFamily="50" charset="-128"/>
              </a:rPr>
              <a:t>4</a:t>
            </a:r>
            <a:r>
              <a:rPr lang="ko-KR" altLang="en-US" sz="700" dirty="0">
                <a:solidFill>
                  <a:srgbClr val="000000"/>
                </a:solidFill>
                <a:latin typeface="ＭＳ Ｐゴシック" charset="-128"/>
                <a:ea typeface="Gulim" pitchFamily="34" charset="-127"/>
                <a:sym typeface="HG丸ｺﾞｼｯｸM-PRO" pitchFamily="50" charset="-128"/>
              </a:rPr>
              <a:t>개월의 외부피폭 선량을 추계</a:t>
            </a:r>
            <a:endParaRPr lang="ko-KR" altLang="en-US" sz="700" dirty="0">
              <a:solidFill>
                <a:srgbClr val="000000"/>
              </a:solidFill>
              <a:latin typeface="ＭＳ Ｐゴシック" charset="-128"/>
              <a:ea typeface="Gulim" pitchFamily="34" charset="-127"/>
            </a:endParaRPr>
          </a:p>
        </p:txBody>
      </p:sp>
      <p:sp>
        <p:nvSpPr>
          <p:cNvPr id="8" name="右矢印 7"/>
          <p:cNvSpPr/>
          <p:nvPr/>
        </p:nvSpPr>
        <p:spPr>
          <a:xfrm>
            <a:off x="2468563" y="1651000"/>
            <a:ext cx="227012" cy="215900"/>
          </a:xfrm>
          <a:prstGeom prst="rightArrow">
            <a:avLst>
              <a:gd name="adj1" fmla="val 50000"/>
              <a:gd name="adj2" fmla="val 67051"/>
            </a:avLst>
          </a:prstGeom>
          <a:solidFill>
            <a:srgbClr val="FFFF00"/>
          </a:solidFill>
          <a:ln>
            <a:solidFill>
              <a:schemeClr val="tx2">
                <a:lumMod val="40000"/>
                <a:lumOff val="60000"/>
              </a:schemeClr>
            </a:solidFill>
          </a:ln>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ja-JP" altLang="en-US" dirty="0"/>
          </a:p>
        </p:txBody>
      </p:sp>
      <p:sp>
        <p:nvSpPr>
          <p:cNvPr id="32948" name="正方形/長方形 11"/>
          <p:cNvSpPr>
            <a:spLocks noChangeArrowheads="1"/>
          </p:cNvSpPr>
          <p:nvPr/>
        </p:nvSpPr>
        <p:spPr bwMode="auto">
          <a:xfrm>
            <a:off x="1588" y="904875"/>
            <a:ext cx="6848475" cy="8239125"/>
          </a:xfrm>
          <a:prstGeom prst="rect">
            <a:avLst/>
          </a:prstGeom>
          <a:noFill/>
          <a:ln w="25400">
            <a:solidFill>
              <a:srgbClr val="395E8A"/>
            </a:solidFill>
            <a:miter lim="800000"/>
            <a:headEnd/>
            <a:tailEnd/>
          </a:ln>
        </p:spPr>
        <p:txBody>
          <a:bodyPr anchor="ctr"/>
          <a:lstStyle/>
          <a:p>
            <a:pPr algn="ctr"/>
            <a:endParaRPr lang="ja-JP" altLang="ja-JP">
              <a:solidFill>
                <a:srgbClr val="FFFFFF"/>
              </a:solidFill>
              <a:latin typeface="ＭＳ Ｐゴシック" charset="-128"/>
              <a:sym typeface="ＭＳ Ｐゴシック" charset="-128"/>
            </a:endParaRPr>
          </a:p>
        </p:txBody>
      </p:sp>
      <p:sp>
        <p:nvSpPr>
          <p:cNvPr id="100" name="正方形/長方形 44"/>
          <p:cNvSpPr>
            <a:spLocks noChangeArrowheads="1"/>
          </p:cNvSpPr>
          <p:nvPr/>
        </p:nvSpPr>
        <p:spPr bwMode="auto">
          <a:xfrm>
            <a:off x="-7083425" y="5067300"/>
            <a:ext cx="1008062" cy="274638"/>
          </a:xfrm>
          <a:prstGeom prst="rect">
            <a:avLst/>
          </a:prstGeom>
          <a:noFill/>
          <a:ln w="9525">
            <a:noFill/>
            <a:miter lim="800000"/>
            <a:headEnd/>
            <a:tailEnd/>
          </a:ln>
        </p:spPr>
        <p:txBody>
          <a:bodyPr anchor="ctr"/>
          <a:lstStyle/>
          <a:p>
            <a:pPr fontAlgn="auto">
              <a:lnSpc>
                <a:spcPts val="900"/>
              </a:lnSpc>
              <a:spcBef>
                <a:spcPts val="0"/>
              </a:spcBef>
              <a:spcAft>
                <a:spcPts val="0"/>
              </a:spcAft>
              <a:defRPr/>
            </a:pPr>
            <a:r>
              <a:rPr lang="ja-JP" altLang="en-US" sz="1200" b="1" dirty="0">
                <a:solidFill>
                  <a:schemeClr val="bg1"/>
                </a:solidFill>
                <a:effectLst>
                  <a:outerShdw blurRad="38100" dist="38100" dir="2700000" algn="tl">
                    <a:srgbClr val="000000">
                      <a:alpha val="43137"/>
                    </a:srgbClr>
                  </a:outerShdw>
                </a:effectLst>
                <a:latin typeface="+mn-ea"/>
                <a:ea typeface="+mn-ea"/>
              </a:rPr>
              <a:t>本格検査</a:t>
            </a:r>
            <a:endParaRPr lang="en-US" altLang="ja-JP" sz="1050" dirty="0">
              <a:solidFill>
                <a:schemeClr val="bg1"/>
              </a:solidFill>
              <a:effectLst>
                <a:outerShdw blurRad="38100" dist="38100" dir="2700000" algn="tl">
                  <a:srgbClr val="000000">
                    <a:alpha val="43137"/>
                  </a:srgbClr>
                </a:outerShdw>
              </a:effectLst>
              <a:latin typeface="+mn-ea"/>
              <a:ea typeface="+mn-ea"/>
            </a:endParaRPr>
          </a:p>
        </p:txBody>
      </p:sp>
      <p:sp>
        <p:nvSpPr>
          <p:cNvPr id="99" name="正方形/長方形 44"/>
          <p:cNvSpPr>
            <a:spLocks noChangeArrowheads="1"/>
          </p:cNvSpPr>
          <p:nvPr/>
        </p:nvSpPr>
        <p:spPr bwMode="auto">
          <a:xfrm>
            <a:off x="765267" y="4625034"/>
            <a:ext cx="263433" cy="983601"/>
          </a:xfrm>
          <a:prstGeom prst="rect">
            <a:avLst/>
          </a:prstGeom>
          <a:noFill/>
          <a:ln w="9525">
            <a:noFill/>
            <a:miter lim="800000"/>
            <a:headEnd/>
            <a:tailEnd/>
          </a:ln>
        </p:spPr>
        <p:txBody>
          <a:bodyPr vert="eaVert" anchor="ctr"/>
          <a:lstStyle/>
          <a:p>
            <a:pPr fontAlgn="auto">
              <a:lnSpc>
                <a:spcPts val="900"/>
              </a:lnSpc>
              <a:spcBef>
                <a:spcPts val="0"/>
              </a:spcBef>
              <a:spcAft>
                <a:spcPts val="0"/>
              </a:spcAft>
              <a:defRPr/>
            </a:pPr>
            <a:r>
              <a:rPr lang="ko-KR" altLang="en-US" sz="1200" dirty="0">
                <a:ln w="3175">
                  <a:solidFill>
                    <a:schemeClr val="bg1"/>
                  </a:solidFill>
                </a:ln>
                <a:solidFill>
                  <a:schemeClr val="bg1"/>
                </a:solidFill>
                <a:effectLst>
                  <a:glow rad="101600">
                    <a:schemeClr val="accent1">
                      <a:satMod val="175000"/>
                      <a:alpha val="40000"/>
                    </a:schemeClr>
                  </a:glow>
                  <a:outerShdw blurRad="50800" dist="38100" dir="16200000" rotWithShape="0">
                    <a:prstClr val="black">
                      <a:alpha val="40000"/>
                    </a:prstClr>
                  </a:outerShdw>
                </a:effectLst>
                <a:latin typeface="+mn-ea"/>
                <a:ea typeface="+mn-ea"/>
              </a:rPr>
              <a:t>선행 검사</a:t>
            </a:r>
            <a:endParaRPr lang="en-US" altLang="ja-JP" sz="1200" dirty="0">
              <a:ln w="3175">
                <a:solidFill>
                  <a:schemeClr val="bg1"/>
                </a:solidFill>
              </a:ln>
              <a:solidFill>
                <a:schemeClr val="bg1"/>
              </a:solidFill>
              <a:effectLst>
                <a:glow rad="101600">
                  <a:schemeClr val="accent1">
                    <a:satMod val="175000"/>
                    <a:alpha val="40000"/>
                  </a:schemeClr>
                </a:glow>
                <a:outerShdw blurRad="50800" dist="38100" dir="16200000" rotWithShape="0">
                  <a:prstClr val="black">
                    <a:alpha val="40000"/>
                  </a:prstClr>
                </a:outerShdw>
              </a:effectLst>
              <a:latin typeface="+mn-ea"/>
              <a:ea typeface="+mn-ea"/>
            </a:endParaRPr>
          </a:p>
        </p:txBody>
      </p:sp>
      <p:sp>
        <p:nvSpPr>
          <p:cNvPr id="98" name="角丸四角形 97"/>
          <p:cNvSpPr/>
          <p:nvPr/>
        </p:nvSpPr>
        <p:spPr>
          <a:xfrm>
            <a:off x="5508625" y="1206500"/>
            <a:ext cx="1258888" cy="2447925"/>
          </a:xfrm>
          <a:prstGeom prst="roundRect">
            <a:avLst>
              <a:gd name="adj" fmla="val 1007"/>
            </a:avLst>
          </a:prstGeom>
          <a:noFill/>
          <a:ln>
            <a:noFill/>
          </a:ln>
        </p:spPr>
        <p:style>
          <a:lnRef idx="2">
            <a:schemeClr val="accent3"/>
          </a:lnRef>
          <a:fillRef idx="1">
            <a:schemeClr val="lt1"/>
          </a:fillRef>
          <a:effectRef idx="0">
            <a:schemeClr val="accent3"/>
          </a:effectRef>
          <a:fontRef idx="minor">
            <a:schemeClr val="dk1"/>
          </a:fontRef>
        </p:style>
        <p:txBody>
          <a:bodyPr lIns="36000" tIns="0" rIns="36000" bIns="36000" anchor="ctr"/>
          <a:lstStyle/>
          <a:p>
            <a:pPr marL="85725" indent="-85725">
              <a:defRPr/>
            </a:pPr>
            <a:r>
              <a:rPr lang="ja-JP" altLang="en-US" sz="900" dirty="0">
                <a:solidFill>
                  <a:srgbClr val="000000"/>
                </a:solidFill>
                <a:latin typeface="ＭＳ Ｐゴシック" charset="-128"/>
              </a:rPr>
              <a:t> ＜</a:t>
            </a:r>
            <a:r>
              <a:rPr lang="ko-KR" altLang="en-US" sz="900" dirty="0">
                <a:solidFill>
                  <a:srgbClr val="000000"/>
                </a:solidFill>
                <a:latin typeface="ＭＳ Ｐゴシック" charset="-128"/>
                <a:ea typeface="Gulim" pitchFamily="34" charset="-127"/>
              </a:rPr>
              <a:t>대상 지역</a:t>
            </a:r>
            <a:r>
              <a:rPr lang="ja-JP" altLang="en-US" sz="900" dirty="0">
                <a:solidFill>
                  <a:srgbClr val="000000"/>
                </a:solidFill>
                <a:latin typeface="ＭＳ Ｐゴシック" charset="-128"/>
              </a:rPr>
              <a:t>＞</a:t>
            </a:r>
            <a:endParaRPr lang="en-US" altLang="ja-JP" sz="900" dirty="0">
              <a:solidFill>
                <a:srgbClr val="000000"/>
              </a:solidFill>
              <a:latin typeface="ＭＳ Ｐゴシック" charset="-128"/>
            </a:endParaRPr>
          </a:p>
          <a:p>
            <a:pPr marL="85725" indent="-85725">
              <a:defRPr/>
            </a:pPr>
            <a:r>
              <a:rPr lang="ko-KR" altLang="en-US" sz="900" dirty="0">
                <a:solidFill>
                  <a:srgbClr val="000000"/>
                </a:solidFill>
                <a:latin typeface="ＭＳ Ｐゴシック" charset="-128"/>
                <a:ea typeface="Gulim" pitchFamily="34" charset="-127"/>
              </a:rPr>
              <a:t>아오모리현 하로사키시</a:t>
            </a:r>
            <a:endParaRPr lang="en-US" altLang="ko-KR" sz="900" dirty="0">
              <a:solidFill>
                <a:srgbClr val="000000"/>
              </a:solidFill>
              <a:latin typeface="ＭＳ Ｐゴシック" charset="-128"/>
              <a:ea typeface="Gulim" pitchFamily="34" charset="-127"/>
            </a:endParaRPr>
          </a:p>
          <a:p>
            <a:pPr marL="85725" indent="-85725">
              <a:defRPr/>
            </a:pPr>
            <a:r>
              <a:rPr lang="ko-KR" altLang="en-US" sz="900" dirty="0">
                <a:solidFill>
                  <a:srgbClr val="000000"/>
                </a:solidFill>
                <a:latin typeface="ＭＳ Ｐゴシック" charset="-128"/>
                <a:ea typeface="Gulim" pitchFamily="34" charset="-127"/>
              </a:rPr>
              <a:t>야마나시현 고후시</a:t>
            </a:r>
          </a:p>
          <a:p>
            <a:pPr marL="85725" indent="-85725">
              <a:defRPr/>
            </a:pPr>
            <a:r>
              <a:rPr lang="ko-KR" altLang="en-US" sz="900" dirty="0">
                <a:solidFill>
                  <a:srgbClr val="000000"/>
                </a:solidFill>
                <a:latin typeface="ＭＳ Ｐゴシック" charset="-128"/>
                <a:ea typeface="Gulim" pitchFamily="34" charset="-127"/>
              </a:rPr>
              <a:t>나가사키현 나가사키시</a:t>
            </a:r>
          </a:p>
          <a:p>
            <a:pPr marL="85725" indent="-85725">
              <a:defRPr/>
            </a:pPr>
            <a:endParaRPr lang="ja-JP" altLang="ko-KR" sz="900" dirty="0">
              <a:solidFill>
                <a:srgbClr val="000000"/>
              </a:solidFill>
              <a:latin typeface="ＭＳ Ｐゴシック" charset="-128"/>
            </a:endParaRPr>
          </a:p>
          <a:p>
            <a:pPr marL="85725" indent="-85725">
              <a:defRPr/>
            </a:pPr>
            <a:r>
              <a:rPr lang="ja-JP" altLang="en-US" sz="900" dirty="0">
                <a:solidFill>
                  <a:srgbClr val="000000"/>
                </a:solidFill>
                <a:latin typeface="ＭＳ Ｐゴシック" charset="-128"/>
              </a:rPr>
              <a:t>＜</a:t>
            </a:r>
            <a:r>
              <a:rPr lang="ko-KR" altLang="en-US" sz="900" dirty="0">
                <a:solidFill>
                  <a:srgbClr val="000000"/>
                </a:solidFill>
                <a:latin typeface="ＭＳ Ｐゴシック" charset="-128"/>
                <a:ea typeface="Gulim" pitchFamily="34" charset="-127"/>
              </a:rPr>
              <a:t>조사 대상자</a:t>
            </a:r>
            <a:r>
              <a:rPr lang="ja-JP" altLang="en-US" sz="900" dirty="0">
                <a:solidFill>
                  <a:srgbClr val="000000"/>
                </a:solidFill>
                <a:latin typeface="ＭＳ Ｐゴシック" charset="-128"/>
              </a:rPr>
              <a:t>＞</a:t>
            </a:r>
            <a:endParaRPr lang="en-US" altLang="ja-JP" sz="900" dirty="0">
              <a:solidFill>
                <a:srgbClr val="000000"/>
              </a:solidFill>
              <a:latin typeface="ＭＳ Ｐゴシック" charset="-128"/>
            </a:endParaRPr>
          </a:p>
          <a:p>
            <a:pPr marL="85725" indent="-85725">
              <a:defRPr/>
            </a:pPr>
            <a:r>
              <a:rPr lang="ja-JP" altLang="en-US" sz="900" dirty="0">
                <a:solidFill>
                  <a:srgbClr val="000000"/>
                </a:solidFill>
                <a:latin typeface="ＭＳ Ｐゴシック" charset="-128"/>
              </a:rPr>
              <a:t>　</a:t>
            </a:r>
            <a:r>
              <a:rPr lang="ja-JP" altLang="ko-KR" sz="900" dirty="0">
                <a:solidFill>
                  <a:srgbClr val="000000"/>
                </a:solidFill>
                <a:latin typeface="ＭＳ Ｐゴシック" charset="-128"/>
              </a:rPr>
              <a:t> </a:t>
            </a:r>
            <a:r>
              <a:rPr lang="ja-JP" altLang="en-US" sz="900" dirty="0">
                <a:solidFill>
                  <a:srgbClr val="000000"/>
                </a:solidFill>
                <a:latin typeface="ＭＳ Ｐゴシック" charset="-128"/>
              </a:rPr>
              <a:t> </a:t>
            </a:r>
            <a:r>
              <a:rPr lang="en-US" altLang="ja-JP" sz="900" dirty="0">
                <a:solidFill>
                  <a:srgbClr val="000000"/>
                </a:solidFill>
                <a:latin typeface="ＭＳ Ｐゴシック" charset="-128"/>
              </a:rPr>
              <a:t>3</a:t>
            </a:r>
            <a:r>
              <a:rPr lang="ja-JP" altLang="en-US" sz="900" dirty="0">
                <a:solidFill>
                  <a:srgbClr val="000000"/>
                </a:solidFill>
                <a:latin typeface="ＭＳ Ｐゴシック" charset="-128"/>
              </a:rPr>
              <a:t>～</a:t>
            </a:r>
            <a:r>
              <a:rPr lang="en-US" altLang="ja-JP" sz="900" dirty="0">
                <a:solidFill>
                  <a:srgbClr val="000000"/>
                </a:solidFill>
                <a:latin typeface="ＭＳ Ｐゴシック" charset="-128"/>
              </a:rPr>
              <a:t>18</a:t>
            </a:r>
            <a:r>
              <a:rPr lang="ko-KR" altLang="en-US" sz="900" dirty="0">
                <a:solidFill>
                  <a:srgbClr val="000000"/>
                </a:solidFill>
                <a:latin typeface="ＭＳ Ｐゴシック" charset="-128"/>
                <a:ea typeface="Gulim" pitchFamily="34" charset="-127"/>
              </a:rPr>
              <a:t>세</a:t>
            </a:r>
            <a:r>
              <a:rPr lang="ja-JP" altLang="en-US" sz="900" dirty="0">
                <a:solidFill>
                  <a:srgbClr val="000000"/>
                </a:solidFill>
                <a:latin typeface="ＭＳ Ｐゴシック" charset="-128"/>
              </a:rPr>
              <a:t>　</a:t>
            </a:r>
            <a:r>
              <a:rPr lang="en-US" altLang="ja-JP" sz="900" dirty="0">
                <a:solidFill>
                  <a:srgbClr val="000000"/>
                </a:solidFill>
                <a:latin typeface="ＭＳ Ｐゴシック" charset="-128"/>
              </a:rPr>
              <a:t> 4,365</a:t>
            </a:r>
            <a:r>
              <a:rPr lang="ko-KR" altLang="en-US" sz="900" dirty="0">
                <a:solidFill>
                  <a:srgbClr val="000000"/>
                </a:solidFill>
                <a:latin typeface="ＭＳ Ｐゴシック" charset="-128"/>
                <a:ea typeface="Gulim" pitchFamily="34" charset="-127"/>
              </a:rPr>
              <a:t>명</a:t>
            </a:r>
            <a:endParaRPr lang="ja-JP" altLang="en-US" sz="900" dirty="0">
              <a:solidFill>
                <a:srgbClr val="000000"/>
              </a:solidFill>
              <a:latin typeface="ＭＳ Ｐゴシック" charset="-128"/>
              <a:ea typeface="Gulim" pitchFamily="34" charset="-127"/>
            </a:endParaRPr>
          </a:p>
          <a:p>
            <a:pPr marL="85725" indent="-85725">
              <a:lnSpc>
                <a:spcPts val="1075"/>
              </a:lnSpc>
              <a:spcBef>
                <a:spcPts val="600"/>
              </a:spcBef>
              <a:defRPr/>
            </a:pPr>
            <a:r>
              <a:rPr lang="ja-JP" altLang="en-US" sz="900" dirty="0">
                <a:solidFill>
                  <a:srgbClr val="000000"/>
                </a:solidFill>
                <a:latin typeface="ＭＳ Ｐゴシック" charset="-128"/>
              </a:rPr>
              <a:t> ＜</a:t>
            </a:r>
            <a:r>
              <a:rPr lang="ko-KR" altLang="en-US" sz="900" dirty="0">
                <a:solidFill>
                  <a:srgbClr val="000000"/>
                </a:solidFill>
                <a:latin typeface="ＭＳ Ｐゴシック" charset="-128"/>
                <a:ea typeface="Gulim" pitchFamily="34" charset="-127"/>
              </a:rPr>
              <a:t>조사 결과</a:t>
            </a:r>
            <a:r>
              <a:rPr lang="ja-JP" altLang="en-US" sz="900" dirty="0">
                <a:solidFill>
                  <a:srgbClr val="000000"/>
                </a:solidFill>
                <a:latin typeface="ＭＳ Ｐゴシック" charset="-128"/>
              </a:rPr>
              <a:t>＞</a:t>
            </a:r>
            <a:endParaRPr lang="en-US" altLang="ja-JP" sz="900" dirty="0">
              <a:solidFill>
                <a:srgbClr val="000000"/>
              </a:solidFill>
              <a:latin typeface="ＭＳ Ｐゴシック" charset="-128"/>
            </a:endParaRPr>
          </a:p>
          <a:p>
            <a:pPr marL="85725" indent="-85725">
              <a:defRPr/>
            </a:pPr>
            <a:r>
              <a:rPr lang="ja-JP" altLang="en-US" sz="900" dirty="0">
                <a:solidFill>
                  <a:srgbClr val="000000"/>
                </a:solidFill>
                <a:latin typeface="ＭＳ Ｐゴシック" charset="-128"/>
              </a:rPr>
              <a:t>　　</a:t>
            </a:r>
            <a:r>
              <a:rPr lang="en-US" altLang="ja-JP" sz="900" dirty="0">
                <a:solidFill>
                  <a:srgbClr val="000000"/>
                </a:solidFill>
                <a:latin typeface="ＭＳ Ｐゴシック" charset="-128"/>
              </a:rPr>
              <a:t>【</a:t>
            </a:r>
            <a:r>
              <a:rPr lang="en-US" altLang="ko-KR" sz="900" dirty="0">
                <a:solidFill>
                  <a:srgbClr val="000000"/>
                </a:solidFill>
                <a:latin typeface="ＭＳ Ｐゴシック" charset="-128"/>
                <a:ea typeface="ＭＳ Ｐゴシック" charset="-128"/>
              </a:rPr>
              <a:t>A1】1,853</a:t>
            </a:r>
            <a:r>
              <a:rPr lang="ko-KR" altLang="en-US" sz="900" dirty="0">
                <a:solidFill>
                  <a:srgbClr val="000000"/>
                </a:solidFill>
                <a:latin typeface="ＭＳ Ｐゴシック" charset="-128"/>
                <a:ea typeface="Gulim" pitchFamily="34" charset="-127"/>
              </a:rPr>
              <a:t>명</a:t>
            </a:r>
            <a:r>
              <a:rPr lang="en-US" altLang="ko-KR" sz="900" dirty="0">
                <a:solidFill>
                  <a:srgbClr val="000000"/>
                </a:solidFill>
                <a:latin typeface="ＭＳ Ｐゴシック" charset="-128"/>
                <a:ea typeface="ＭＳ Ｐゴシック" charset="-128"/>
              </a:rPr>
              <a:t>(42.5</a:t>
            </a:r>
            <a:r>
              <a:rPr lang="en-US" altLang="ja-JP" sz="900" dirty="0">
                <a:solidFill>
                  <a:srgbClr val="000000"/>
                </a:solidFill>
                <a:latin typeface="ＭＳ Ｐゴシック" charset="-128"/>
              </a:rPr>
              <a:t>%)</a:t>
            </a:r>
          </a:p>
          <a:p>
            <a:pPr marL="85725" indent="-85725">
              <a:defRPr/>
            </a:pPr>
            <a:r>
              <a:rPr lang="ja-JP" altLang="en-US" sz="900" dirty="0">
                <a:solidFill>
                  <a:srgbClr val="000000"/>
                </a:solidFill>
                <a:latin typeface="ＭＳ Ｐゴシック" charset="-128"/>
              </a:rPr>
              <a:t>　　</a:t>
            </a:r>
            <a:r>
              <a:rPr lang="en-US" altLang="ja-JP" sz="900" dirty="0">
                <a:solidFill>
                  <a:srgbClr val="000000"/>
                </a:solidFill>
                <a:latin typeface="ＭＳ Ｐゴシック" charset="-128"/>
              </a:rPr>
              <a:t>【</a:t>
            </a:r>
            <a:r>
              <a:rPr lang="en-US" altLang="ko-KR" sz="900" dirty="0">
                <a:solidFill>
                  <a:srgbClr val="000000"/>
                </a:solidFill>
                <a:latin typeface="ＭＳ Ｐゴシック" charset="-128"/>
                <a:ea typeface="ＭＳ Ｐゴシック" charset="-128"/>
              </a:rPr>
              <a:t>A2】2,468</a:t>
            </a:r>
            <a:r>
              <a:rPr lang="ko-KR" altLang="en-US" sz="900" dirty="0">
                <a:solidFill>
                  <a:srgbClr val="000000"/>
                </a:solidFill>
                <a:latin typeface="ＭＳ Ｐゴシック" charset="-128"/>
                <a:ea typeface="Gulim" pitchFamily="34" charset="-127"/>
              </a:rPr>
              <a:t>명</a:t>
            </a:r>
            <a:r>
              <a:rPr lang="en-US" altLang="ko-KR" sz="900" dirty="0">
                <a:solidFill>
                  <a:srgbClr val="000000"/>
                </a:solidFill>
                <a:latin typeface="ＭＳ Ｐゴシック" charset="-128"/>
                <a:ea typeface="ＭＳ Ｐゴシック" charset="-128"/>
              </a:rPr>
              <a:t>(56.5</a:t>
            </a:r>
            <a:r>
              <a:rPr lang="en-US" altLang="ja-JP" sz="900" dirty="0">
                <a:solidFill>
                  <a:srgbClr val="000000"/>
                </a:solidFill>
                <a:latin typeface="ＭＳ Ｐゴシック" charset="-128"/>
              </a:rPr>
              <a:t>%)</a:t>
            </a:r>
          </a:p>
          <a:p>
            <a:pPr marL="85725" indent="-85725">
              <a:defRPr/>
            </a:pPr>
            <a:r>
              <a:rPr lang="ja-JP" altLang="en-US" sz="900" dirty="0">
                <a:solidFill>
                  <a:srgbClr val="000000"/>
                </a:solidFill>
                <a:latin typeface="ＭＳ Ｐゴシック" charset="-128"/>
              </a:rPr>
              <a:t>　　</a:t>
            </a:r>
            <a:r>
              <a:rPr lang="en-US" altLang="ja-JP" sz="900" dirty="0">
                <a:solidFill>
                  <a:srgbClr val="000000"/>
                </a:solidFill>
                <a:latin typeface="ＭＳ Ｐゴシック" charset="-128"/>
              </a:rPr>
              <a:t>【</a:t>
            </a:r>
            <a:r>
              <a:rPr lang="ja-JP" altLang="en-US" sz="900" dirty="0">
                <a:solidFill>
                  <a:srgbClr val="000000"/>
                </a:solidFill>
                <a:latin typeface="ＭＳ Ｐゴシック" charset="-128"/>
              </a:rPr>
              <a:t>Ｂ</a:t>
            </a:r>
            <a:r>
              <a:rPr lang="en-US" altLang="ja-JP" sz="900" dirty="0">
                <a:solidFill>
                  <a:srgbClr val="000000"/>
                </a:solidFill>
                <a:latin typeface="ＭＳ Ｐゴシック" charset="-128"/>
              </a:rPr>
              <a:t>】</a:t>
            </a:r>
            <a:r>
              <a:rPr lang="ja-JP" altLang="en-US" sz="900" dirty="0">
                <a:solidFill>
                  <a:srgbClr val="000000"/>
                </a:solidFill>
                <a:latin typeface="ＭＳ Ｐゴシック" charset="-128"/>
              </a:rPr>
              <a:t>　　 </a:t>
            </a:r>
            <a:r>
              <a:rPr lang="en-US" altLang="ja-JP" sz="900" dirty="0">
                <a:solidFill>
                  <a:srgbClr val="000000"/>
                </a:solidFill>
                <a:latin typeface="ＭＳ Ｐゴシック" charset="-128"/>
              </a:rPr>
              <a:t>44</a:t>
            </a:r>
            <a:r>
              <a:rPr lang="ko-KR" altLang="en-US" sz="900" dirty="0">
                <a:solidFill>
                  <a:srgbClr val="000000"/>
                </a:solidFill>
                <a:latin typeface="ＭＳ Ｐゴシック" charset="-128"/>
                <a:ea typeface="Gulim" pitchFamily="34" charset="-127"/>
              </a:rPr>
              <a:t>명</a:t>
            </a:r>
            <a:r>
              <a:rPr lang="en-US" altLang="ja-JP" sz="900" dirty="0">
                <a:solidFill>
                  <a:srgbClr val="000000"/>
                </a:solidFill>
                <a:latin typeface="ＭＳ Ｐゴシック" charset="-128"/>
              </a:rPr>
              <a:t>(</a:t>
            </a:r>
            <a:r>
              <a:rPr lang="ja-JP" altLang="en-US" sz="900" dirty="0">
                <a:solidFill>
                  <a:srgbClr val="000000"/>
                </a:solidFill>
                <a:latin typeface="ＭＳ Ｐゴシック" charset="-128"/>
              </a:rPr>
              <a:t>  </a:t>
            </a:r>
            <a:r>
              <a:rPr lang="en-US" altLang="ja-JP" sz="900" dirty="0">
                <a:solidFill>
                  <a:srgbClr val="000000"/>
                </a:solidFill>
                <a:latin typeface="ＭＳ Ｐゴシック" charset="-128"/>
              </a:rPr>
              <a:t>1.0%)</a:t>
            </a:r>
          </a:p>
          <a:p>
            <a:pPr marL="85725" indent="-85725">
              <a:defRPr/>
            </a:pPr>
            <a:r>
              <a:rPr lang="ja-JP" altLang="en-US" sz="900" dirty="0">
                <a:solidFill>
                  <a:srgbClr val="000000"/>
                </a:solidFill>
                <a:latin typeface="ＭＳ Ｐゴシック" charset="-128"/>
              </a:rPr>
              <a:t>　　</a:t>
            </a:r>
            <a:r>
              <a:rPr lang="en-US" altLang="ja-JP" sz="900" dirty="0">
                <a:solidFill>
                  <a:srgbClr val="000000"/>
                </a:solidFill>
                <a:latin typeface="ＭＳ Ｐゴシック" charset="-128"/>
              </a:rPr>
              <a:t>【</a:t>
            </a:r>
            <a:r>
              <a:rPr lang="ja-JP" altLang="en-US" sz="900" dirty="0">
                <a:solidFill>
                  <a:srgbClr val="000000"/>
                </a:solidFill>
                <a:latin typeface="ＭＳ Ｐゴシック" charset="-128"/>
              </a:rPr>
              <a:t>Ｃ</a:t>
            </a:r>
            <a:r>
              <a:rPr lang="en-US" altLang="ja-JP" sz="900" dirty="0">
                <a:solidFill>
                  <a:srgbClr val="000000"/>
                </a:solidFill>
                <a:latin typeface="ＭＳ Ｐゴシック" charset="-128"/>
              </a:rPr>
              <a:t>】</a:t>
            </a:r>
            <a:r>
              <a:rPr lang="ja-JP" altLang="en-US" sz="900" dirty="0">
                <a:solidFill>
                  <a:srgbClr val="000000"/>
                </a:solidFill>
                <a:latin typeface="ＭＳ Ｐゴシック" charset="-128"/>
              </a:rPr>
              <a:t>　　　</a:t>
            </a:r>
            <a:r>
              <a:rPr lang="en-US" altLang="ja-JP" sz="900" dirty="0">
                <a:solidFill>
                  <a:srgbClr val="000000"/>
                </a:solidFill>
                <a:latin typeface="ＭＳ Ｐゴシック" charset="-128"/>
              </a:rPr>
              <a:t>0</a:t>
            </a:r>
            <a:r>
              <a:rPr lang="ko-KR" altLang="en-US" sz="900" dirty="0">
                <a:solidFill>
                  <a:srgbClr val="000000"/>
                </a:solidFill>
                <a:latin typeface="ＭＳ Ｐゴシック" charset="-128"/>
                <a:ea typeface="Gulim" pitchFamily="34" charset="-127"/>
              </a:rPr>
              <a:t>명</a:t>
            </a:r>
            <a:r>
              <a:rPr lang="en-US" altLang="ja-JP" sz="900" dirty="0">
                <a:solidFill>
                  <a:srgbClr val="000000"/>
                </a:solidFill>
                <a:latin typeface="ＭＳ Ｐゴシック" charset="-128"/>
              </a:rPr>
              <a:t>(  0.0%)</a:t>
            </a:r>
            <a:endParaRPr lang="ja-JP" altLang="en-US" sz="900" dirty="0">
              <a:solidFill>
                <a:srgbClr val="000000"/>
              </a:solidFill>
              <a:latin typeface="ＭＳ Ｐゴシック" charset="-128"/>
            </a:endParaRPr>
          </a:p>
        </p:txBody>
      </p:sp>
      <p:sp>
        <p:nvSpPr>
          <p:cNvPr id="97" name="角丸四角形 96"/>
          <p:cNvSpPr/>
          <p:nvPr/>
        </p:nvSpPr>
        <p:spPr>
          <a:xfrm>
            <a:off x="4408488" y="4618038"/>
            <a:ext cx="2374900" cy="792162"/>
          </a:xfrm>
          <a:prstGeom prst="roundRect">
            <a:avLst>
              <a:gd name="adj" fmla="val 8348"/>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953" name="正方形/長方形 44"/>
          <p:cNvSpPr>
            <a:spLocks noChangeArrowheads="1"/>
          </p:cNvSpPr>
          <p:nvPr/>
        </p:nvSpPr>
        <p:spPr bwMode="auto">
          <a:xfrm>
            <a:off x="4594225" y="4629150"/>
            <a:ext cx="2179638" cy="352425"/>
          </a:xfrm>
          <a:prstGeom prst="rect">
            <a:avLst/>
          </a:prstGeom>
          <a:noFill/>
          <a:ln w="9525">
            <a:noFill/>
            <a:miter lim="800000"/>
            <a:headEnd/>
            <a:tailEnd/>
          </a:ln>
        </p:spPr>
        <p:txBody>
          <a:bodyPr/>
          <a:lstStyle/>
          <a:p>
            <a:pPr marL="90488" indent="-90488">
              <a:lnSpc>
                <a:spcPts val="800"/>
              </a:lnSpc>
            </a:pPr>
            <a:r>
              <a:rPr lang="ja-JP" altLang="en-US" sz="800" dirty="0">
                <a:latin typeface="ＭＳ Ｐゴシック" charset="-128"/>
              </a:rPr>
              <a:t>　・ </a:t>
            </a:r>
            <a:r>
              <a:rPr lang="en-US" altLang="ja-JP" sz="800" dirty="0">
                <a:latin typeface="ＭＳ Ｐゴシック" charset="-128"/>
              </a:rPr>
              <a:t>A1</a:t>
            </a:r>
            <a:r>
              <a:rPr lang="en-US" altLang="ko-KR" sz="800" dirty="0">
                <a:latin typeface="ＭＳ Ｐゴシック" charset="-128"/>
              </a:rPr>
              <a:t>,</a:t>
            </a:r>
            <a:r>
              <a:rPr lang="en-US" altLang="ja-JP" sz="800" dirty="0">
                <a:latin typeface="ＭＳ Ｐゴシック" charset="-128"/>
              </a:rPr>
              <a:t>A2</a:t>
            </a:r>
            <a:r>
              <a:rPr lang="ko-KR" altLang="en-US" sz="800" dirty="0">
                <a:latin typeface="ＭＳ Ｐゴシック" charset="-128"/>
                <a:ea typeface="Gulim" pitchFamily="34" charset="-127"/>
              </a:rPr>
              <a:t>판정은 다음</a:t>
            </a:r>
            <a:r>
              <a:rPr lang="en-US" altLang="ko-KR" sz="800" dirty="0">
                <a:latin typeface="ＭＳ Ｐゴシック" charset="-128"/>
                <a:ea typeface="Gulim" pitchFamily="34" charset="-127"/>
              </a:rPr>
              <a:t>(2016</a:t>
            </a:r>
            <a:r>
              <a:rPr lang="ko-KR" altLang="en-US" sz="800" dirty="0">
                <a:latin typeface="ＭＳ Ｐゴシック" charset="-128"/>
                <a:ea typeface="Gulim" pitchFamily="34" charset="-127"/>
              </a:rPr>
              <a:t>년도 이후</a:t>
            </a:r>
            <a:r>
              <a:rPr lang="en-US" altLang="ko-KR" sz="800" dirty="0">
                <a:latin typeface="ＭＳ Ｐゴシック" charset="-128"/>
                <a:ea typeface="Gulim" pitchFamily="34" charset="-127"/>
              </a:rPr>
              <a:t>)</a:t>
            </a:r>
            <a:r>
              <a:rPr lang="ko-KR" altLang="en-US" sz="800" dirty="0">
                <a:latin typeface="ＭＳ Ｐゴシック" charset="-128"/>
                <a:ea typeface="Gulim" pitchFamily="34" charset="-127"/>
              </a:rPr>
              <a:t>의 검사</a:t>
            </a:r>
          </a:p>
          <a:p>
            <a:pPr marL="90488" indent="-90488">
              <a:lnSpc>
                <a:spcPts val="800"/>
              </a:lnSpc>
            </a:pPr>
            <a:r>
              <a:rPr lang="ko-KR" altLang="en-US" sz="800" dirty="0">
                <a:latin typeface="ＭＳ Ｐゴシック" charset="-128"/>
                <a:ea typeface="Gulim" pitchFamily="34" charset="-127"/>
              </a:rPr>
              <a:t>    까지 경과 관찰</a:t>
            </a:r>
            <a:r>
              <a:rPr lang="en-US" altLang="ko-KR" sz="800" dirty="0">
                <a:latin typeface="ＭＳ Ｐゴシック" charset="-128"/>
                <a:ea typeface="Gulim" pitchFamily="34" charset="-127"/>
              </a:rPr>
              <a:t>.</a:t>
            </a:r>
          </a:p>
          <a:p>
            <a:pPr marL="90488" indent="-90488">
              <a:lnSpc>
                <a:spcPts val="800"/>
              </a:lnSpc>
              <a:spcBef>
                <a:spcPts val="200"/>
              </a:spcBef>
            </a:pPr>
            <a:r>
              <a:rPr lang="ja-JP" altLang="en-US" sz="800" dirty="0">
                <a:latin typeface="ＭＳ Ｐゴシック" charset="-128"/>
              </a:rPr>
              <a:t>　・</a:t>
            </a:r>
            <a:r>
              <a:rPr lang="en-US" altLang="ko-KR" sz="800" dirty="0">
                <a:latin typeface="ＭＳ Ｐゴシック" charset="-128"/>
              </a:rPr>
              <a:t>2</a:t>
            </a:r>
            <a:r>
              <a:rPr lang="ko-KR" altLang="en-US" sz="800" dirty="0">
                <a:latin typeface="ＭＳ Ｐゴシック" charset="-128"/>
                <a:ea typeface="Gulim" pitchFamily="34" charset="-127"/>
              </a:rPr>
              <a:t>차 검사</a:t>
            </a:r>
            <a:r>
              <a:rPr lang="ja-JP" altLang="en-US" sz="800" dirty="0" smtClean="0">
                <a:latin typeface="ＭＳ Ｐゴシック" charset="-128"/>
              </a:rPr>
              <a:t>（</a:t>
            </a:r>
            <a:r>
              <a:rPr lang="en-US" altLang="ja-JP" sz="800" dirty="0" smtClean="0">
                <a:latin typeface="ＭＳ Ｐゴシック" charset="-128"/>
              </a:rPr>
              <a:t>262</a:t>
            </a:r>
            <a:r>
              <a:rPr lang="ko-KR" altLang="en-US" sz="800" dirty="0" smtClean="0">
                <a:latin typeface="ＭＳ Ｐゴシック" charset="-128"/>
                <a:ea typeface="Gulim" pitchFamily="34" charset="-127"/>
              </a:rPr>
              <a:t>명 </a:t>
            </a:r>
            <a:r>
              <a:rPr lang="ko-KR" altLang="en-US" sz="800" dirty="0">
                <a:latin typeface="ＭＳ Ｐゴシック" charset="-128"/>
                <a:ea typeface="Gulim" pitchFamily="34" charset="-127"/>
              </a:rPr>
              <a:t>결과 확정</a:t>
            </a:r>
            <a:r>
              <a:rPr lang="ja-JP" altLang="en-US" sz="800" dirty="0">
                <a:latin typeface="ＭＳ Ｐゴシック" charset="-128"/>
              </a:rPr>
              <a:t>）</a:t>
            </a:r>
            <a:r>
              <a:rPr lang="ko-KR" altLang="en-US" sz="800" dirty="0">
                <a:latin typeface="ＭＳ Ｐゴシック" charset="-128"/>
                <a:ea typeface="Gulim" pitchFamily="34" charset="-127"/>
              </a:rPr>
              <a:t>로 악성 혹은 악성 의심 </a:t>
            </a:r>
            <a:r>
              <a:rPr lang="en-US" altLang="ko-KR" sz="800" dirty="0">
                <a:latin typeface="ＭＳ Ｐゴシック" charset="-128"/>
                <a:ea typeface="Gulim" pitchFamily="34" charset="-127"/>
              </a:rPr>
              <a:t>8</a:t>
            </a:r>
            <a:r>
              <a:rPr lang="ko-KR" altLang="en-US" sz="800" dirty="0" smtClean="0">
                <a:latin typeface="ＭＳ Ｐゴシック" charset="-128"/>
                <a:ea typeface="Gulim" pitchFamily="34" charset="-127"/>
              </a:rPr>
              <a:t>명</a:t>
            </a:r>
            <a:r>
              <a:rPr lang="en-US" altLang="ko-KR" sz="800" dirty="0">
                <a:latin typeface="ＭＳ Ｐゴシック" charset="-128"/>
                <a:ea typeface="Gulim" pitchFamily="34" charset="-127"/>
              </a:rPr>
              <a:t>.</a:t>
            </a:r>
            <a:r>
              <a:rPr lang="ja-JP" altLang="en-US" sz="800" dirty="0" smtClean="0">
                <a:latin typeface="ＭＳ Ｐゴシック" charset="-128"/>
              </a:rPr>
              <a:t>（</a:t>
            </a:r>
            <a:r>
              <a:rPr lang="ko-KR" altLang="en-US" sz="800" dirty="0">
                <a:latin typeface="ＭＳ Ｐゴシック" charset="-128"/>
              </a:rPr>
              <a:t>수술 실시 </a:t>
            </a:r>
            <a:r>
              <a:rPr lang="en-US" altLang="ko-KR" sz="800" dirty="0">
                <a:latin typeface="ＭＳ Ｐゴシック" charset="-128"/>
              </a:rPr>
              <a:t>1</a:t>
            </a:r>
            <a:r>
              <a:rPr lang="ko-KR" altLang="en-US" sz="800" dirty="0">
                <a:latin typeface="ＭＳ Ｐゴシック" charset="-128"/>
              </a:rPr>
              <a:t>명：유두암 </a:t>
            </a:r>
            <a:r>
              <a:rPr lang="en-US" altLang="ko-KR" sz="800" dirty="0">
                <a:latin typeface="ＭＳ Ｐゴシック" charset="-128"/>
              </a:rPr>
              <a:t>1</a:t>
            </a:r>
            <a:r>
              <a:rPr lang="ko-KR" altLang="en-US" sz="800" dirty="0">
                <a:latin typeface="ＭＳ Ｐゴシック" charset="-128"/>
              </a:rPr>
              <a:t>명</a:t>
            </a:r>
            <a:r>
              <a:rPr lang="ko-KR" altLang="en-US" sz="800" dirty="0" smtClean="0">
                <a:latin typeface="ＭＳ Ｐゴシック" charset="-128"/>
              </a:rPr>
              <a:t>）</a:t>
            </a:r>
            <a:endParaRPr lang="en-US" altLang="ja-JP" sz="800" dirty="0">
              <a:latin typeface="ＭＳ Ｐゴシック" charset="-128"/>
            </a:endParaRPr>
          </a:p>
        </p:txBody>
      </p:sp>
      <p:sp>
        <p:nvSpPr>
          <p:cNvPr id="102" name="正方形/長方形 44"/>
          <p:cNvSpPr>
            <a:spLocks noChangeArrowheads="1"/>
          </p:cNvSpPr>
          <p:nvPr/>
        </p:nvSpPr>
        <p:spPr bwMode="auto">
          <a:xfrm>
            <a:off x="4325937" y="4565650"/>
            <a:ext cx="644525" cy="1042985"/>
          </a:xfrm>
          <a:prstGeom prst="rect">
            <a:avLst/>
          </a:prstGeom>
          <a:noFill/>
          <a:ln w="9525">
            <a:noFill/>
            <a:miter lim="800000"/>
            <a:headEnd/>
            <a:tailEnd/>
          </a:ln>
        </p:spPr>
        <p:txBody>
          <a:bodyPr vert="eaVert" anchor="ctr"/>
          <a:lstStyle/>
          <a:p>
            <a:pPr fontAlgn="auto">
              <a:lnSpc>
                <a:spcPts val="900"/>
              </a:lnSpc>
              <a:spcBef>
                <a:spcPts val="0"/>
              </a:spcBef>
              <a:spcAft>
                <a:spcPts val="0"/>
              </a:spcAft>
              <a:defRPr/>
            </a:pPr>
            <a:r>
              <a:rPr lang="ko-KR" altLang="en-US" sz="1100" dirty="0">
                <a:ln w="3175">
                  <a:solidFill>
                    <a:schemeClr val="bg1"/>
                  </a:solidFill>
                </a:ln>
                <a:solidFill>
                  <a:schemeClr val="bg1"/>
                </a:solidFill>
                <a:effectLst>
                  <a:glow rad="101600">
                    <a:schemeClr val="accent6">
                      <a:satMod val="175000"/>
                      <a:alpha val="40000"/>
                    </a:schemeClr>
                  </a:glow>
                  <a:outerShdw blurRad="50800" dist="38100" dir="16200000" rotWithShape="0">
                    <a:prstClr val="black">
                      <a:alpha val="40000"/>
                    </a:prstClr>
                  </a:outerShdw>
                </a:effectLst>
                <a:latin typeface="+mn-ea"/>
                <a:ea typeface="+mn-ea"/>
              </a:rPr>
              <a:t>본격적 검사</a:t>
            </a:r>
            <a:endParaRPr lang="en-US" altLang="ja-JP" sz="1100" dirty="0">
              <a:ln w="3175">
                <a:solidFill>
                  <a:schemeClr val="bg1"/>
                </a:solidFill>
              </a:ln>
              <a:solidFill>
                <a:schemeClr val="bg1"/>
              </a:solidFill>
              <a:effectLst>
                <a:glow rad="101600">
                  <a:schemeClr val="accent6">
                    <a:satMod val="175000"/>
                    <a:alpha val="40000"/>
                  </a:schemeClr>
                </a:glow>
                <a:outerShdw blurRad="50800" dist="38100" dir="16200000" rotWithShape="0">
                  <a:prstClr val="black">
                    <a:alpha val="40000"/>
                  </a:prstClr>
                </a:outerShdw>
              </a:effectLst>
              <a:latin typeface="+mn-ea"/>
              <a:ea typeface="+mn-ea"/>
            </a:endParaRPr>
          </a:p>
        </p:txBody>
      </p:sp>
      <p:pic>
        <p:nvPicPr>
          <p:cNvPr id="32955" name="Picture 2" descr="C:\Users\159935\Desktop\医者.png"/>
          <p:cNvPicPr>
            <a:picLocks noChangeAspect="1" noChangeArrowheads="1"/>
          </p:cNvPicPr>
          <p:nvPr/>
        </p:nvPicPr>
        <p:blipFill>
          <a:blip r:embed="rId15"/>
          <a:srcRect/>
          <a:stretch>
            <a:fillRect/>
          </a:stretch>
        </p:blipFill>
        <p:spPr bwMode="auto">
          <a:xfrm>
            <a:off x="87313" y="4667250"/>
            <a:ext cx="582612" cy="606425"/>
          </a:xfrm>
          <a:prstGeom prst="rect">
            <a:avLst/>
          </a:prstGeom>
          <a:noFill/>
          <a:ln w="9525">
            <a:noFill/>
            <a:miter lim="800000"/>
            <a:headEnd/>
            <a:tailEnd/>
          </a:ln>
        </p:spPr>
      </p:pic>
      <p:sp>
        <p:nvSpPr>
          <p:cNvPr id="19" name="下矢印 18"/>
          <p:cNvSpPr/>
          <p:nvPr/>
        </p:nvSpPr>
        <p:spPr>
          <a:xfrm>
            <a:off x="3673475" y="4541839"/>
            <a:ext cx="219075" cy="762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ja-JP" altLang="en-US"/>
          </a:p>
        </p:txBody>
      </p:sp>
      <p:sp>
        <p:nvSpPr>
          <p:cNvPr id="104" name="下矢印 103"/>
          <p:cNvSpPr/>
          <p:nvPr/>
        </p:nvSpPr>
        <p:spPr>
          <a:xfrm>
            <a:off x="4813300" y="4543425"/>
            <a:ext cx="199876" cy="8572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graphicFrame>
        <p:nvGraphicFramePr>
          <p:cNvPr id="13" name="表 12"/>
          <p:cNvGraphicFramePr>
            <a:graphicFrameLocks noGrp="1"/>
          </p:cNvGraphicFramePr>
          <p:nvPr>
            <p:extLst>
              <p:ext uri="{D42A27DB-BD31-4B8C-83A1-F6EECF244321}">
                <p14:modId xmlns:p14="http://schemas.microsoft.com/office/powerpoint/2010/main" val="3667406898"/>
              </p:ext>
            </p:extLst>
          </p:nvPr>
        </p:nvGraphicFramePr>
        <p:xfrm>
          <a:off x="5578029" y="3269456"/>
          <a:ext cx="1160909" cy="190500"/>
        </p:xfrm>
        <a:graphic>
          <a:graphicData uri="http://schemas.openxmlformats.org/drawingml/2006/table">
            <a:tbl>
              <a:tblPr>
                <a:tableStyleId>{5C22544A-7EE6-4342-B048-85BDC9FD1C3A}</a:tableStyleId>
              </a:tblPr>
              <a:tblGrid>
                <a:gridCol w="1160909"/>
              </a:tblGrid>
              <a:tr h="190500">
                <a:tc>
                  <a:txBody>
                    <a:bodyPr/>
                    <a:lstStyle/>
                    <a:p>
                      <a:pPr algn="l" rtl="0" fontAlgn="ctr"/>
                      <a:r>
                        <a:rPr lang="en-US" altLang="ko-KR" sz="700" u="none" strike="noStrike" dirty="0">
                          <a:effectLst/>
                        </a:rPr>
                        <a:t>【</a:t>
                      </a:r>
                      <a:r>
                        <a:rPr lang="ko-KR" altLang="en-US" sz="700" u="none" strike="noStrike" dirty="0">
                          <a:effectLst/>
                        </a:rPr>
                        <a:t>출전</a:t>
                      </a:r>
                      <a:r>
                        <a:rPr lang="en-US" altLang="ko-KR" sz="700" u="none" strike="noStrike" dirty="0">
                          <a:effectLst/>
                        </a:rPr>
                        <a:t>】</a:t>
                      </a:r>
                      <a:r>
                        <a:rPr lang="ko-KR" altLang="en-US" sz="700" u="none" strike="noStrike" dirty="0">
                          <a:effectLst/>
                        </a:rPr>
                        <a:t>환경성 보도 발표 자료 </a:t>
                      </a:r>
                      <a:endParaRPr lang="ko-KR" altLang="en-US" sz="700" b="0" i="0" u="none" strike="noStrike" dirty="0">
                        <a:solidFill>
                          <a:srgbClr val="222222"/>
                        </a:solidFill>
                        <a:effectLst/>
                        <a:latin typeface="Arial"/>
                      </a:endParaRPr>
                    </a:p>
                  </a:txBody>
                  <a:tcPr marL="9525" marR="9525" marT="9525" marB="0" anchor="ctr"/>
                </a:tc>
              </a:tr>
            </a:tbl>
          </a:graphicData>
        </a:graphic>
      </p:graphicFrame>
    </p:spTree>
    <p:extLst>
      <p:ext uri="{BB962C8B-B14F-4D97-AF65-F5344CB8AC3E}">
        <p14:creationId xmlns:p14="http://schemas.microsoft.com/office/powerpoint/2010/main" val="3175464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41" name="Picture 4"/>
          <p:cNvPicPr>
            <a:picLocks noChangeAspect="1" noChangeArrowheads="1"/>
          </p:cNvPicPr>
          <p:nvPr/>
        </p:nvPicPr>
        <p:blipFill>
          <a:blip r:embed="rId4"/>
          <a:srcRect/>
          <a:stretch>
            <a:fillRect/>
          </a:stretch>
        </p:blipFill>
        <p:spPr bwMode="auto">
          <a:xfrm>
            <a:off x="419100" y="1473200"/>
            <a:ext cx="3840163" cy="2678113"/>
          </a:xfrm>
          <a:prstGeom prst="rect">
            <a:avLst/>
          </a:prstGeom>
          <a:noFill/>
          <a:ln w="9525">
            <a:noFill/>
            <a:miter lim="800000"/>
            <a:headEnd/>
            <a:tailEnd/>
          </a:ln>
        </p:spPr>
      </p:pic>
      <p:sp>
        <p:nvSpPr>
          <p:cNvPr id="93" name="正方形/長方形 92"/>
          <p:cNvSpPr/>
          <p:nvPr/>
        </p:nvSpPr>
        <p:spPr>
          <a:xfrm>
            <a:off x="4348163" y="7046913"/>
            <a:ext cx="2420937" cy="14493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4944" name="Picture 22"/>
          <p:cNvPicPr>
            <a:picLocks noChangeAspect="1" noChangeArrowheads="1"/>
          </p:cNvPicPr>
          <p:nvPr/>
        </p:nvPicPr>
        <p:blipFill>
          <a:blip r:embed="rId5"/>
          <a:srcRect/>
          <a:stretch>
            <a:fillRect/>
          </a:stretch>
        </p:blipFill>
        <p:spPr bwMode="auto">
          <a:xfrm>
            <a:off x="6350" y="338138"/>
            <a:ext cx="728663" cy="679450"/>
          </a:xfrm>
          <a:prstGeom prst="rect">
            <a:avLst/>
          </a:prstGeom>
          <a:noFill/>
          <a:ln w="9525">
            <a:noFill/>
            <a:miter lim="800000"/>
            <a:headEnd/>
            <a:tailEnd/>
          </a:ln>
        </p:spPr>
      </p:pic>
      <p:sp>
        <p:nvSpPr>
          <p:cNvPr id="4" name="正方形/長方形 3"/>
          <p:cNvSpPr/>
          <p:nvPr/>
        </p:nvSpPr>
        <p:spPr>
          <a:xfrm>
            <a:off x="0" y="0"/>
            <a:ext cx="6858000" cy="269875"/>
          </a:xfrm>
          <a:prstGeom prst="rect">
            <a:avLst/>
          </a:prstGeom>
          <a:gradFill>
            <a:gsLst>
              <a:gs pos="0">
                <a:srgbClr val="769535"/>
              </a:gs>
              <a:gs pos="80000">
                <a:srgbClr val="9BC348"/>
              </a:gs>
              <a:gs pos="100000">
                <a:srgbClr val="9CC746"/>
              </a:gs>
            </a:gsLst>
            <a:lin ang="16200000" scaled="0"/>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b="1" dirty="0">
                <a:solidFill>
                  <a:schemeClr val="bg1"/>
                </a:solidFill>
                <a:effectLst>
                  <a:outerShdw blurRad="38100" dist="38100" dir="2700000" algn="tl">
                    <a:srgbClr val="000000"/>
                  </a:outerShdw>
                </a:effectLst>
                <a:latin typeface="HG丸ｺﾞｼｯｸM-PRO" pitchFamily="50" charset="-128"/>
                <a:ea typeface="HG丸ｺﾞｼｯｸM-PRO" pitchFamily="50" charset="-128"/>
              </a:rPr>
              <a:t>        </a:t>
            </a:r>
            <a:r>
              <a:rPr lang="ko-KR" altLang="en-US" sz="1400" b="1" dirty="0">
                <a:solidFill>
                  <a:schemeClr val="bg1"/>
                </a:solidFill>
                <a:effectLst>
                  <a:outerShdw blurRad="38100" dist="38100" dir="2700000" algn="tl">
                    <a:srgbClr val="000000"/>
                  </a:outerShdw>
                </a:effectLst>
                <a:latin typeface="ＭＳ Ｐゴシック" charset="-128"/>
                <a:ea typeface="Gulim" pitchFamily="34" charset="-127"/>
              </a:rPr>
              <a:t>농림수산업의 상황</a:t>
            </a:r>
            <a:endParaRPr lang="ja-JP" altLang="en-US" sz="1400" b="1" dirty="0">
              <a:solidFill>
                <a:schemeClr val="bg1"/>
              </a:solidFill>
              <a:effectLst>
                <a:outerShdw blurRad="38100" dist="38100" dir="2700000" algn="tl">
                  <a:srgbClr val="000000"/>
                </a:outerShdw>
              </a:effectLst>
              <a:latin typeface="ＭＳ Ｐゴシック" charset="-128"/>
              <a:ea typeface="Gulim" pitchFamily="34" charset="-127"/>
            </a:endParaRPr>
          </a:p>
        </p:txBody>
      </p:sp>
      <p:sp>
        <p:nvSpPr>
          <p:cNvPr id="43" name="正方形/長方形 42"/>
          <p:cNvSpPr/>
          <p:nvPr/>
        </p:nvSpPr>
        <p:spPr>
          <a:xfrm>
            <a:off x="0" y="1042988"/>
            <a:ext cx="2565400" cy="288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후쿠시마현 농업 산출액 등 추이</a:t>
            </a:r>
            <a:endParaRPr lang="en-US" altLang="ko-KR" sz="1200" b="1" dirty="0">
              <a:solidFill>
                <a:schemeClr val="tx1"/>
              </a:solidFill>
              <a:latin typeface="HG丸ｺﾞｼｯｸM-PRO" pitchFamily="50" charset="-128"/>
              <a:ea typeface="Gulim" pitchFamily="34" charset="-127"/>
            </a:endParaRPr>
          </a:p>
          <a:p>
            <a:pPr>
              <a:defRPr/>
            </a:pPr>
            <a:endParaRPr lang="en-US" altLang="ja-JP" sz="1200" b="1" dirty="0">
              <a:solidFill>
                <a:schemeClr val="tx1"/>
              </a:solidFill>
              <a:latin typeface="HG丸ｺﾞｼｯｸM-PRO" pitchFamily="50" charset="-128"/>
              <a:ea typeface="HG丸ｺﾞｼｯｸM-PRO" pitchFamily="50" charset="-128"/>
            </a:endParaRPr>
          </a:p>
        </p:txBody>
      </p:sp>
      <p:sp>
        <p:nvSpPr>
          <p:cNvPr id="60" name="正方形/長方形 59"/>
          <p:cNvSpPr/>
          <p:nvPr/>
        </p:nvSpPr>
        <p:spPr>
          <a:xfrm>
            <a:off x="8731" y="6451060"/>
            <a:ext cx="2376488" cy="2873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smtClean="0">
                <a:solidFill>
                  <a:schemeClr val="bg1"/>
                </a:solidFill>
                <a:latin typeface="HG丸ｺﾞｼｯｸM-PRO" pitchFamily="50" charset="-128"/>
                <a:ea typeface="Gulim" pitchFamily="34" charset="-127"/>
              </a:rPr>
              <a:t>후쿠시마산 농림수산물의 홍보</a:t>
            </a:r>
            <a:endParaRPr lang="en-US" altLang="ko-KR" sz="1200" b="1" dirty="0">
              <a:solidFill>
                <a:schemeClr val="bg1"/>
              </a:solidFill>
              <a:latin typeface="HG丸ｺﾞｼｯｸM-PRO" pitchFamily="50" charset="-128"/>
              <a:ea typeface="Gulim" pitchFamily="34" charset="-127"/>
            </a:endParaRPr>
          </a:p>
          <a:p>
            <a:pPr>
              <a:defRPr/>
            </a:pPr>
            <a:endParaRPr lang="en-US" altLang="ko-KR"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p:txBody>
      </p:sp>
      <p:sp>
        <p:nvSpPr>
          <p:cNvPr id="62" name="正方形/長方形 61"/>
          <p:cNvSpPr/>
          <p:nvPr/>
        </p:nvSpPr>
        <p:spPr>
          <a:xfrm>
            <a:off x="-123825" y="6720879"/>
            <a:ext cx="6858000" cy="436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000" dirty="0">
                <a:solidFill>
                  <a:schemeClr val="tx1"/>
                </a:solidFill>
                <a:latin typeface="ＭＳ Ｐゴシック" charset="-128"/>
              </a:rPr>
              <a:t>　</a:t>
            </a:r>
            <a:r>
              <a:rPr lang="ko-KR" altLang="en-US" sz="1000" dirty="0">
                <a:solidFill>
                  <a:schemeClr val="tx1"/>
                </a:solidFill>
                <a:latin typeface="ＭＳ Ｐゴシック" charset="-128"/>
                <a:ea typeface="Gulim" pitchFamily="34" charset="-127"/>
              </a:rPr>
              <a:t>루머를 없애기 위해 후쿠시마산 농림수산물의 매력을 발신하며 안전</a:t>
            </a:r>
            <a:r>
              <a:rPr lang="ja-JP" altLang="en-US" sz="1000" dirty="0">
                <a:solidFill>
                  <a:schemeClr val="tx1"/>
                </a:solidFill>
                <a:latin typeface="ＭＳ Ｐゴシック" charset="-128"/>
              </a:rPr>
              <a:t>・</a:t>
            </a:r>
            <a:r>
              <a:rPr lang="ko-KR" altLang="en-US" sz="1000" dirty="0">
                <a:solidFill>
                  <a:schemeClr val="tx1"/>
                </a:solidFill>
                <a:latin typeface="ＭＳ Ｐゴシック" charset="-128"/>
                <a:ea typeface="Gulim" pitchFamily="34" charset="-127"/>
              </a:rPr>
              <a:t>안심에 대한 홍보 활동을 하고 있습니다</a:t>
            </a:r>
            <a:r>
              <a:rPr lang="en-US" altLang="ko-KR" sz="1000" dirty="0">
                <a:solidFill>
                  <a:schemeClr val="tx1"/>
                </a:solidFill>
                <a:latin typeface="ＭＳ Ｐゴシック" charset="-128"/>
                <a:ea typeface="Gulim" pitchFamily="34" charset="-127"/>
              </a:rPr>
              <a:t>.</a:t>
            </a:r>
          </a:p>
        </p:txBody>
      </p:sp>
      <p:sp>
        <p:nvSpPr>
          <p:cNvPr id="58" name="正方形/長方形 57"/>
          <p:cNvSpPr/>
          <p:nvPr/>
        </p:nvSpPr>
        <p:spPr>
          <a:xfrm>
            <a:off x="76200" y="7046913"/>
            <a:ext cx="4189413" cy="14493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9" name="正方形/長方形 68"/>
          <p:cNvSpPr/>
          <p:nvPr/>
        </p:nvSpPr>
        <p:spPr>
          <a:xfrm>
            <a:off x="7938" y="4478338"/>
            <a:ext cx="2197100" cy="288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ko-KR" altLang="en-US" sz="1200" b="1" dirty="0">
                <a:solidFill>
                  <a:schemeClr val="bg1"/>
                </a:solidFill>
                <a:latin typeface="HG丸ｺﾞｼｯｸM-PRO" pitchFamily="50" charset="-128"/>
                <a:ea typeface="Gulim" pitchFamily="34" charset="-127"/>
              </a:rPr>
              <a:t>주된 농산물 가격의 추이</a:t>
            </a:r>
            <a:endParaRPr lang="en-US" altLang="ko-KR" sz="1200" b="1" dirty="0">
              <a:solidFill>
                <a:schemeClr val="bg1"/>
              </a:solidFill>
              <a:latin typeface="HG丸ｺﾞｼｯｸM-PRO" pitchFamily="50" charset="-128"/>
              <a:ea typeface="Gulim" pitchFamily="34" charset="-127"/>
            </a:endParaRPr>
          </a:p>
          <a:p>
            <a:pPr>
              <a:defRPr/>
            </a:pPr>
            <a:endParaRPr lang="en-US" altLang="ko-KR"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r>
              <a:rPr lang="ja-JP" altLang="en-US" sz="1200" b="1" dirty="0">
                <a:solidFill>
                  <a:schemeClr val="tx1"/>
                </a:solidFill>
                <a:latin typeface="HG丸ｺﾞｼｯｸM-PRO" pitchFamily="50" charset="-128"/>
                <a:ea typeface="HG丸ｺﾞｼｯｸM-PRO" pitchFamily="50" charset="-128"/>
              </a:rPr>
              <a:t>　</a:t>
            </a: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4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a:p>
            <a:pPr>
              <a:defRPr/>
            </a:pPr>
            <a:endParaRPr lang="en-US" altLang="ja-JP" sz="1200" b="1" dirty="0">
              <a:solidFill>
                <a:schemeClr val="tx1"/>
              </a:solidFill>
              <a:latin typeface="HG丸ｺﾞｼｯｸM-PRO" pitchFamily="50" charset="-128"/>
              <a:ea typeface="HG丸ｺﾞｼｯｸM-PRO" pitchFamily="50" charset="-128"/>
            </a:endParaRPr>
          </a:p>
        </p:txBody>
      </p:sp>
      <p:sp>
        <p:nvSpPr>
          <p:cNvPr id="80" name="テキスト ボックス 79"/>
          <p:cNvSpPr txBox="1"/>
          <p:nvPr/>
        </p:nvSpPr>
        <p:spPr>
          <a:xfrm>
            <a:off x="7265988" y="2892425"/>
            <a:ext cx="1725612" cy="246063"/>
          </a:xfrm>
          <a:prstGeom prst="rect">
            <a:avLst/>
          </a:prstGeom>
          <a:noFill/>
        </p:spPr>
        <p:txBody>
          <a:bodyPr wrap="none">
            <a:spAutoFit/>
          </a:bodyPr>
          <a:lstStyle/>
          <a:p>
            <a:pPr fontAlgn="auto">
              <a:spcBef>
                <a:spcPts val="0"/>
              </a:spcBef>
              <a:spcAft>
                <a:spcPts val="0"/>
              </a:spcAft>
              <a:defRPr/>
            </a:pPr>
            <a:r>
              <a:rPr lang="ja-JP" altLang="en-US" sz="1000" dirty="0">
                <a:latin typeface="+mj-ea"/>
                <a:ea typeface="+mj-ea"/>
              </a:rPr>
              <a:t>（</a:t>
            </a:r>
            <a:r>
              <a:rPr lang="en-US" altLang="ja-JP" sz="1000" dirty="0">
                <a:latin typeface="+mj-ea"/>
                <a:ea typeface="+mj-ea"/>
              </a:rPr>
              <a:t>H22</a:t>
            </a:r>
            <a:r>
              <a:rPr lang="ja-JP" altLang="en-US" sz="1000" dirty="0">
                <a:latin typeface="+mj-ea"/>
                <a:ea typeface="+mj-ea"/>
              </a:rPr>
              <a:t>飼養頭数全国第１０位）</a:t>
            </a:r>
          </a:p>
        </p:txBody>
      </p:sp>
      <p:sp>
        <p:nvSpPr>
          <p:cNvPr id="34954" name="AutoShape 24"/>
          <p:cNvSpPr>
            <a:spLocks noChangeArrowheads="1"/>
          </p:cNvSpPr>
          <p:nvPr/>
        </p:nvSpPr>
        <p:spPr bwMode="auto">
          <a:xfrm>
            <a:off x="898525" y="555625"/>
            <a:ext cx="395288" cy="276225"/>
          </a:xfrm>
          <a:prstGeom prst="wedgeRoundRectCallout">
            <a:avLst>
              <a:gd name="adj1" fmla="val -115727"/>
              <a:gd name="adj2" fmla="val 65218"/>
              <a:gd name="adj3" fmla="val 16667"/>
            </a:avLst>
          </a:prstGeom>
          <a:solidFill>
            <a:srgbClr val="FF0000"/>
          </a:solidFill>
          <a:ln w="28575">
            <a:solidFill>
              <a:srgbClr val="FF0000"/>
            </a:solidFill>
            <a:miter lim="800000"/>
            <a:headEnd/>
            <a:tailEnd/>
          </a:ln>
        </p:spPr>
        <p:txBody>
          <a:bodyPr/>
          <a:lstStyle/>
          <a:p>
            <a:pPr algn="ctr"/>
            <a:endParaRPr lang="ja-JP" altLang="en-US">
              <a:latin typeface="Calibri" pitchFamily="34" charset="0"/>
            </a:endParaRPr>
          </a:p>
        </p:txBody>
      </p:sp>
      <p:sp>
        <p:nvSpPr>
          <p:cNvPr id="34955" name="AutoShape 26"/>
          <p:cNvSpPr>
            <a:spLocks noChangeArrowheads="1"/>
          </p:cNvSpPr>
          <p:nvPr/>
        </p:nvSpPr>
        <p:spPr bwMode="auto">
          <a:xfrm>
            <a:off x="766763" y="344488"/>
            <a:ext cx="6043612" cy="585787"/>
          </a:xfrm>
          <a:prstGeom prst="roundRect">
            <a:avLst>
              <a:gd name="adj" fmla="val 11139"/>
            </a:avLst>
          </a:prstGeom>
          <a:solidFill>
            <a:schemeClr val="bg1"/>
          </a:solidFill>
          <a:ln w="28575">
            <a:solidFill>
              <a:srgbClr val="FF0000"/>
            </a:solidFill>
            <a:round/>
            <a:headEnd/>
            <a:tailEnd/>
          </a:ln>
        </p:spPr>
        <p:txBody>
          <a:bodyPr anchor="ctr"/>
          <a:lstStyle/>
          <a:p>
            <a:pPr>
              <a:lnSpc>
                <a:spcPts val="1300"/>
              </a:lnSpc>
              <a:spcBef>
                <a:spcPct val="30000"/>
              </a:spcBef>
            </a:pPr>
            <a:r>
              <a:rPr lang="ko-KR" altLang="en-US" sz="1100" dirty="0">
                <a:latin typeface="ＭＳ Ｐゴシック" charset="-128"/>
                <a:ea typeface="Gulim" pitchFamily="34" charset="-127"/>
              </a:rPr>
              <a:t>농림수산업은 지진재해 전에 비해 산출액이 감소되고 있습니다</a:t>
            </a:r>
            <a:r>
              <a:rPr lang="en-US" altLang="ko-KR" sz="1100" dirty="0">
                <a:latin typeface="ＭＳ Ｐゴシック" charset="-128"/>
                <a:ea typeface="Gulim" pitchFamily="34" charset="-127"/>
              </a:rPr>
              <a:t>. </a:t>
            </a:r>
            <a:r>
              <a:rPr lang="ko-KR" altLang="en-US" sz="1100" dirty="0">
                <a:latin typeface="ＭＳ Ｐゴシック" charset="-128"/>
                <a:ea typeface="Gulim" pitchFamily="34" charset="-127"/>
              </a:rPr>
              <a:t>앞으로 이재민이 생활을 재건하기 위해서라도 농림수산업의 재생에 대한 대처</a:t>
            </a:r>
            <a:r>
              <a:rPr lang="en-US" altLang="ko-KR" sz="1100" dirty="0">
                <a:latin typeface="ＭＳ Ｐゴシック" charset="-128"/>
                <a:ea typeface="Gulim" pitchFamily="34" charset="-127"/>
              </a:rPr>
              <a:t>, </a:t>
            </a:r>
            <a:r>
              <a:rPr lang="ko-KR" altLang="en-US" sz="1100" dirty="0">
                <a:latin typeface="ＭＳ Ｐゴシック" charset="-128"/>
                <a:ea typeface="Gulim" pitchFamily="34" charset="-127"/>
              </a:rPr>
              <a:t>후쿠시마산 농림수산물의 매력과 안전</a:t>
            </a:r>
            <a:r>
              <a:rPr lang="ja-JP" altLang="en-US" sz="1100" dirty="0">
                <a:latin typeface="ＭＳ Ｐゴシック" charset="-128"/>
              </a:rPr>
              <a:t>・</a:t>
            </a:r>
            <a:r>
              <a:rPr lang="ko-KR" altLang="en-US" sz="1100" dirty="0">
                <a:latin typeface="ＭＳ Ｐゴシック" charset="-128"/>
                <a:ea typeface="Gulim" pitchFamily="34" charset="-127"/>
              </a:rPr>
              <a:t>안심에 대한 홍보 활동 등을 전력으로 진행시켜 나갑니다</a:t>
            </a:r>
            <a:r>
              <a:rPr lang="en-US" altLang="ko-KR" sz="1100" dirty="0">
                <a:latin typeface="ＭＳ Ｐゴシック" charset="-128"/>
                <a:ea typeface="Gulim" pitchFamily="34" charset="-127"/>
              </a:rPr>
              <a:t>.</a:t>
            </a:r>
          </a:p>
        </p:txBody>
      </p:sp>
      <p:sp>
        <p:nvSpPr>
          <p:cNvPr id="34956" name="テキスト ボックス 110"/>
          <p:cNvSpPr txBox="1">
            <a:spLocks noChangeArrowheads="1"/>
          </p:cNvSpPr>
          <p:nvPr/>
        </p:nvSpPr>
        <p:spPr bwMode="auto">
          <a:xfrm>
            <a:off x="-2082801" y="4173537"/>
            <a:ext cx="2062163" cy="215900"/>
          </a:xfrm>
          <a:prstGeom prst="rect">
            <a:avLst/>
          </a:prstGeom>
          <a:noFill/>
          <a:ln w="9525">
            <a:noFill/>
            <a:miter lim="800000"/>
            <a:headEnd/>
            <a:tailEnd/>
          </a:ln>
        </p:spPr>
        <p:txBody>
          <a:bodyPr>
            <a:spAutoFit/>
          </a:bodyPr>
          <a:lstStyle/>
          <a:p>
            <a:r>
              <a:rPr lang="ja-JP" altLang="en-US" sz="800" dirty="0">
                <a:latin typeface="Calibri" pitchFamily="34" charset="0"/>
              </a:rPr>
              <a:t>　　</a:t>
            </a:r>
            <a:r>
              <a:rPr lang="en-US" altLang="ja-JP" sz="800" dirty="0">
                <a:latin typeface="Calibri" pitchFamily="34" charset="0"/>
              </a:rPr>
              <a:t>※</a:t>
            </a:r>
            <a:r>
              <a:rPr lang="en-US" altLang="ko-KR" sz="800" dirty="0">
                <a:latin typeface="Calibri" pitchFamily="34" charset="0"/>
              </a:rPr>
              <a:t>2014</a:t>
            </a:r>
            <a:r>
              <a:rPr lang="ko-KR" altLang="en-US" sz="800" dirty="0">
                <a:latin typeface="Calibri" pitchFamily="34" charset="0"/>
                <a:ea typeface="Gulim" pitchFamily="34" charset="-127"/>
              </a:rPr>
              <a:t>년은 </a:t>
            </a:r>
            <a:r>
              <a:rPr lang="en-US" altLang="ko-KR" sz="800" dirty="0">
                <a:latin typeface="Calibri" pitchFamily="34" charset="0"/>
                <a:ea typeface="Gulim" pitchFamily="34" charset="-127"/>
              </a:rPr>
              <a:t>1</a:t>
            </a:r>
            <a:r>
              <a:rPr lang="ja-JP" altLang="en-US" sz="800" dirty="0">
                <a:latin typeface="Calibri" pitchFamily="34" charset="0"/>
              </a:rPr>
              <a:t>～</a:t>
            </a:r>
            <a:r>
              <a:rPr lang="en-US" altLang="ko-KR" sz="800" dirty="0">
                <a:latin typeface="Calibri" pitchFamily="34" charset="0"/>
              </a:rPr>
              <a:t>11</a:t>
            </a:r>
            <a:r>
              <a:rPr lang="ko-KR" altLang="en-US" sz="800" dirty="0">
                <a:latin typeface="Calibri" pitchFamily="34" charset="0"/>
                <a:ea typeface="Gulim" pitchFamily="34" charset="-127"/>
              </a:rPr>
              <a:t>월 수치</a:t>
            </a:r>
            <a:endParaRPr lang="ja-JP" altLang="en-US" sz="800" dirty="0">
              <a:latin typeface="Calibri" pitchFamily="34" charset="0"/>
              <a:ea typeface="Gulim" pitchFamily="34" charset="-127"/>
            </a:endParaRPr>
          </a:p>
        </p:txBody>
      </p:sp>
      <p:sp>
        <p:nvSpPr>
          <p:cNvPr id="45" name="正方形/長方形 44"/>
          <p:cNvSpPr/>
          <p:nvPr/>
        </p:nvSpPr>
        <p:spPr>
          <a:xfrm>
            <a:off x="4551226" y="1111251"/>
            <a:ext cx="2160588"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ko-KR" altLang="en-US" sz="1100" b="1" dirty="0">
                <a:solidFill>
                  <a:schemeClr val="tx1"/>
                </a:solidFill>
                <a:effectLst>
                  <a:outerShdw blurRad="38100" dist="38100" dir="2700000" algn="tl">
                    <a:srgbClr val="C0C0C0"/>
                  </a:outerShdw>
                </a:effectLst>
                <a:latin typeface="ＭＳ Ｐゴシック" charset="-128"/>
                <a:ea typeface="Gulim" pitchFamily="34" charset="-127"/>
              </a:rPr>
              <a:t>임업 산출액</a:t>
            </a:r>
            <a:endParaRPr lang="en-US" altLang="ko-KR" sz="1100" b="1" dirty="0">
              <a:solidFill>
                <a:schemeClr val="tx1"/>
              </a:solidFill>
              <a:effectLst>
                <a:outerShdw blurRad="38100" dist="38100" dir="2700000" algn="tl">
                  <a:srgbClr val="C0C0C0"/>
                </a:outerShdw>
              </a:effectLst>
              <a:latin typeface="ＭＳ Ｐゴシック" charset="-128"/>
              <a:ea typeface="Gulim" pitchFamily="34" charset="-127"/>
            </a:endParaRPr>
          </a:p>
        </p:txBody>
      </p:sp>
      <p:sp>
        <p:nvSpPr>
          <p:cNvPr id="47" name="正方形/長方形 46"/>
          <p:cNvSpPr/>
          <p:nvPr/>
        </p:nvSpPr>
        <p:spPr>
          <a:xfrm>
            <a:off x="800100" y="1343025"/>
            <a:ext cx="2709863" cy="196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ko-KR" altLang="en-US" sz="1200" b="1">
                <a:solidFill>
                  <a:schemeClr val="tx1"/>
                </a:solidFill>
                <a:effectLst>
                  <a:outerShdw blurRad="38100" dist="38100" dir="2700000" algn="tl">
                    <a:srgbClr val="C0C0C0"/>
                  </a:outerShdw>
                </a:effectLst>
                <a:latin typeface="ＭＳ Ｐゴシック" charset="-128"/>
                <a:ea typeface="Gulim" pitchFamily="34" charset="-127"/>
              </a:rPr>
              <a:t>후쿠시마현의 농업 산출액 추이</a:t>
            </a:r>
            <a:endParaRPr lang="en-US" altLang="ko-KR" sz="1200" b="1">
              <a:solidFill>
                <a:schemeClr val="tx1"/>
              </a:solidFill>
              <a:effectLst>
                <a:outerShdw blurRad="38100" dist="38100" dir="2700000" algn="tl">
                  <a:srgbClr val="C0C0C0"/>
                </a:outerShdw>
              </a:effectLst>
              <a:latin typeface="ＭＳ Ｐゴシック" charset="-128"/>
              <a:ea typeface="Gulim" pitchFamily="34" charset="-127"/>
            </a:endParaRPr>
          </a:p>
        </p:txBody>
      </p:sp>
      <p:pic>
        <p:nvPicPr>
          <p:cNvPr id="34959" name="Picture 2"/>
          <p:cNvPicPr>
            <a:picLocks noChangeAspect="1" noChangeArrowheads="1"/>
          </p:cNvPicPr>
          <p:nvPr/>
        </p:nvPicPr>
        <p:blipFill>
          <a:blip r:embed="rId6"/>
          <a:srcRect/>
          <a:stretch>
            <a:fillRect/>
          </a:stretch>
        </p:blipFill>
        <p:spPr bwMode="auto">
          <a:xfrm>
            <a:off x="34925" y="17463"/>
            <a:ext cx="441325" cy="241300"/>
          </a:xfrm>
          <a:prstGeom prst="rect">
            <a:avLst/>
          </a:prstGeom>
          <a:noFill/>
          <a:ln w="9525">
            <a:noFill/>
            <a:miter lim="800000"/>
            <a:headEnd/>
            <a:tailEnd/>
          </a:ln>
        </p:spPr>
      </p:pic>
      <p:pic>
        <p:nvPicPr>
          <p:cNvPr id="34960"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4277" y="7095613"/>
            <a:ext cx="1988361" cy="1339850"/>
          </a:xfrm>
          <a:prstGeom prst="rect">
            <a:avLst/>
          </a:prstGeom>
          <a:noFill/>
          <a:ln w="9525">
            <a:noFill/>
            <a:miter lim="800000"/>
            <a:headEnd/>
            <a:tailEnd/>
          </a:ln>
        </p:spPr>
      </p:pic>
      <p:sp>
        <p:nvSpPr>
          <p:cNvPr id="34961" name="テキスト ボックス 1"/>
          <p:cNvSpPr txBox="1">
            <a:spLocks noChangeArrowheads="1"/>
          </p:cNvSpPr>
          <p:nvPr/>
        </p:nvSpPr>
        <p:spPr bwMode="auto">
          <a:xfrm>
            <a:off x="51558" y="5137150"/>
            <a:ext cx="693738" cy="184150"/>
          </a:xfrm>
          <a:prstGeom prst="rect">
            <a:avLst/>
          </a:prstGeom>
          <a:noFill/>
          <a:ln w="9525">
            <a:noFill/>
            <a:miter lim="800000"/>
            <a:headEnd/>
            <a:tailEnd/>
          </a:ln>
        </p:spPr>
        <p:txBody>
          <a:bodyPr wrap="none">
            <a:spAutoFit/>
          </a:bodyPr>
          <a:lstStyle/>
          <a:p>
            <a:r>
              <a:rPr lang="ja-JP" altLang="en-US" sz="600" dirty="0">
                <a:latin typeface="Calibri" pitchFamily="34" charset="0"/>
              </a:rPr>
              <a:t>（</a:t>
            </a:r>
            <a:r>
              <a:rPr lang="ko-KR" altLang="en-US" sz="600" dirty="0">
                <a:latin typeface="Calibri" pitchFamily="34" charset="0"/>
                <a:ea typeface="Gulim" pitchFamily="34" charset="-127"/>
              </a:rPr>
              <a:t>단위</a:t>
            </a:r>
            <a:r>
              <a:rPr lang="ja-JP" altLang="en-US" sz="600" dirty="0">
                <a:latin typeface="Calibri" pitchFamily="34" charset="0"/>
              </a:rPr>
              <a:t>：</a:t>
            </a:r>
            <a:r>
              <a:rPr lang="ko-KR" altLang="en-US" sz="600" dirty="0">
                <a:latin typeface="Calibri" pitchFamily="34" charset="0"/>
                <a:ea typeface="Gulim" pitchFamily="34" charset="-127"/>
              </a:rPr>
              <a:t>엔</a:t>
            </a:r>
            <a:r>
              <a:rPr lang="ja-JP" altLang="en-US" sz="600" dirty="0">
                <a:latin typeface="Calibri" pitchFamily="34" charset="0"/>
              </a:rPr>
              <a:t>／ｋｇ）</a:t>
            </a:r>
          </a:p>
        </p:txBody>
      </p:sp>
      <p:sp>
        <p:nvSpPr>
          <p:cNvPr id="34962" name="テキスト ボックス 40"/>
          <p:cNvSpPr txBox="1">
            <a:spLocks noChangeArrowheads="1"/>
          </p:cNvSpPr>
          <p:nvPr/>
        </p:nvSpPr>
        <p:spPr bwMode="auto">
          <a:xfrm>
            <a:off x="2636838" y="1042988"/>
            <a:ext cx="812800" cy="228600"/>
          </a:xfrm>
          <a:prstGeom prst="rect">
            <a:avLst/>
          </a:prstGeom>
          <a:noFill/>
          <a:ln w="9525">
            <a:noFill/>
            <a:miter lim="800000"/>
            <a:headEnd/>
            <a:tailEnd/>
          </a:ln>
        </p:spPr>
        <p:txBody>
          <a:bodyPr wrap="none">
            <a:spAutoFit/>
          </a:bodyPr>
          <a:lstStyle/>
          <a:p>
            <a:r>
              <a:rPr lang="ja-JP" altLang="en-US" sz="900" dirty="0">
                <a:latin typeface="Calibri" pitchFamily="34" charset="0"/>
              </a:rPr>
              <a:t>（</a:t>
            </a:r>
            <a:r>
              <a:rPr lang="ko-KR" altLang="en-US" sz="900" dirty="0">
                <a:latin typeface="Calibri" pitchFamily="34" charset="0"/>
                <a:ea typeface="Gulim" pitchFamily="34" charset="-127"/>
              </a:rPr>
              <a:t>단위</a:t>
            </a:r>
            <a:r>
              <a:rPr lang="ja-JP" altLang="en-US" sz="900" dirty="0">
                <a:latin typeface="Calibri" pitchFamily="34" charset="0"/>
              </a:rPr>
              <a:t>：</a:t>
            </a:r>
            <a:r>
              <a:rPr lang="ko-KR" altLang="en-US" sz="900" dirty="0">
                <a:latin typeface="Calibri" pitchFamily="34" charset="0"/>
                <a:ea typeface="Gulim" pitchFamily="34" charset="-127"/>
              </a:rPr>
              <a:t>억엔</a:t>
            </a:r>
            <a:r>
              <a:rPr lang="ja-JP" altLang="en-US" sz="900" dirty="0">
                <a:latin typeface="Calibri" pitchFamily="34" charset="0"/>
              </a:rPr>
              <a:t>）</a:t>
            </a:r>
          </a:p>
        </p:txBody>
      </p:sp>
      <p:pic>
        <p:nvPicPr>
          <p:cNvPr id="34963" name="Picture 3" descr="\\Kikaku\disk1\総合計画課共有フォルダ\06パソコンアップデート\01計画・調整\02復興計画\●復興ビジョン共有から移動●\101★★復興計画★★\⇒⇒⇒≪復興計画（第１次）進行管理≫\(0927)復興のあゆみ（仮）\第5版作成（作業中）\データ\ピクチャー\ふくしま新発売.png"/>
          <p:cNvPicPr>
            <a:picLocks noChangeAspect="1" noChangeArrowheads="1"/>
          </p:cNvPicPr>
          <p:nvPr/>
        </p:nvPicPr>
        <p:blipFill>
          <a:blip r:embed="rId8"/>
          <a:srcRect/>
          <a:stretch>
            <a:fillRect/>
          </a:stretch>
        </p:blipFill>
        <p:spPr bwMode="auto">
          <a:xfrm>
            <a:off x="2334419" y="7312818"/>
            <a:ext cx="1941512" cy="1171575"/>
          </a:xfrm>
          <a:prstGeom prst="rect">
            <a:avLst/>
          </a:prstGeom>
          <a:noFill/>
          <a:ln w="9525">
            <a:noFill/>
            <a:miter lim="800000"/>
            <a:headEnd/>
            <a:tailEnd/>
          </a:ln>
        </p:spPr>
      </p:pic>
      <p:sp>
        <p:nvSpPr>
          <p:cNvPr id="75" name="正方形/長方形 74"/>
          <p:cNvSpPr/>
          <p:nvPr/>
        </p:nvSpPr>
        <p:spPr>
          <a:xfrm>
            <a:off x="34925" y="8394700"/>
            <a:ext cx="4203700" cy="238125"/>
          </a:xfrm>
          <a:prstGeom prst="rect">
            <a:avLst/>
          </a:prstGeom>
          <a:solidFill>
            <a:schemeClr val="tx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ko-KR" altLang="en-US" sz="1000" b="1" dirty="0">
                <a:solidFill>
                  <a:schemeClr val="bg1"/>
                </a:solidFill>
                <a:ea typeface="ＭＳ Ｐゴシック" charset="-128"/>
              </a:rPr>
              <a:t>챌린지 후쿠시마 농림 수산물 판매력 강화 사업</a:t>
            </a:r>
            <a:endParaRPr lang="en-US" altLang="ja-JP" sz="1000" b="1" dirty="0">
              <a:solidFill>
                <a:schemeClr val="bg1"/>
              </a:solidFill>
            </a:endParaRPr>
          </a:p>
        </p:txBody>
      </p:sp>
      <p:sp>
        <p:nvSpPr>
          <p:cNvPr id="34966" name="テキスト ボックス 49"/>
          <p:cNvSpPr txBox="1">
            <a:spLocks noChangeArrowheads="1"/>
          </p:cNvSpPr>
          <p:nvPr/>
        </p:nvSpPr>
        <p:spPr bwMode="auto">
          <a:xfrm>
            <a:off x="71438" y="4030662"/>
            <a:ext cx="3216275" cy="214313"/>
          </a:xfrm>
          <a:prstGeom prst="rect">
            <a:avLst/>
          </a:prstGeom>
          <a:noFill/>
          <a:ln w="9525">
            <a:noFill/>
            <a:miter lim="800000"/>
            <a:headEnd/>
            <a:tailEnd/>
          </a:ln>
        </p:spPr>
        <p:txBody>
          <a:bodyPr wrap="none" lIns="0" rIns="0" anchor="ctr">
            <a:spAutoFit/>
          </a:bodyPr>
          <a:lstStyle/>
          <a:p>
            <a:r>
              <a:rPr lang="en-US" altLang="ja-JP" sz="800" dirty="0">
                <a:latin typeface="Calibri" pitchFamily="34" charset="0"/>
              </a:rPr>
              <a:t>※ </a:t>
            </a:r>
            <a:r>
              <a:rPr lang="ko-KR" altLang="en-US" sz="800" dirty="0">
                <a:latin typeface="Calibri" pitchFamily="34" charset="0"/>
                <a:ea typeface="Gulim" pitchFamily="34" charset="-127"/>
              </a:rPr>
              <a:t>항목 마다의 사사오입으로 인해 연 합계와 각 항목의 총계는 일치 안함</a:t>
            </a:r>
            <a:r>
              <a:rPr lang="en-US" altLang="ko-KR" sz="800" dirty="0">
                <a:latin typeface="Calibri" pitchFamily="34" charset="0"/>
                <a:ea typeface="Gulim" pitchFamily="34" charset="-127"/>
              </a:rPr>
              <a:t>.</a:t>
            </a:r>
          </a:p>
        </p:txBody>
      </p:sp>
      <p:sp>
        <p:nvSpPr>
          <p:cNvPr id="34970" name="テキスト ボックス 47"/>
          <p:cNvSpPr txBox="1">
            <a:spLocks noChangeArrowheads="1"/>
          </p:cNvSpPr>
          <p:nvPr/>
        </p:nvSpPr>
        <p:spPr bwMode="auto">
          <a:xfrm>
            <a:off x="228784" y="4244975"/>
            <a:ext cx="4552950" cy="214313"/>
          </a:xfrm>
          <a:prstGeom prst="rect">
            <a:avLst/>
          </a:prstGeom>
          <a:noFill/>
          <a:ln w="9525">
            <a:noFill/>
            <a:miter lim="800000"/>
            <a:headEnd/>
            <a:tailEnd/>
          </a:ln>
        </p:spPr>
        <p:txBody>
          <a:bodyPr wrap="none" lIns="0" rIns="0" anchor="ctr">
            <a:spAutoFit/>
          </a:bodyPr>
          <a:lstStyle/>
          <a:p>
            <a:r>
              <a:rPr lang="en-US" altLang="ja-JP" sz="800" dirty="0">
                <a:latin typeface="Calibri" pitchFamily="34" charset="0"/>
              </a:rPr>
              <a:t>【</a:t>
            </a:r>
            <a:r>
              <a:rPr lang="ko-KR" altLang="en-US" sz="800" dirty="0">
                <a:latin typeface="Calibri" pitchFamily="34" charset="0"/>
                <a:ea typeface="Gulim" pitchFamily="34" charset="-127"/>
              </a:rPr>
              <a:t>출전</a:t>
            </a:r>
            <a:r>
              <a:rPr lang="en-US" altLang="ja-JP" sz="800" dirty="0">
                <a:latin typeface="Calibri" pitchFamily="34" charset="0"/>
              </a:rPr>
              <a:t>】</a:t>
            </a:r>
            <a:r>
              <a:rPr lang="ko-KR" altLang="en-US" sz="800" dirty="0">
                <a:latin typeface="Calibri" pitchFamily="34" charset="0"/>
                <a:ea typeface="Gulim" pitchFamily="34" charset="-127"/>
              </a:rPr>
              <a:t>농림수산성 생산 농업 소득 통계</a:t>
            </a:r>
            <a:r>
              <a:rPr lang="en-US" altLang="ko-KR" sz="800" dirty="0">
                <a:latin typeface="Calibri" pitchFamily="34" charset="0"/>
                <a:ea typeface="Gulim" pitchFamily="34" charset="-127"/>
              </a:rPr>
              <a:t>, </a:t>
            </a:r>
            <a:r>
              <a:rPr lang="ko-KR" altLang="en-US" sz="800" dirty="0">
                <a:latin typeface="Calibri" pitchFamily="34" charset="0"/>
                <a:ea typeface="Gulim" pitchFamily="34" charset="-127"/>
              </a:rPr>
              <a:t>생산 임업 소득 통계 보고서</a:t>
            </a:r>
            <a:r>
              <a:rPr lang="en-US" altLang="ko-KR" sz="800" dirty="0">
                <a:latin typeface="Calibri" pitchFamily="34" charset="0"/>
                <a:ea typeface="Gulim" pitchFamily="34" charset="-127"/>
              </a:rPr>
              <a:t>,</a:t>
            </a:r>
            <a:r>
              <a:rPr lang="ko-KR" altLang="en-US" sz="800" dirty="0">
                <a:latin typeface="Calibri" pitchFamily="34" charset="0"/>
                <a:ea typeface="Gulim" pitchFamily="34" charset="-127"/>
              </a:rPr>
              <a:t>해면 어업 생산 통계 조사에서 작성</a:t>
            </a:r>
            <a:r>
              <a:rPr lang="en-US" altLang="ko-KR" sz="800" dirty="0">
                <a:latin typeface="Calibri" pitchFamily="34" charset="0"/>
                <a:ea typeface="Gulim" pitchFamily="34" charset="-127"/>
              </a:rPr>
              <a:t>.</a:t>
            </a:r>
          </a:p>
        </p:txBody>
      </p:sp>
      <p:grpSp>
        <p:nvGrpSpPr>
          <p:cNvPr id="34973" name="グループ化 12"/>
          <p:cNvGrpSpPr>
            <a:grpSpLocks/>
          </p:cNvGrpSpPr>
          <p:nvPr/>
        </p:nvGrpSpPr>
        <p:grpSpPr bwMode="auto">
          <a:xfrm>
            <a:off x="5378290" y="1493839"/>
            <a:ext cx="452438" cy="138113"/>
            <a:chOff x="7775427" y="1136044"/>
            <a:chExt cx="453173" cy="138231"/>
          </a:xfrm>
        </p:grpSpPr>
        <p:sp>
          <p:nvSpPr>
            <p:cNvPr id="63" name="正方形/長方形 62"/>
            <p:cNvSpPr/>
            <p:nvPr/>
          </p:nvSpPr>
          <p:spPr>
            <a:xfrm>
              <a:off x="7825515" y="1136044"/>
              <a:ext cx="352998" cy="13823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900" dirty="0">
                <a:solidFill>
                  <a:schemeClr val="tx1"/>
                </a:solidFill>
                <a:latin typeface="+mj-ea"/>
                <a:ea typeface="+mj-ea"/>
              </a:endParaRPr>
            </a:p>
          </p:txBody>
        </p:sp>
        <p:sp>
          <p:nvSpPr>
            <p:cNvPr id="64" name="正方形/長方形 63"/>
            <p:cNvSpPr/>
            <p:nvPr/>
          </p:nvSpPr>
          <p:spPr>
            <a:xfrm>
              <a:off x="7775427" y="1142918"/>
              <a:ext cx="453173" cy="1244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900" b="1" dirty="0">
                  <a:solidFill>
                    <a:schemeClr val="tx1"/>
                  </a:solidFill>
                  <a:latin typeface="+mj-ea"/>
                  <a:ea typeface="+mj-ea"/>
                </a:rPr>
                <a:t>124.8</a:t>
              </a:r>
              <a:endParaRPr lang="ja-JP" altLang="en-US" sz="900" b="1" dirty="0">
                <a:solidFill>
                  <a:schemeClr val="tx1"/>
                </a:solidFill>
                <a:latin typeface="+mj-ea"/>
                <a:ea typeface="+mj-ea"/>
              </a:endParaRPr>
            </a:p>
          </p:txBody>
        </p:sp>
      </p:grpSp>
      <p:sp>
        <p:nvSpPr>
          <p:cNvPr id="16" name="下矢印 15"/>
          <p:cNvSpPr/>
          <p:nvPr/>
        </p:nvSpPr>
        <p:spPr>
          <a:xfrm rot="19434491">
            <a:off x="7694491" y="2918213"/>
            <a:ext cx="142875" cy="504825"/>
          </a:xfrm>
          <a:prstGeom prst="downArrow">
            <a:avLst/>
          </a:prstGeom>
          <a:solidFill>
            <a:srgbClr val="FF6699">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 name="正方形/長方形 16"/>
          <p:cNvSpPr/>
          <p:nvPr/>
        </p:nvSpPr>
        <p:spPr>
          <a:xfrm>
            <a:off x="6369088" y="685801"/>
            <a:ext cx="576262" cy="4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050" b="1" dirty="0">
              <a:solidFill>
                <a:srgbClr val="FF0000"/>
              </a:solidFill>
              <a:effectLst>
                <a:outerShdw blurRad="38100" dist="38100" dir="2700000" algn="tl">
                  <a:srgbClr val="000000">
                    <a:alpha val="43137"/>
                  </a:srgbClr>
                </a:outerShdw>
              </a:effectLst>
            </a:endParaRPr>
          </a:p>
        </p:txBody>
      </p:sp>
      <p:sp>
        <p:nvSpPr>
          <p:cNvPr id="92" name="正方形/長方形 91"/>
          <p:cNvSpPr/>
          <p:nvPr/>
        </p:nvSpPr>
        <p:spPr>
          <a:xfrm>
            <a:off x="5880100" y="3311525"/>
            <a:ext cx="576263" cy="481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050" b="1" dirty="0">
              <a:solidFill>
                <a:srgbClr val="FF0000"/>
              </a:solidFill>
              <a:effectLst>
                <a:outerShdw blurRad="38100" dist="38100" dir="2700000" algn="tl">
                  <a:srgbClr val="000000">
                    <a:alpha val="43137"/>
                  </a:srgbClr>
                </a:outerShdw>
              </a:effectLst>
            </a:endParaRPr>
          </a:p>
        </p:txBody>
      </p:sp>
      <p:pic>
        <p:nvPicPr>
          <p:cNvPr id="34979" name="Picture 16"/>
          <p:cNvPicPr>
            <a:picLocks noChangeAspect="1" noChangeArrowheads="1"/>
          </p:cNvPicPr>
          <p:nvPr/>
        </p:nvPicPr>
        <p:blipFill>
          <a:blip r:embed="rId9"/>
          <a:srcRect/>
          <a:stretch>
            <a:fillRect/>
          </a:stretch>
        </p:blipFill>
        <p:spPr bwMode="auto">
          <a:xfrm>
            <a:off x="3996207" y="1633539"/>
            <a:ext cx="877887" cy="544512"/>
          </a:xfrm>
          <a:prstGeom prst="rect">
            <a:avLst/>
          </a:prstGeom>
          <a:noFill/>
          <a:ln w="9525">
            <a:noFill/>
            <a:miter lim="800000"/>
            <a:headEnd/>
            <a:tailEnd/>
          </a:ln>
        </p:spPr>
      </p:pic>
      <p:pic>
        <p:nvPicPr>
          <p:cNvPr id="34980" name="Picture 19"/>
          <p:cNvPicPr>
            <a:picLocks noChangeAspect="1" noChangeArrowheads="1"/>
          </p:cNvPicPr>
          <p:nvPr/>
        </p:nvPicPr>
        <p:blipFill>
          <a:blip r:embed="rId10"/>
          <a:srcRect/>
          <a:stretch>
            <a:fillRect/>
          </a:stretch>
        </p:blipFill>
        <p:spPr bwMode="auto">
          <a:xfrm>
            <a:off x="4040188" y="1961574"/>
            <a:ext cx="877887" cy="576263"/>
          </a:xfrm>
          <a:prstGeom prst="rect">
            <a:avLst/>
          </a:prstGeom>
          <a:noFill/>
          <a:ln w="9525">
            <a:noFill/>
            <a:miter lim="800000"/>
            <a:headEnd/>
            <a:tailEnd/>
          </a:ln>
        </p:spPr>
      </p:pic>
      <p:pic>
        <p:nvPicPr>
          <p:cNvPr id="34981" name="Picture 21"/>
          <p:cNvPicPr>
            <a:picLocks noChangeAspect="1" noChangeArrowheads="1"/>
          </p:cNvPicPr>
          <p:nvPr/>
        </p:nvPicPr>
        <p:blipFill>
          <a:blip r:embed="rId11"/>
          <a:srcRect/>
          <a:stretch>
            <a:fillRect/>
          </a:stretch>
        </p:blipFill>
        <p:spPr bwMode="auto">
          <a:xfrm>
            <a:off x="3949700" y="2209800"/>
            <a:ext cx="1120775" cy="731838"/>
          </a:xfrm>
          <a:prstGeom prst="rect">
            <a:avLst/>
          </a:prstGeom>
          <a:noFill/>
          <a:ln w="9525">
            <a:noFill/>
            <a:miter lim="800000"/>
            <a:headEnd/>
            <a:tailEnd/>
          </a:ln>
        </p:spPr>
      </p:pic>
      <p:pic>
        <p:nvPicPr>
          <p:cNvPr id="34982" name="Picture 22"/>
          <p:cNvPicPr>
            <a:picLocks noChangeAspect="1" noChangeArrowheads="1"/>
          </p:cNvPicPr>
          <p:nvPr/>
        </p:nvPicPr>
        <p:blipFill>
          <a:blip r:embed="rId12"/>
          <a:srcRect/>
          <a:stretch>
            <a:fillRect/>
          </a:stretch>
        </p:blipFill>
        <p:spPr bwMode="auto">
          <a:xfrm>
            <a:off x="3990030" y="1257852"/>
            <a:ext cx="919163" cy="395287"/>
          </a:xfrm>
          <a:prstGeom prst="rect">
            <a:avLst/>
          </a:prstGeom>
          <a:noFill/>
          <a:ln w="9525">
            <a:noFill/>
            <a:miter lim="800000"/>
            <a:headEnd/>
            <a:tailEnd/>
          </a:ln>
        </p:spPr>
      </p:pic>
      <p:pic>
        <p:nvPicPr>
          <p:cNvPr id="34983" name="Picture 25"/>
          <p:cNvPicPr>
            <a:picLocks noChangeAspect="1" noChangeArrowheads="1"/>
          </p:cNvPicPr>
          <p:nvPr/>
        </p:nvPicPr>
        <p:blipFill>
          <a:blip r:embed="rId13"/>
          <a:srcRect/>
          <a:stretch>
            <a:fillRect/>
          </a:stretch>
        </p:blipFill>
        <p:spPr bwMode="auto">
          <a:xfrm>
            <a:off x="144463" y="1441450"/>
            <a:ext cx="639762" cy="377825"/>
          </a:xfrm>
          <a:prstGeom prst="rect">
            <a:avLst/>
          </a:prstGeom>
          <a:noFill/>
          <a:ln w="9525">
            <a:noFill/>
            <a:miter lim="800000"/>
            <a:headEnd/>
            <a:tailEnd/>
          </a:ln>
        </p:spPr>
      </p:pic>
      <p:pic>
        <p:nvPicPr>
          <p:cNvPr id="34984" name="Picture 31"/>
          <p:cNvPicPr>
            <a:picLocks noChangeAspect="1" noChangeArrowheads="1"/>
          </p:cNvPicPr>
          <p:nvPr/>
        </p:nvPicPr>
        <p:blipFill>
          <a:blip r:embed="rId14"/>
          <a:srcRect/>
          <a:stretch>
            <a:fillRect/>
          </a:stretch>
        </p:blipFill>
        <p:spPr bwMode="auto">
          <a:xfrm>
            <a:off x="52388" y="3419475"/>
            <a:ext cx="782637" cy="527050"/>
          </a:xfrm>
          <a:prstGeom prst="rect">
            <a:avLst/>
          </a:prstGeom>
          <a:noFill/>
          <a:ln w="9525">
            <a:noFill/>
            <a:miter lim="800000"/>
            <a:headEnd/>
            <a:tailEnd/>
          </a:ln>
        </p:spPr>
      </p:pic>
      <p:pic>
        <p:nvPicPr>
          <p:cNvPr id="34985" name="Picture 32"/>
          <p:cNvPicPr>
            <a:picLocks noChangeAspect="1" noChangeArrowheads="1"/>
          </p:cNvPicPr>
          <p:nvPr/>
        </p:nvPicPr>
        <p:blipFill>
          <a:blip r:embed="rId15"/>
          <a:srcRect/>
          <a:stretch>
            <a:fillRect/>
          </a:stretch>
        </p:blipFill>
        <p:spPr bwMode="auto">
          <a:xfrm>
            <a:off x="44450" y="2946400"/>
            <a:ext cx="847725" cy="595313"/>
          </a:xfrm>
          <a:prstGeom prst="rect">
            <a:avLst/>
          </a:prstGeom>
          <a:noFill/>
          <a:ln w="9525">
            <a:noFill/>
            <a:miter lim="800000"/>
            <a:headEnd/>
            <a:tailEnd/>
          </a:ln>
        </p:spPr>
      </p:pic>
      <p:pic>
        <p:nvPicPr>
          <p:cNvPr id="34986" name="Picture 35"/>
          <p:cNvPicPr>
            <a:picLocks noChangeAspect="1" noChangeArrowheads="1"/>
          </p:cNvPicPr>
          <p:nvPr/>
        </p:nvPicPr>
        <p:blipFill>
          <a:blip r:embed="rId16"/>
          <a:srcRect/>
          <a:stretch>
            <a:fillRect/>
          </a:stretch>
        </p:blipFill>
        <p:spPr bwMode="auto">
          <a:xfrm>
            <a:off x="46038" y="2181225"/>
            <a:ext cx="676275" cy="369888"/>
          </a:xfrm>
          <a:prstGeom prst="rect">
            <a:avLst/>
          </a:prstGeom>
          <a:noFill/>
          <a:ln w="9525">
            <a:noFill/>
            <a:miter lim="800000"/>
            <a:headEnd/>
            <a:tailEnd/>
          </a:ln>
        </p:spPr>
      </p:pic>
      <p:pic>
        <p:nvPicPr>
          <p:cNvPr id="34987" name="Picture 37"/>
          <p:cNvPicPr>
            <a:picLocks noChangeAspect="1" noChangeArrowheads="1"/>
          </p:cNvPicPr>
          <p:nvPr/>
        </p:nvPicPr>
        <p:blipFill>
          <a:blip r:embed="rId17"/>
          <a:srcRect/>
          <a:stretch>
            <a:fillRect/>
          </a:stretch>
        </p:blipFill>
        <p:spPr bwMode="auto">
          <a:xfrm>
            <a:off x="11113" y="1665288"/>
            <a:ext cx="727075" cy="528637"/>
          </a:xfrm>
          <a:prstGeom prst="rect">
            <a:avLst/>
          </a:prstGeom>
          <a:noFill/>
          <a:ln w="9525">
            <a:noFill/>
            <a:miter lim="800000"/>
            <a:headEnd/>
            <a:tailEnd/>
          </a:ln>
        </p:spPr>
      </p:pic>
      <p:pic>
        <p:nvPicPr>
          <p:cNvPr id="34988" name="Picture 40"/>
          <p:cNvPicPr>
            <a:picLocks noChangeAspect="1" noChangeArrowheads="1"/>
          </p:cNvPicPr>
          <p:nvPr/>
        </p:nvPicPr>
        <p:blipFill>
          <a:blip r:embed="rId18"/>
          <a:srcRect/>
          <a:stretch>
            <a:fillRect/>
          </a:stretch>
        </p:blipFill>
        <p:spPr bwMode="auto">
          <a:xfrm>
            <a:off x="49213" y="2468563"/>
            <a:ext cx="793750" cy="588962"/>
          </a:xfrm>
          <a:prstGeom prst="rect">
            <a:avLst/>
          </a:prstGeom>
          <a:noFill/>
          <a:ln w="9525">
            <a:noFill/>
            <a:miter lim="800000"/>
            <a:headEnd/>
            <a:tailEnd/>
          </a:ln>
        </p:spPr>
      </p:pic>
      <p:grpSp>
        <p:nvGrpSpPr>
          <p:cNvPr id="34989" name="グループ化 19"/>
          <p:cNvGrpSpPr>
            <a:grpSpLocks/>
          </p:cNvGrpSpPr>
          <p:nvPr/>
        </p:nvGrpSpPr>
        <p:grpSpPr bwMode="auto">
          <a:xfrm>
            <a:off x="2738438" y="1739900"/>
            <a:ext cx="792162" cy="276225"/>
            <a:chOff x="-1793314" y="1519800"/>
            <a:chExt cx="792088" cy="274897"/>
          </a:xfrm>
        </p:grpSpPr>
        <p:sp>
          <p:nvSpPr>
            <p:cNvPr id="19" name="正方形/長方形 18"/>
            <p:cNvSpPr/>
            <p:nvPr/>
          </p:nvSpPr>
          <p:spPr>
            <a:xfrm>
              <a:off x="-1634579" y="1565617"/>
              <a:ext cx="474618" cy="18326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8" name="正方形/長方形 127"/>
            <p:cNvSpPr/>
            <p:nvPr/>
          </p:nvSpPr>
          <p:spPr>
            <a:xfrm>
              <a:off x="-1793314" y="1519800"/>
              <a:ext cx="792088" cy="2748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b="1" dirty="0">
                  <a:solidFill>
                    <a:srgbClr val="FF0000"/>
                  </a:solidFill>
                </a:rPr>
                <a:t>2,049</a:t>
              </a:r>
              <a:endParaRPr lang="ja-JP" altLang="en-US" sz="1400" b="1" dirty="0">
                <a:solidFill>
                  <a:srgbClr val="FF0000"/>
                </a:solidFill>
              </a:endParaRPr>
            </a:p>
          </p:txBody>
        </p:sp>
      </p:grpSp>
      <p:grpSp>
        <p:nvGrpSpPr>
          <p:cNvPr id="34990" name="グループ化 20"/>
          <p:cNvGrpSpPr>
            <a:grpSpLocks/>
          </p:cNvGrpSpPr>
          <p:nvPr/>
        </p:nvGrpSpPr>
        <p:grpSpPr bwMode="auto">
          <a:xfrm>
            <a:off x="542925" y="1528763"/>
            <a:ext cx="792163" cy="274637"/>
            <a:chOff x="-1450576" y="1924406"/>
            <a:chExt cx="792088" cy="274897"/>
          </a:xfrm>
        </p:grpSpPr>
        <p:sp>
          <p:nvSpPr>
            <p:cNvPr id="129" name="正方形/長方形 128"/>
            <p:cNvSpPr/>
            <p:nvPr/>
          </p:nvSpPr>
          <p:spPr>
            <a:xfrm>
              <a:off x="-1291841" y="1970487"/>
              <a:ext cx="474618" cy="18273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0" name="正方形/長方形 129"/>
            <p:cNvSpPr/>
            <p:nvPr/>
          </p:nvSpPr>
          <p:spPr>
            <a:xfrm>
              <a:off x="-1450576" y="1924406"/>
              <a:ext cx="792088" cy="2748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b="1" dirty="0">
                  <a:solidFill>
                    <a:schemeClr val="tx1"/>
                  </a:solidFill>
                </a:rPr>
                <a:t>2,330</a:t>
              </a:r>
              <a:endParaRPr lang="ja-JP" altLang="en-US" sz="1400" b="1" dirty="0">
                <a:solidFill>
                  <a:schemeClr val="tx1"/>
                </a:solidFill>
              </a:endParaRPr>
            </a:p>
          </p:txBody>
        </p:sp>
      </p:grpSp>
      <p:grpSp>
        <p:nvGrpSpPr>
          <p:cNvPr id="34991" name="グループ化 22"/>
          <p:cNvGrpSpPr>
            <a:grpSpLocks/>
          </p:cNvGrpSpPr>
          <p:nvPr/>
        </p:nvGrpSpPr>
        <p:grpSpPr bwMode="auto">
          <a:xfrm>
            <a:off x="1246188" y="1935163"/>
            <a:ext cx="792162" cy="274637"/>
            <a:chOff x="-900612" y="2271116"/>
            <a:chExt cx="792088" cy="274897"/>
          </a:xfrm>
        </p:grpSpPr>
        <p:sp>
          <p:nvSpPr>
            <p:cNvPr id="131" name="正方形/長方形 130"/>
            <p:cNvSpPr/>
            <p:nvPr/>
          </p:nvSpPr>
          <p:spPr>
            <a:xfrm>
              <a:off x="-741877" y="2317197"/>
              <a:ext cx="474618" cy="18273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2" name="正方形/長方形 131"/>
            <p:cNvSpPr/>
            <p:nvPr/>
          </p:nvSpPr>
          <p:spPr>
            <a:xfrm>
              <a:off x="-900612" y="2271116"/>
              <a:ext cx="792088" cy="2748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b="1" dirty="0">
                  <a:solidFill>
                    <a:schemeClr val="accent1">
                      <a:lumMod val="75000"/>
                    </a:schemeClr>
                  </a:solidFill>
                </a:rPr>
                <a:t>1,851</a:t>
              </a:r>
              <a:endParaRPr lang="ja-JP" altLang="en-US" sz="1400" b="1" dirty="0">
                <a:solidFill>
                  <a:schemeClr val="accent1">
                    <a:lumMod val="75000"/>
                  </a:schemeClr>
                </a:solidFill>
              </a:endParaRPr>
            </a:p>
          </p:txBody>
        </p:sp>
      </p:grpSp>
      <p:grpSp>
        <p:nvGrpSpPr>
          <p:cNvPr id="34992" name="グループ化 21"/>
          <p:cNvGrpSpPr>
            <a:grpSpLocks/>
          </p:cNvGrpSpPr>
          <p:nvPr/>
        </p:nvGrpSpPr>
        <p:grpSpPr bwMode="auto">
          <a:xfrm>
            <a:off x="2025650" y="1790700"/>
            <a:ext cx="792163" cy="274638"/>
            <a:chOff x="-1846620" y="3043781"/>
            <a:chExt cx="792088" cy="274897"/>
          </a:xfrm>
        </p:grpSpPr>
        <p:sp>
          <p:nvSpPr>
            <p:cNvPr id="133" name="正方形/長方形 132"/>
            <p:cNvSpPr/>
            <p:nvPr/>
          </p:nvSpPr>
          <p:spPr>
            <a:xfrm>
              <a:off x="-1687885" y="3089862"/>
              <a:ext cx="474618" cy="18273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4" name="正方形/長方形 133"/>
            <p:cNvSpPr/>
            <p:nvPr/>
          </p:nvSpPr>
          <p:spPr>
            <a:xfrm>
              <a:off x="-1846620" y="3043781"/>
              <a:ext cx="792088" cy="2748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b="1" dirty="0">
                  <a:solidFill>
                    <a:srgbClr val="FF0000"/>
                  </a:solidFill>
                </a:rPr>
                <a:t>2,021</a:t>
              </a:r>
              <a:endParaRPr lang="ja-JP" altLang="en-US" sz="1400" b="1" dirty="0">
                <a:solidFill>
                  <a:srgbClr val="FF0000"/>
                </a:solidFill>
              </a:endParaRPr>
            </a:p>
          </p:txBody>
        </p:sp>
      </p:grpSp>
      <p:sp>
        <p:nvSpPr>
          <p:cNvPr id="24" name="右矢印 23"/>
          <p:cNvSpPr/>
          <p:nvPr/>
        </p:nvSpPr>
        <p:spPr>
          <a:xfrm rot="2718301">
            <a:off x="1161256" y="1723232"/>
            <a:ext cx="396875" cy="144462"/>
          </a:xfrm>
          <a:prstGeom prst="rightArrow">
            <a:avLst>
              <a:gd name="adj1" fmla="val 50000"/>
              <a:gd name="adj2" fmla="val 5034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0" name="右矢印 139"/>
          <p:cNvSpPr/>
          <p:nvPr/>
        </p:nvSpPr>
        <p:spPr>
          <a:xfrm rot="20918550">
            <a:off x="1749425" y="1781175"/>
            <a:ext cx="395288" cy="142875"/>
          </a:xfrm>
          <a:prstGeom prst="rightArrow">
            <a:avLst>
              <a:gd name="adj1" fmla="val 50000"/>
              <a:gd name="adj2" fmla="val 50340"/>
            </a:avLst>
          </a:prstGeom>
          <a:solidFill>
            <a:srgbClr val="FF66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4995" name="図 6"/>
          <p:cNvPicPr>
            <a:picLocks noChangeAspect="1"/>
          </p:cNvPicPr>
          <p:nvPr/>
        </p:nvPicPr>
        <p:blipFill>
          <a:blip r:embed="rId19"/>
          <a:srcRect/>
          <a:stretch>
            <a:fillRect/>
          </a:stretch>
        </p:blipFill>
        <p:spPr bwMode="auto">
          <a:xfrm>
            <a:off x="9764713" y="7497763"/>
            <a:ext cx="1800225" cy="1350962"/>
          </a:xfrm>
          <a:prstGeom prst="rect">
            <a:avLst/>
          </a:prstGeom>
          <a:noFill/>
          <a:ln w="9525">
            <a:noFill/>
            <a:miter lim="800000"/>
            <a:headEnd/>
            <a:tailEnd/>
          </a:ln>
        </p:spPr>
      </p:pic>
      <p:sp>
        <p:nvSpPr>
          <p:cNvPr id="25" name="角丸四角形 24"/>
          <p:cNvSpPr/>
          <p:nvPr/>
        </p:nvSpPr>
        <p:spPr>
          <a:xfrm>
            <a:off x="98425" y="8631238"/>
            <a:ext cx="4140200" cy="4191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4997" name="テキスト ボックス 64"/>
          <p:cNvSpPr txBox="1">
            <a:spLocks noChangeArrowheads="1"/>
          </p:cNvSpPr>
          <p:nvPr/>
        </p:nvSpPr>
        <p:spPr bwMode="auto">
          <a:xfrm>
            <a:off x="99219" y="8616950"/>
            <a:ext cx="4092575" cy="477054"/>
          </a:xfrm>
          <a:prstGeom prst="rect">
            <a:avLst/>
          </a:prstGeom>
          <a:noFill/>
          <a:ln w="9525">
            <a:noFill/>
            <a:miter lim="800000"/>
            <a:headEnd/>
            <a:tailEnd/>
          </a:ln>
        </p:spPr>
        <p:txBody>
          <a:bodyPr lIns="0" rIns="0">
            <a:spAutoFit/>
          </a:bodyPr>
          <a:lstStyle/>
          <a:p>
            <a:pPr>
              <a:lnSpc>
                <a:spcPts val="1000"/>
              </a:lnSpc>
            </a:pPr>
            <a:r>
              <a:rPr lang="ko-KR" altLang="ja-JP" sz="1000" dirty="0"/>
              <a:t>후쿠시마의 풍부한 자연과 농림 수산물의 매력을 안전 관리의 대전등을, 여러가지 미디어를 통해서 발신해 갈 것입니다.밀라노 국제 박람회에서 일본관에 출전하는 것으로 국외에도 발신합니다.</a:t>
            </a:r>
            <a:endParaRPr lang="en-US" altLang="ko-KR" sz="1000" dirty="0">
              <a:latin typeface="ＭＳ Ｐゴシック" charset="-128"/>
              <a:ea typeface="Gulim" pitchFamily="34" charset="-127"/>
            </a:endParaRPr>
          </a:p>
        </p:txBody>
      </p:sp>
      <p:pic>
        <p:nvPicPr>
          <p:cNvPr id="34998" name="図 94"/>
          <p:cNvPicPr>
            <a:picLocks noChangeAspect="1"/>
          </p:cNvPicPr>
          <p:nvPr/>
        </p:nvPicPr>
        <p:blipFill>
          <a:blip r:embed="rId20"/>
          <a:srcRect/>
          <a:stretch>
            <a:fillRect/>
          </a:stretch>
        </p:blipFill>
        <p:spPr bwMode="auto">
          <a:xfrm>
            <a:off x="10485438" y="7450138"/>
            <a:ext cx="1268412" cy="896937"/>
          </a:xfrm>
          <a:prstGeom prst="rect">
            <a:avLst/>
          </a:prstGeom>
          <a:noFill/>
          <a:ln w="12700">
            <a:solidFill>
              <a:schemeClr val="bg1"/>
            </a:solidFill>
            <a:miter lim="800000"/>
            <a:headEnd/>
            <a:tailEnd/>
          </a:ln>
        </p:spPr>
      </p:pic>
      <p:pic>
        <p:nvPicPr>
          <p:cNvPr id="34999" name="図 17"/>
          <p:cNvPicPr>
            <a:picLocks noChangeAspect="1"/>
          </p:cNvPicPr>
          <p:nvPr/>
        </p:nvPicPr>
        <p:blipFill>
          <a:blip r:embed="rId21"/>
          <a:srcRect/>
          <a:stretch>
            <a:fillRect/>
          </a:stretch>
        </p:blipFill>
        <p:spPr bwMode="auto">
          <a:xfrm>
            <a:off x="9534525" y="7675563"/>
            <a:ext cx="749300" cy="561975"/>
          </a:xfrm>
          <a:prstGeom prst="rect">
            <a:avLst/>
          </a:prstGeom>
          <a:noFill/>
          <a:ln w="12700">
            <a:solidFill>
              <a:schemeClr val="bg1"/>
            </a:solidFill>
            <a:miter lim="800000"/>
            <a:headEnd/>
            <a:tailEnd/>
          </a:ln>
        </p:spPr>
      </p:pic>
      <p:sp>
        <p:nvSpPr>
          <p:cNvPr id="35001" name="テキスト ボックス 98"/>
          <p:cNvSpPr txBox="1">
            <a:spLocks noChangeArrowheads="1"/>
          </p:cNvSpPr>
          <p:nvPr/>
        </p:nvSpPr>
        <p:spPr bwMode="auto">
          <a:xfrm>
            <a:off x="34925" y="4767263"/>
            <a:ext cx="6869113" cy="215444"/>
          </a:xfrm>
          <a:prstGeom prst="rect">
            <a:avLst/>
          </a:prstGeom>
          <a:noFill/>
          <a:ln w="9525">
            <a:noFill/>
            <a:miter lim="800000"/>
            <a:headEnd/>
            <a:tailEnd/>
          </a:ln>
        </p:spPr>
        <p:txBody>
          <a:bodyPr>
            <a:spAutoFit/>
          </a:bodyPr>
          <a:lstStyle/>
          <a:p>
            <a:r>
              <a:rPr lang="ko-KR" altLang="en-US" sz="800" dirty="0">
                <a:latin typeface="ＭＳ Ｐゴシック" charset="-128"/>
                <a:ea typeface="Gulim" pitchFamily="34" charset="-127"/>
              </a:rPr>
              <a:t>후쿠시마를 대표하는 농산물 </a:t>
            </a:r>
            <a:r>
              <a:rPr lang="en-US" altLang="ko-KR" sz="800" dirty="0">
                <a:latin typeface="ＭＳ Ｐゴシック" charset="-128"/>
              </a:rPr>
              <a:t>‘</a:t>
            </a:r>
            <a:r>
              <a:rPr lang="ko-KR" altLang="en-US" sz="800" dirty="0">
                <a:latin typeface="ＭＳ Ｐゴシック" charset="-128"/>
                <a:ea typeface="Gulim" pitchFamily="34" charset="-127"/>
              </a:rPr>
              <a:t>복숭아</a:t>
            </a:r>
            <a:r>
              <a:rPr lang="ja-JP" altLang="en-US" sz="800" dirty="0">
                <a:latin typeface="ＭＳ Ｐゴシック" charset="-128"/>
              </a:rPr>
              <a:t>：</a:t>
            </a:r>
            <a:r>
              <a:rPr lang="ko-KR" altLang="en-US" sz="800" dirty="0">
                <a:latin typeface="ＭＳ Ｐゴシック" charset="-128"/>
                <a:ea typeface="Gulim" pitchFamily="34" charset="-127"/>
              </a:rPr>
              <a:t>수확량 전국 </a:t>
            </a:r>
            <a:r>
              <a:rPr lang="en-US" altLang="ko-KR" sz="800" dirty="0">
                <a:latin typeface="ＭＳ Ｐゴシック" charset="-128"/>
                <a:ea typeface="Gulim" pitchFamily="34" charset="-127"/>
              </a:rPr>
              <a:t>2</a:t>
            </a:r>
            <a:r>
              <a:rPr lang="ko-KR" altLang="en-US" sz="800" dirty="0">
                <a:latin typeface="ＭＳ Ｐゴシック" charset="-128"/>
                <a:ea typeface="Gulim" pitchFamily="34" charset="-127"/>
              </a:rPr>
              <a:t>위</a:t>
            </a:r>
            <a:r>
              <a:rPr lang="en-US" altLang="ko-KR" sz="800" dirty="0">
                <a:latin typeface="ＭＳ Ｐゴシック" charset="-128"/>
                <a:ea typeface="Gulim" pitchFamily="34" charset="-127"/>
              </a:rPr>
              <a:t>, </a:t>
            </a:r>
            <a:r>
              <a:rPr lang="ko-KR" altLang="ja-JP" sz="800" dirty="0"/>
              <a:t>육식 용 소 </a:t>
            </a:r>
            <a:r>
              <a:rPr lang="ja-JP" altLang="en-US" sz="800" dirty="0" smtClean="0">
                <a:latin typeface="ＭＳ Ｐゴシック" charset="-128"/>
              </a:rPr>
              <a:t>：</a:t>
            </a:r>
            <a:r>
              <a:rPr lang="ko-KR" altLang="en-US" sz="800" dirty="0">
                <a:latin typeface="ＭＳ Ｐゴシック" charset="-128"/>
                <a:ea typeface="Gulim" pitchFamily="34" charset="-127"/>
              </a:rPr>
              <a:t>사육 두수 전국 </a:t>
            </a:r>
            <a:r>
              <a:rPr lang="en-US" altLang="ko-KR" sz="800" dirty="0">
                <a:latin typeface="ＭＳ Ｐゴシック" charset="-128"/>
                <a:ea typeface="Gulim" pitchFamily="34" charset="-127"/>
              </a:rPr>
              <a:t>10</a:t>
            </a:r>
            <a:r>
              <a:rPr lang="ko-KR" altLang="en-US" sz="800" dirty="0">
                <a:latin typeface="ＭＳ Ｐゴシック" charset="-128"/>
                <a:ea typeface="Gulim" pitchFamily="34" charset="-127"/>
              </a:rPr>
              <a:t>위</a:t>
            </a:r>
            <a:r>
              <a:rPr lang="en-US" altLang="ko-KR" sz="800" dirty="0">
                <a:latin typeface="ＭＳ Ｐゴシック" charset="-128"/>
                <a:ea typeface="Gulim" pitchFamily="34" charset="-127"/>
              </a:rPr>
              <a:t>, </a:t>
            </a:r>
            <a:r>
              <a:rPr lang="ko-KR" altLang="en-US" sz="800" dirty="0">
                <a:latin typeface="ＭＳ Ｐゴシック" charset="-128"/>
                <a:ea typeface="Gulim" pitchFamily="34" charset="-127"/>
              </a:rPr>
              <a:t>아스파라거스</a:t>
            </a:r>
            <a:r>
              <a:rPr lang="ja-JP" altLang="en-US" sz="800" dirty="0">
                <a:latin typeface="ＭＳ Ｐゴシック" charset="-128"/>
              </a:rPr>
              <a:t>：</a:t>
            </a:r>
            <a:r>
              <a:rPr lang="ko-KR" altLang="en-US" sz="800" dirty="0">
                <a:latin typeface="ＭＳ Ｐゴシック" charset="-128"/>
                <a:ea typeface="Gulim" pitchFamily="34" charset="-127"/>
              </a:rPr>
              <a:t>수확량 전국 </a:t>
            </a:r>
            <a:r>
              <a:rPr lang="en-US" altLang="ko-KR" sz="800" dirty="0">
                <a:latin typeface="ＭＳ Ｐゴシック" charset="-128"/>
                <a:ea typeface="Gulim" pitchFamily="34" charset="-127"/>
              </a:rPr>
              <a:t>5</a:t>
            </a:r>
            <a:r>
              <a:rPr lang="ko-KR" altLang="en-US" sz="800" dirty="0">
                <a:latin typeface="ＭＳ Ｐゴシック" charset="-128"/>
                <a:ea typeface="Gulim" pitchFamily="34" charset="-127"/>
              </a:rPr>
              <a:t>위</a:t>
            </a:r>
            <a:r>
              <a:rPr lang="ja-JP" altLang="en-US" sz="800" dirty="0">
                <a:latin typeface="ＭＳ Ｐゴシック" charset="-128"/>
              </a:rPr>
              <a:t>（</a:t>
            </a:r>
            <a:r>
              <a:rPr lang="ko-KR" altLang="en-US" sz="800" dirty="0">
                <a:latin typeface="ＭＳ Ｐゴシック" charset="-128"/>
                <a:ea typeface="Gulim" pitchFamily="34" charset="-127"/>
              </a:rPr>
              <a:t>다 </a:t>
            </a:r>
            <a:r>
              <a:rPr lang="en-US" altLang="ko-KR" sz="800" dirty="0">
                <a:latin typeface="ＭＳ Ｐゴシック" charset="-128"/>
                <a:ea typeface="Gulim" pitchFamily="34" charset="-127"/>
              </a:rPr>
              <a:t>2010</a:t>
            </a:r>
            <a:r>
              <a:rPr lang="ko-KR" altLang="en-US" sz="800" dirty="0">
                <a:latin typeface="ＭＳ Ｐゴシック" charset="-128"/>
                <a:ea typeface="Gulim" pitchFamily="34" charset="-127"/>
              </a:rPr>
              <a:t>년</a:t>
            </a:r>
            <a:r>
              <a:rPr lang="ja-JP" altLang="en-US" sz="800" dirty="0">
                <a:latin typeface="ＭＳ Ｐゴシック" charset="-128"/>
              </a:rPr>
              <a:t>）</a:t>
            </a:r>
            <a:r>
              <a:rPr lang="en-US" altLang="ko-KR" sz="800" dirty="0">
                <a:latin typeface="ＭＳ Ｐゴシック" charset="-128"/>
              </a:rPr>
              <a:t>’</a:t>
            </a:r>
            <a:r>
              <a:rPr lang="ko-KR" altLang="en-US" sz="800" dirty="0">
                <a:latin typeface="ＭＳ Ｐゴシック" charset="-128"/>
                <a:ea typeface="Gulim" pitchFamily="34" charset="-127"/>
              </a:rPr>
              <a:t>의 가격 추이</a:t>
            </a:r>
            <a:endParaRPr lang="ja-JP" altLang="en-US" sz="800" dirty="0">
              <a:latin typeface="ＭＳ Ｐゴシック" charset="-128"/>
              <a:ea typeface="Gulim" pitchFamily="34" charset="-127"/>
            </a:endParaRPr>
          </a:p>
        </p:txBody>
      </p:sp>
      <p:sp>
        <p:nvSpPr>
          <p:cNvPr id="29" name="正方形/長方形 28"/>
          <p:cNvSpPr/>
          <p:nvPr/>
        </p:nvSpPr>
        <p:spPr>
          <a:xfrm>
            <a:off x="306776" y="5121275"/>
            <a:ext cx="1973262" cy="44450"/>
          </a:xfrm>
          <a:prstGeom prst="rect">
            <a:avLst/>
          </a:prstGeom>
          <a:solidFill>
            <a:srgbClr val="FF99CC">
              <a:alpha val="3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 name="テキスト ボックス 2"/>
          <p:cNvSpPr txBox="1"/>
          <p:nvPr/>
        </p:nvSpPr>
        <p:spPr>
          <a:xfrm>
            <a:off x="939800" y="4923631"/>
            <a:ext cx="708025" cy="304800"/>
          </a:xfrm>
          <a:prstGeom prst="rect">
            <a:avLst/>
          </a:prstGeom>
          <a:noFill/>
        </p:spPr>
        <p:txBody>
          <a:bodyPr wrap="none">
            <a:spAutoFit/>
          </a:bodyPr>
          <a:lstStyle/>
          <a:p>
            <a:pPr>
              <a:defRPr/>
            </a:pPr>
            <a:r>
              <a:rPr lang="ko-KR" altLang="en-US" sz="1400" b="1" dirty="0">
                <a:effectLst>
                  <a:outerShdw blurRad="38100" dist="38100" dir="2700000" algn="tl">
                    <a:srgbClr val="C0C0C0"/>
                  </a:outerShdw>
                </a:effectLst>
                <a:latin typeface="ＭＳ Ｐゴシック" charset="-128"/>
                <a:ea typeface="Gulim" pitchFamily="34" charset="-127"/>
              </a:rPr>
              <a:t>복숭아</a:t>
            </a:r>
          </a:p>
        </p:txBody>
      </p:sp>
      <p:sp>
        <p:nvSpPr>
          <p:cNvPr id="102" name="正方形/長方形 101"/>
          <p:cNvSpPr/>
          <p:nvPr/>
        </p:nvSpPr>
        <p:spPr>
          <a:xfrm>
            <a:off x="2576067" y="5153025"/>
            <a:ext cx="1993900" cy="44450"/>
          </a:xfrm>
          <a:prstGeom prst="rect">
            <a:avLst/>
          </a:prstGeom>
          <a:solidFill>
            <a:srgbClr val="FFC000">
              <a:alpha val="3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9" name="テキスト ボックス 78"/>
          <p:cNvSpPr txBox="1"/>
          <p:nvPr/>
        </p:nvSpPr>
        <p:spPr>
          <a:xfrm>
            <a:off x="2850356" y="4905376"/>
            <a:ext cx="1628775" cy="304800"/>
          </a:xfrm>
          <a:prstGeom prst="rect">
            <a:avLst/>
          </a:prstGeom>
          <a:noFill/>
        </p:spPr>
        <p:txBody>
          <a:bodyPr wrap="none">
            <a:spAutoFit/>
          </a:bodyPr>
          <a:lstStyle/>
          <a:p>
            <a:pPr>
              <a:defRPr/>
            </a:pPr>
            <a:r>
              <a:rPr lang="ko-KR" altLang="en-US" sz="1400" b="1" dirty="0">
                <a:effectLst>
                  <a:outerShdw blurRad="38100" dist="38100" dir="2700000" algn="tl">
                    <a:srgbClr val="C0C0C0"/>
                  </a:outerShdw>
                </a:effectLst>
                <a:latin typeface="ＭＳ Ｐゴシック" charset="-128"/>
                <a:ea typeface="Gulim" pitchFamily="34" charset="-127"/>
              </a:rPr>
              <a:t>육식 용 소</a:t>
            </a:r>
            <a:r>
              <a:rPr lang="en-US" altLang="ko-KR" sz="1400" b="1" dirty="0">
                <a:effectLst>
                  <a:outerShdw blurRad="38100" dist="38100" dir="2700000" algn="tl">
                    <a:srgbClr val="C0C0C0"/>
                  </a:outerShdw>
                </a:effectLst>
                <a:latin typeface="ＭＳ Ｐゴシック" charset="-128"/>
                <a:ea typeface="Gulim" pitchFamily="34" charset="-127"/>
              </a:rPr>
              <a:t>(</a:t>
            </a:r>
            <a:r>
              <a:rPr lang="ko-KR" altLang="en-US" sz="1400" b="1" dirty="0">
                <a:effectLst>
                  <a:outerShdw blurRad="38100" dist="38100" dir="2700000" algn="tl">
                    <a:srgbClr val="C0C0C0"/>
                  </a:outerShdw>
                </a:effectLst>
                <a:latin typeface="ＭＳ Ｐゴシック" charset="-128"/>
                <a:ea typeface="Gulim" pitchFamily="34" charset="-127"/>
              </a:rPr>
              <a:t>일본산</a:t>
            </a:r>
            <a:r>
              <a:rPr lang="en-US" altLang="ko-KR" sz="1400" b="1" dirty="0">
                <a:effectLst>
                  <a:outerShdw blurRad="38100" dist="38100" dir="2700000" algn="tl">
                    <a:srgbClr val="C0C0C0"/>
                  </a:outerShdw>
                </a:effectLst>
                <a:latin typeface="ＭＳ Ｐゴシック" charset="-128"/>
                <a:ea typeface="Gulim" pitchFamily="34" charset="-127"/>
              </a:rPr>
              <a:t>)</a:t>
            </a:r>
          </a:p>
        </p:txBody>
      </p:sp>
      <p:sp>
        <p:nvSpPr>
          <p:cNvPr id="27" name="正方形/長方形 26"/>
          <p:cNvSpPr/>
          <p:nvPr/>
        </p:nvSpPr>
        <p:spPr>
          <a:xfrm>
            <a:off x="-11113" y="7046912"/>
            <a:ext cx="4271963" cy="2038349"/>
          </a:xfrm>
          <a:prstGeom prst="rect">
            <a:avLst/>
          </a:prstGeom>
          <a:no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5" name="正方形/長方形 104"/>
          <p:cNvSpPr/>
          <p:nvPr/>
        </p:nvSpPr>
        <p:spPr>
          <a:xfrm>
            <a:off x="4357688" y="7050088"/>
            <a:ext cx="2400300" cy="2028825"/>
          </a:xfrm>
          <a:prstGeom prst="rect">
            <a:avLst/>
          </a:prstGeom>
          <a:no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5009" name="Picture 3" descr="C:\Users\159935\Desktop\いめーじ\9bbd72e3.gif"/>
          <p:cNvPicPr>
            <a:picLocks noChangeAspect="1" noChangeArrowheads="1"/>
          </p:cNvPicPr>
          <p:nvPr/>
        </p:nvPicPr>
        <p:blipFill>
          <a:blip r:embed="rId22"/>
          <a:srcRect/>
          <a:stretch>
            <a:fillRect/>
          </a:stretch>
        </p:blipFill>
        <p:spPr bwMode="auto">
          <a:xfrm>
            <a:off x="11288713" y="4875213"/>
            <a:ext cx="930275" cy="768350"/>
          </a:xfrm>
          <a:prstGeom prst="rect">
            <a:avLst/>
          </a:prstGeom>
          <a:noFill/>
          <a:ln w="9525">
            <a:noFill/>
            <a:miter lim="800000"/>
            <a:headEnd/>
            <a:tailEnd/>
          </a:ln>
        </p:spPr>
      </p:pic>
      <p:graphicFrame>
        <p:nvGraphicFramePr>
          <p:cNvPr id="106" name="表 105"/>
          <p:cNvGraphicFramePr>
            <a:graphicFrameLocks noGrp="1"/>
          </p:cNvGraphicFramePr>
          <p:nvPr/>
        </p:nvGraphicFramePr>
        <p:xfrm>
          <a:off x="10283825" y="4621213"/>
          <a:ext cx="2184299" cy="1032920"/>
        </p:xfrm>
        <a:graphic>
          <a:graphicData uri="http://schemas.openxmlformats.org/drawingml/2006/table">
            <a:tbl>
              <a:tblPr firstRow="1" bandRow="1">
                <a:tableStyleId>{5940675A-B579-460E-94D1-54222C63F5DA}</a:tableStyleId>
              </a:tblPr>
              <a:tblGrid>
                <a:gridCol w="371732"/>
                <a:gridCol w="615306"/>
                <a:gridCol w="579111"/>
                <a:gridCol w="618150"/>
              </a:tblGrid>
              <a:tr h="126978">
                <a:tc>
                  <a:txBody>
                    <a:bodyPr/>
                    <a:lstStyle/>
                    <a:p>
                      <a:pPr>
                        <a:lnSpc>
                          <a:spcPts val="800"/>
                        </a:lnSpc>
                      </a:pPr>
                      <a:endParaRPr kumimoji="1" lang="ja-JP" altLang="en-US" sz="800" dirty="0"/>
                    </a:p>
                  </a:txBody>
                  <a:tcPr marL="18095" marR="18095" marT="22980" marB="22980" anchor="ctr">
                    <a:solidFill>
                      <a:schemeClr val="bg1"/>
                    </a:solidFill>
                  </a:tcPr>
                </a:tc>
                <a:tc>
                  <a:txBody>
                    <a:bodyPr/>
                    <a:lstStyle/>
                    <a:p>
                      <a:pPr algn="ctr">
                        <a:lnSpc>
                          <a:spcPts val="800"/>
                        </a:lnSpc>
                      </a:pPr>
                      <a:r>
                        <a:rPr kumimoji="1" lang="ja-JP" altLang="en-US" sz="800" dirty="0" smtClean="0">
                          <a:latin typeface="+mj-ea"/>
                          <a:ea typeface="+mj-ea"/>
                        </a:rPr>
                        <a:t>銘柄</a:t>
                      </a:r>
                      <a:endParaRPr kumimoji="1" lang="ja-JP" altLang="en-US" sz="800" dirty="0">
                        <a:latin typeface="+mj-ea"/>
                        <a:ea typeface="+mj-ea"/>
                      </a:endParaRPr>
                    </a:p>
                  </a:txBody>
                  <a:tcPr marL="18095" marR="18095" marT="22980" marB="22980" anchor="ctr">
                    <a:solidFill>
                      <a:srgbClr val="CCFF33"/>
                    </a:solidFill>
                  </a:tcPr>
                </a:tc>
                <a:tc>
                  <a:txBody>
                    <a:bodyPr/>
                    <a:lstStyle/>
                    <a:p>
                      <a:pPr algn="ctr">
                        <a:lnSpc>
                          <a:spcPts val="800"/>
                        </a:lnSpc>
                      </a:pPr>
                      <a:r>
                        <a:rPr kumimoji="1" lang="ja-JP" altLang="en-US" sz="800" dirty="0" smtClean="0">
                          <a:latin typeface="+mj-ea"/>
                          <a:ea typeface="+mj-ea"/>
                        </a:rPr>
                        <a:t>金額</a:t>
                      </a:r>
                      <a:r>
                        <a:rPr kumimoji="1" lang="en-US" altLang="ja-JP" sz="800" dirty="0" smtClean="0">
                          <a:latin typeface="+mj-ea"/>
                          <a:ea typeface="+mj-ea"/>
                        </a:rPr>
                        <a:t>(</a:t>
                      </a:r>
                      <a:r>
                        <a:rPr kumimoji="1" lang="ja-JP" altLang="en-US" sz="800" dirty="0" smtClean="0">
                          <a:latin typeface="+mj-ea"/>
                          <a:ea typeface="+mj-ea"/>
                        </a:rPr>
                        <a:t>円</a:t>
                      </a:r>
                      <a:r>
                        <a:rPr kumimoji="1" lang="en-US" altLang="ja-JP" sz="800" dirty="0" smtClean="0">
                          <a:latin typeface="+mj-ea"/>
                          <a:ea typeface="+mj-ea"/>
                        </a:rPr>
                        <a:t>)</a:t>
                      </a:r>
                      <a:endParaRPr kumimoji="1" lang="ja-JP" altLang="en-US" sz="800" dirty="0">
                        <a:latin typeface="+mj-ea"/>
                        <a:ea typeface="+mj-ea"/>
                      </a:endParaRPr>
                    </a:p>
                  </a:txBody>
                  <a:tcPr marL="18095" marR="18095" marT="22980" marB="22980" anchor="ctr">
                    <a:solidFill>
                      <a:srgbClr val="CCFF33"/>
                    </a:solidFill>
                  </a:tcPr>
                </a:tc>
                <a:tc>
                  <a:txBody>
                    <a:bodyPr/>
                    <a:lstStyle/>
                    <a:p>
                      <a:pPr algn="ctr">
                        <a:lnSpc>
                          <a:spcPts val="800"/>
                        </a:lnSpc>
                      </a:pPr>
                      <a:r>
                        <a:rPr kumimoji="1" lang="ja-JP" altLang="en-US" sz="800" dirty="0" smtClean="0">
                          <a:latin typeface="+mj-ea"/>
                          <a:ea typeface="+mj-ea"/>
                        </a:rPr>
                        <a:t>昨年比</a:t>
                      </a:r>
                      <a:r>
                        <a:rPr kumimoji="1" lang="en-US" altLang="ja-JP" sz="800" dirty="0" smtClean="0">
                          <a:latin typeface="+mj-ea"/>
                          <a:ea typeface="+mj-ea"/>
                        </a:rPr>
                        <a:t>(</a:t>
                      </a:r>
                      <a:r>
                        <a:rPr kumimoji="1" lang="ja-JP" altLang="en-US" sz="800" dirty="0" smtClean="0">
                          <a:latin typeface="+mj-ea"/>
                          <a:ea typeface="+mj-ea"/>
                        </a:rPr>
                        <a:t>円</a:t>
                      </a:r>
                      <a:r>
                        <a:rPr kumimoji="1" lang="en-US" altLang="ja-JP" sz="800" dirty="0" smtClean="0">
                          <a:latin typeface="+mj-ea"/>
                          <a:ea typeface="+mj-ea"/>
                        </a:rPr>
                        <a:t>)</a:t>
                      </a:r>
                      <a:endParaRPr kumimoji="1" lang="ja-JP" altLang="en-US" sz="800" dirty="0">
                        <a:latin typeface="+mj-ea"/>
                        <a:ea typeface="+mj-ea"/>
                      </a:endParaRPr>
                    </a:p>
                  </a:txBody>
                  <a:tcPr marL="18095" marR="18095" marT="22980" marB="22980" anchor="ctr">
                    <a:solidFill>
                      <a:srgbClr val="CCFF33"/>
                    </a:solidFill>
                  </a:tcPr>
                </a:tc>
              </a:tr>
              <a:tr h="94094">
                <a:tc rowSpan="2">
                  <a:txBody>
                    <a:bodyPr/>
                    <a:lstStyle/>
                    <a:p>
                      <a:pPr algn="ctr">
                        <a:lnSpc>
                          <a:spcPts val="800"/>
                        </a:lnSpc>
                      </a:pPr>
                      <a:r>
                        <a:rPr kumimoji="1" lang="ja-JP" altLang="en-US" sz="800" dirty="0" smtClean="0"/>
                        <a:t>会津</a:t>
                      </a:r>
                      <a:endParaRPr kumimoji="1" lang="ja-JP" altLang="en-US" sz="800" dirty="0"/>
                    </a:p>
                  </a:txBody>
                  <a:tcPr marL="18095" marR="18095" marT="22980" marB="22980" anchor="ctr">
                    <a:solidFill>
                      <a:srgbClr val="FFFF99"/>
                    </a:solidFill>
                  </a:tcPr>
                </a:tc>
                <a:tc>
                  <a:txBody>
                    <a:bodyPr/>
                    <a:lstStyle/>
                    <a:p>
                      <a:pPr algn="ctr">
                        <a:lnSpc>
                          <a:spcPts val="800"/>
                        </a:lnSpc>
                      </a:pPr>
                      <a:r>
                        <a:rPr kumimoji="1" lang="ja-JP" altLang="en-US" sz="800" dirty="0" smtClean="0"/>
                        <a:t>コシヒカリ</a:t>
                      </a:r>
                      <a:endParaRPr kumimoji="1" lang="ja-JP" altLang="en-US" sz="800" dirty="0"/>
                    </a:p>
                  </a:txBody>
                  <a:tcPr marL="18095" marR="18095" marT="22980" marB="22980" anchor="ctr">
                    <a:solidFill>
                      <a:schemeClr val="bg1">
                        <a:alpha val="80000"/>
                      </a:schemeClr>
                    </a:solidFill>
                  </a:tcPr>
                </a:tc>
                <a:tc>
                  <a:txBody>
                    <a:bodyPr/>
                    <a:lstStyle/>
                    <a:p>
                      <a:pPr algn="r">
                        <a:lnSpc>
                          <a:spcPts val="800"/>
                        </a:lnSpc>
                      </a:pPr>
                      <a:r>
                        <a:rPr kumimoji="1" lang="ja-JP" altLang="en-US" sz="800" dirty="0" smtClean="0"/>
                        <a:t>１００００</a:t>
                      </a:r>
                      <a:endParaRPr kumimoji="1" lang="ja-JP" altLang="en-US" sz="800" dirty="0"/>
                    </a:p>
                  </a:txBody>
                  <a:tcPr marL="18095" marR="18095" marT="22980" marB="22980" anchor="ctr">
                    <a:solidFill>
                      <a:schemeClr val="bg1">
                        <a:alpha val="80000"/>
                      </a:schemeClr>
                    </a:solidFill>
                  </a:tcPr>
                </a:tc>
                <a:tc>
                  <a:txBody>
                    <a:bodyPr/>
                    <a:lstStyle/>
                    <a:p>
                      <a:pPr algn="r">
                        <a:lnSpc>
                          <a:spcPts val="800"/>
                        </a:lnSpc>
                      </a:pPr>
                      <a:r>
                        <a:rPr kumimoji="1" lang="ja-JP" altLang="en-US" sz="800" dirty="0" smtClean="0">
                          <a:solidFill>
                            <a:srgbClr val="FF0000"/>
                          </a:solidFill>
                        </a:rPr>
                        <a:t>▼２１００</a:t>
                      </a:r>
                      <a:endParaRPr kumimoji="1" lang="ja-JP" altLang="en-US" sz="800" dirty="0">
                        <a:solidFill>
                          <a:srgbClr val="FF0000"/>
                        </a:solidFill>
                      </a:endParaRPr>
                    </a:p>
                  </a:txBody>
                  <a:tcPr marL="18095" marR="18095" marT="22980" marB="22980" anchor="ctr">
                    <a:solidFill>
                      <a:schemeClr val="bg1">
                        <a:alpha val="80000"/>
                      </a:schemeClr>
                    </a:solidFill>
                  </a:tcPr>
                </a:tc>
              </a:tr>
              <a:tr h="90550">
                <a:tc vMerge="1">
                  <a:txBody>
                    <a:bodyPr/>
                    <a:lstStyle/>
                    <a:p>
                      <a:endParaRPr kumimoji="1" lang="ja-JP" altLang="en-US" dirty="0"/>
                    </a:p>
                  </a:txBody>
                  <a:tcPr marL="36000" marR="36000" anchor="ctr">
                    <a:solidFill>
                      <a:schemeClr val="bg1"/>
                    </a:solidFill>
                  </a:tcPr>
                </a:tc>
                <a:tc>
                  <a:txBody>
                    <a:bodyPr/>
                    <a:lstStyle/>
                    <a:p>
                      <a:pPr algn="ctr">
                        <a:lnSpc>
                          <a:spcPts val="800"/>
                        </a:lnSpc>
                      </a:pPr>
                      <a:r>
                        <a:rPr kumimoji="1" lang="ja-JP" altLang="en-US" sz="800" dirty="0" smtClean="0"/>
                        <a:t>ひとめぼれ</a:t>
                      </a:r>
                      <a:endParaRPr kumimoji="1" lang="ja-JP" altLang="en-US" sz="800" dirty="0"/>
                    </a:p>
                  </a:txBody>
                  <a:tcPr marL="18095" marR="18095" marT="22980" marB="22980" anchor="ctr">
                    <a:solidFill>
                      <a:schemeClr val="accent5">
                        <a:lumMod val="20000"/>
                        <a:lumOff val="80000"/>
                        <a:alpha val="80000"/>
                      </a:schemeClr>
                    </a:solidFill>
                  </a:tcPr>
                </a:tc>
                <a:tc>
                  <a:txBody>
                    <a:bodyPr/>
                    <a:lstStyle/>
                    <a:p>
                      <a:pPr algn="r">
                        <a:lnSpc>
                          <a:spcPts val="800"/>
                        </a:lnSpc>
                      </a:pPr>
                      <a:r>
                        <a:rPr kumimoji="1" lang="ja-JP" altLang="en-US" sz="800" dirty="0" smtClean="0"/>
                        <a:t>８０００</a:t>
                      </a:r>
                      <a:endParaRPr kumimoji="1" lang="ja-JP" altLang="en-US" sz="800" dirty="0"/>
                    </a:p>
                  </a:txBody>
                  <a:tcPr marL="18095" marR="18095" marT="22980" marB="22980" anchor="ctr">
                    <a:solidFill>
                      <a:schemeClr val="accent5">
                        <a:lumMod val="20000"/>
                        <a:lumOff val="80000"/>
                        <a:alpha val="80000"/>
                      </a:schemeClr>
                    </a:solidFill>
                  </a:tcPr>
                </a:tc>
                <a:tc>
                  <a:txBody>
                    <a:bodyPr/>
                    <a:lstStyle/>
                    <a:p>
                      <a:pPr algn="r">
                        <a:lnSpc>
                          <a:spcPts val="800"/>
                        </a:lnSpc>
                      </a:pPr>
                      <a:r>
                        <a:rPr kumimoji="1" lang="ja-JP" altLang="en-US" sz="800" dirty="0" smtClean="0">
                          <a:solidFill>
                            <a:srgbClr val="FF0000"/>
                          </a:solidFill>
                        </a:rPr>
                        <a:t>▼２６００</a:t>
                      </a:r>
                      <a:endParaRPr kumimoji="1" lang="ja-JP" altLang="en-US" sz="800" dirty="0">
                        <a:solidFill>
                          <a:srgbClr val="FF0000"/>
                        </a:solidFill>
                      </a:endParaRPr>
                    </a:p>
                  </a:txBody>
                  <a:tcPr marL="18095" marR="18095" marT="22980" marB="22980" anchor="ctr">
                    <a:solidFill>
                      <a:schemeClr val="accent5">
                        <a:lumMod val="20000"/>
                        <a:lumOff val="80000"/>
                        <a:alpha val="80000"/>
                      </a:schemeClr>
                    </a:solidFill>
                  </a:tcPr>
                </a:tc>
              </a:tr>
              <a:tr h="87006">
                <a:tc rowSpan="2">
                  <a:txBody>
                    <a:bodyPr/>
                    <a:lstStyle/>
                    <a:p>
                      <a:pPr algn="ctr">
                        <a:lnSpc>
                          <a:spcPts val="800"/>
                        </a:lnSpc>
                      </a:pPr>
                      <a:r>
                        <a:rPr kumimoji="1" lang="ja-JP" altLang="en-US" sz="800" dirty="0" smtClean="0"/>
                        <a:t>中通り</a:t>
                      </a:r>
                      <a:endParaRPr kumimoji="1" lang="ja-JP" altLang="en-US" sz="800" dirty="0"/>
                    </a:p>
                  </a:txBody>
                  <a:tcPr marL="18095" marR="18095" marT="22980" marB="22980" anchor="ctr">
                    <a:solidFill>
                      <a:srgbClr val="FFFF99"/>
                    </a:solidFill>
                  </a:tcPr>
                </a:tc>
                <a:tc>
                  <a:txBody>
                    <a:bodyPr/>
                    <a:lstStyle/>
                    <a:p>
                      <a:pPr algn="ctr">
                        <a:lnSpc>
                          <a:spcPts val="800"/>
                        </a:lnSpc>
                      </a:pPr>
                      <a:r>
                        <a:rPr kumimoji="1" lang="ja-JP" altLang="en-US" sz="800" dirty="0" smtClean="0"/>
                        <a:t>コシヒカリ</a:t>
                      </a:r>
                      <a:endParaRPr kumimoji="1" lang="ja-JP" altLang="en-US" sz="800" dirty="0"/>
                    </a:p>
                  </a:txBody>
                  <a:tcPr marL="18095" marR="18095" marT="22980" marB="22980" anchor="ctr">
                    <a:solidFill>
                      <a:schemeClr val="bg1">
                        <a:alpha val="80000"/>
                      </a:schemeClr>
                    </a:solidFill>
                  </a:tcPr>
                </a:tc>
                <a:tc>
                  <a:txBody>
                    <a:bodyPr/>
                    <a:lstStyle/>
                    <a:p>
                      <a:pPr algn="r">
                        <a:lnSpc>
                          <a:spcPts val="800"/>
                        </a:lnSpc>
                      </a:pPr>
                      <a:r>
                        <a:rPr kumimoji="1" lang="ja-JP" altLang="en-US" sz="800" dirty="0" smtClean="0"/>
                        <a:t>７２００</a:t>
                      </a:r>
                      <a:endParaRPr kumimoji="1" lang="ja-JP" altLang="en-US" sz="800" dirty="0"/>
                    </a:p>
                  </a:txBody>
                  <a:tcPr marL="18095" marR="18095" marT="22980" marB="22980" anchor="ctr">
                    <a:solidFill>
                      <a:schemeClr val="bg1">
                        <a:alpha val="80000"/>
                      </a:schemeClr>
                    </a:solidFill>
                  </a:tcPr>
                </a:tc>
                <a:tc>
                  <a:txBody>
                    <a:bodyPr/>
                    <a:lstStyle/>
                    <a:p>
                      <a:pPr algn="r">
                        <a:lnSpc>
                          <a:spcPts val="800"/>
                        </a:lnSpc>
                      </a:pPr>
                      <a:r>
                        <a:rPr kumimoji="1" lang="ja-JP" altLang="en-US" sz="800" dirty="0" smtClean="0">
                          <a:solidFill>
                            <a:srgbClr val="FF0000"/>
                          </a:solidFill>
                        </a:rPr>
                        <a:t>▼３９００</a:t>
                      </a:r>
                      <a:endParaRPr kumimoji="1" lang="ja-JP" altLang="en-US" sz="800" dirty="0">
                        <a:solidFill>
                          <a:srgbClr val="FF0000"/>
                        </a:solidFill>
                      </a:endParaRPr>
                    </a:p>
                  </a:txBody>
                  <a:tcPr marL="18095" marR="18095" marT="22980" marB="22980" anchor="ctr">
                    <a:solidFill>
                      <a:schemeClr val="bg1">
                        <a:alpha val="80000"/>
                      </a:schemeClr>
                    </a:solidFill>
                  </a:tcPr>
                </a:tc>
              </a:tr>
              <a:tr h="83462">
                <a:tc vMerge="1">
                  <a:txBody>
                    <a:bodyPr/>
                    <a:lstStyle/>
                    <a:p>
                      <a:endParaRPr kumimoji="1" lang="ja-JP" altLang="en-US" dirty="0"/>
                    </a:p>
                  </a:txBody>
                  <a:tcPr marL="36000" marR="36000" anchor="ctr">
                    <a:solidFill>
                      <a:schemeClr val="bg1"/>
                    </a:solidFill>
                  </a:tcPr>
                </a:tc>
                <a:tc>
                  <a:txBody>
                    <a:bodyPr/>
                    <a:lstStyle/>
                    <a:p>
                      <a:pPr algn="ctr">
                        <a:lnSpc>
                          <a:spcPts val="800"/>
                        </a:lnSpc>
                      </a:pPr>
                      <a:r>
                        <a:rPr kumimoji="1" lang="ja-JP" altLang="en-US" sz="800" dirty="0" smtClean="0"/>
                        <a:t>ひとめぼれ</a:t>
                      </a:r>
                      <a:endParaRPr kumimoji="1" lang="ja-JP" altLang="en-US" sz="800" dirty="0"/>
                    </a:p>
                  </a:txBody>
                  <a:tcPr marL="18095" marR="18095" marT="22980" marB="22980" anchor="ctr">
                    <a:solidFill>
                      <a:schemeClr val="accent5">
                        <a:lumMod val="20000"/>
                        <a:lumOff val="80000"/>
                        <a:alpha val="80000"/>
                      </a:schemeClr>
                    </a:solidFill>
                  </a:tcPr>
                </a:tc>
                <a:tc>
                  <a:txBody>
                    <a:bodyPr/>
                    <a:lstStyle/>
                    <a:p>
                      <a:pPr algn="r">
                        <a:lnSpc>
                          <a:spcPts val="800"/>
                        </a:lnSpc>
                      </a:pPr>
                      <a:r>
                        <a:rPr kumimoji="1" lang="ja-JP" altLang="en-US" sz="800" dirty="0" smtClean="0"/>
                        <a:t>６８００</a:t>
                      </a:r>
                      <a:endParaRPr kumimoji="1" lang="ja-JP" altLang="en-US" sz="800" dirty="0"/>
                    </a:p>
                  </a:txBody>
                  <a:tcPr marL="18095" marR="18095" marT="22980" marB="22980" anchor="ctr">
                    <a:solidFill>
                      <a:schemeClr val="accent5">
                        <a:lumMod val="20000"/>
                        <a:lumOff val="80000"/>
                        <a:alpha val="80000"/>
                      </a:schemeClr>
                    </a:solidFill>
                  </a:tcPr>
                </a:tc>
                <a:tc>
                  <a:txBody>
                    <a:bodyPr/>
                    <a:lstStyle/>
                    <a:p>
                      <a:pPr algn="r">
                        <a:lnSpc>
                          <a:spcPts val="800"/>
                        </a:lnSpc>
                      </a:pPr>
                      <a:r>
                        <a:rPr kumimoji="1" lang="ja-JP" altLang="en-US" sz="800" dirty="0" smtClean="0">
                          <a:solidFill>
                            <a:srgbClr val="FF0000"/>
                          </a:solidFill>
                        </a:rPr>
                        <a:t>▼３３００</a:t>
                      </a:r>
                      <a:endParaRPr kumimoji="1" lang="ja-JP" altLang="en-US" sz="800" dirty="0">
                        <a:solidFill>
                          <a:srgbClr val="FF0000"/>
                        </a:solidFill>
                      </a:endParaRPr>
                    </a:p>
                  </a:txBody>
                  <a:tcPr marL="18095" marR="18095" marT="22980" marB="22980" anchor="ctr">
                    <a:solidFill>
                      <a:schemeClr val="accent5">
                        <a:lumMod val="20000"/>
                        <a:lumOff val="80000"/>
                        <a:alpha val="80000"/>
                      </a:schemeClr>
                    </a:solidFill>
                  </a:tcPr>
                </a:tc>
              </a:tr>
              <a:tr h="79918">
                <a:tc rowSpan="2">
                  <a:txBody>
                    <a:bodyPr/>
                    <a:lstStyle/>
                    <a:p>
                      <a:pPr algn="ctr">
                        <a:lnSpc>
                          <a:spcPts val="800"/>
                        </a:lnSpc>
                      </a:pPr>
                      <a:r>
                        <a:rPr kumimoji="1" lang="ja-JP" altLang="en-US" sz="800" dirty="0" smtClean="0"/>
                        <a:t>浜通り</a:t>
                      </a:r>
                      <a:endParaRPr kumimoji="1" lang="ja-JP" altLang="en-US" sz="800" dirty="0"/>
                    </a:p>
                  </a:txBody>
                  <a:tcPr marL="18095" marR="18095" marT="22980" marB="22980" anchor="ctr">
                    <a:solidFill>
                      <a:srgbClr val="FFFF99"/>
                    </a:solidFill>
                  </a:tcPr>
                </a:tc>
                <a:tc>
                  <a:txBody>
                    <a:bodyPr/>
                    <a:lstStyle/>
                    <a:p>
                      <a:pPr algn="ctr">
                        <a:lnSpc>
                          <a:spcPts val="800"/>
                        </a:lnSpc>
                      </a:pPr>
                      <a:r>
                        <a:rPr kumimoji="1" lang="ja-JP" altLang="en-US" sz="800" dirty="0" smtClean="0"/>
                        <a:t>コシヒカリ</a:t>
                      </a:r>
                      <a:endParaRPr kumimoji="1" lang="ja-JP" altLang="en-US" sz="800" dirty="0"/>
                    </a:p>
                  </a:txBody>
                  <a:tcPr marL="18095" marR="18095" marT="22980" marB="22980" anchor="ctr">
                    <a:solidFill>
                      <a:schemeClr val="bg1">
                        <a:alpha val="80000"/>
                      </a:schemeClr>
                    </a:solidFill>
                  </a:tcPr>
                </a:tc>
                <a:tc>
                  <a:txBody>
                    <a:bodyPr/>
                    <a:lstStyle/>
                    <a:p>
                      <a:pPr algn="r">
                        <a:lnSpc>
                          <a:spcPts val="800"/>
                        </a:lnSpc>
                      </a:pPr>
                      <a:r>
                        <a:rPr kumimoji="1" lang="ja-JP" altLang="en-US" sz="800" dirty="0" smtClean="0"/>
                        <a:t>６９００</a:t>
                      </a:r>
                      <a:endParaRPr kumimoji="1" lang="ja-JP" altLang="en-US" sz="800" dirty="0"/>
                    </a:p>
                  </a:txBody>
                  <a:tcPr marL="18095" marR="18095" marT="22980" marB="22980" anchor="ctr">
                    <a:solidFill>
                      <a:schemeClr val="bg1">
                        <a:alpha val="80000"/>
                      </a:schemeClr>
                    </a:solidFill>
                  </a:tcPr>
                </a:tc>
                <a:tc>
                  <a:txBody>
                    <a:bodyPr/>
                    <a:lstStyle/>
                    <a:p>
                      <a:pPr algn="r">
                        <a:lnSpc>
                          <a:spcPts val="800"/>
                        </a:lnSpc>
                      </a:pPr>
                      <a:r>
                        <a:rPr kumimoji="1" lang="ja-JP" altLang="en-US" sz="800" dirty="0" smtClean="0">
                          <a:solidFill>
                            <a:srgbClr val="FF0000"/>
                          </a:solidFill>
                        </a:rPr>
                        <a:t>▼４２００</a:t>
                      </a:r>
                      <a:endParaRPr kumimoji="1" lang="ja-JP" altLang="en-US" sz="800" dirty="0">
                        <a:solidFill>
                          <a:srgbClr val="FF0000"/>
                        </a:solidFill>
                      </a:endParaRPr>
                    </a:p>
                  </a:txBody>
                  <a:tcPr marL="18095" marR="18095" marT="22980" marB="22980" anchor="ctr">
                    <a:solidFill>
                      <a:schemeClr val="bg1">
                        <a:alpha val="80000"/>
                      </a:schemeClr>
                    </a:solidFill>
                  </a:tcPr>
                </a:tc>
              </a:tr>
              <a:tr h="76374">
                <a:tc vMerge="1">
                  <a:txBody>
                    <a:bodyPr/>
                    <a:lstStyle/>
                    <a:p>
                      <a:endParaRPr kumimoji="1" lang="ja-JP" altLang="en-US" dirty="0"/>
                    </a:p>
                  </a:txBody>
                  <a:tcPr marL="36000" marR="36000" anchor="ctr">
                    <a:solidFill>
                      <a:schemeClr val="bg1"/>
                    </a:solidFill>
                  </a:tcPr>
                </a:tc>
                <a:tc>
                  <a:txBody>
                    <a:bodyPr/>
                    <a:lstStyle/>
                    <a:p>
                      <a:pPr algn="ctr">
                        <a:lnSpc>
                          <a:spcPts val="800"/>
                        </a:lnSpc>
                      </a:pPr>
                      <a:r>
                        <a:rPr kumimoji="1" lang="ja-JP" altLang="en-US" sz="800" dirty="0" smtClean="0"/>
                        <a:t>ひとめぼれ</a:t>
                      </a:r>
                      <a:endParaRPr kumimoji="1" lang="ja-JP" altLang="en-US" sz="800" dirty="0"/>
                    </a:p>
                  </a:txBody>
                  <a:tcPr marL="18095" marR="18095" marT="22980" marB="22980" anchor="ctr">
                    <a:solidFill>
                      <a:schemeClr val="accent5">
                        <a:lumMod val="20000"/>
                        <a:lumOff val="80000"/>
                        <a:alpha val="80000"/>
                      </a:schemeClr>
                    </a:solidFill>
                  </a:tcPr>
                </a:tc>
                <a:tc>
                  <a:txBody>
                    <a:bodyPr/>
                    <a:lstStyle/>
                    <a:p>
                      <a:pPr algn="r">
                        <a:lnSpc>
                          <a:spcPts val="800"/>
                        </a:lnSpc>
                      </a:pPr>
                      <a:r>
                        <a:rPr kumimoji="1" lang="ja-JP" altLang="en-US" sz="800" dirty="0" smtClean="0"/>
                        <a:t>６５００</a:t>
                      </a:r>
                      <a:endParaRPr kumimoji="1" lang="ja-JP" altLang="en-US" sz="800" dirty="0"/>
                    </a:p>
                  </a:txBody>
                  <a:tcPr marL="18095" marR="18095" marT="22980" marB="22980" anchor="ctr">
                    <a:solidFill>
                      <a:schemeClr val="accent5">
                        <a:lumMod val="20000"/>
                        <a:lumOff val="80000"/>
                        <a:alpha val="80000"/>
                      </a:schemeClr>
                    </a:solidFill>
                  </a:tcPr>
                </a:tc>
                <a:tc>
                  <a:txBody>
                    <a:bodyPr/>
                    <a:lstStyle/>
                    <a:p>
                      <a:pPr algn="r">
                        <a:lnSpc>
                          <a:spcPts val="800"/>
                        </a:lnSpc>
                      </a:pPr>
                      <a:r>
                        <a:rPr kumimoji="1" lang="ja-JP" altLang="en-US" sz="800" dirty="0" smtClean="0">
                          <a:solidFill>
                            <a:srgbClr val="FF0000"/>
                          </a:solidFill>
                        </a:rPr>
                        <a:t>▼３６００</a:t>
                      </a:r>
                      <a:endParaRPr kumimoji="1" lang="ja-JP" altLang="en-US" sz="800" dirty="0">
                        <a:solidFill>
                          <a:srgbClr val="FF0000"/>
                        </a:solidFill>
                      </a:endParaRPr>
                    </a:p>
                  </a:txBody>
                  <a:tcPr marL="18095" marR="18095" marT="22980" marB="22980" anchor="ctr">
                    <a:solidFill>
                      <a:schemeClr val="accent5">
                        <a:lumMod val="20000"/>
                        <a:lumOff val="80000"/>
                        <a:alpha val="80000"/>
                      </a:schemeClr>
                    </a:solidFill>
                  </a:tcPr>
                </a:tc>
              </a:tr>
            </a:tbl>
          </a:graphicData>
        </a:graphic>
      </p:graphicFrame>
      <p:sp>
        <p:nvSpPr>
          <p:cNvPr id="109" name="正方形/長方形 108"/>
          <p:cNvSpPr/>
          <p:nvPr/>
        </p:nvSpPr>
        <p:spPr>
          <a:xfrm>
            <a:off x="4779963" y="5119688"/>
            <a:ext cx="2030412" cy="46037"/>
          </a:xfrm>
          <a:prstGeom prst="rect">
            <a:avLst/>
          </a:prstGeom>
          <a:solidFill>
            <a:srgbClr val="00B050">
              <a:alpha val="3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5050" name="テキスト ボックス 111"/>
          <p:cNvSpPr txBox="1">
            <a:spLocks noChangeArrowheads="1"/>
          </p:cNvSpPr>
          <p:nvPr/>
        </p:nvSpPr>
        <p:spPr bwMode="auto">
          <a:xfrm>
            <a:off x="2391569" y="5095875"/>
            <a:ext cx="693738" cy="184150"/>
          </a:xfrm>
          <a:prstGeom prst="rect">
            <a:avLst/>
          </a:prstGeom>
          <a:noFill/>
          <a:ln w="9525">
            <a:noFill/>
            <a:miter lim="800000"/>
            <a:headEnd/>
            <a:tailEnd/>
          </a:ln>
        </p:spPr>
        <p:txBody>
          <a:bodyPr wrap="none">
            <a:spAutoFit/>
          </a:bodyPr>
          <a:lstStyle/>
          <a:p>
            <a:r>
              <a:rPr lang="ja-JP" altLang="en-US" sz="600" dirty="0">
                <a:latin typeface="Calibri" pitchFamily="34" charset="0"/>
              </a:rPr>
              <a:t>（</a:t>
            </a:r>
            <a:r>
              <a:rPr lang="ko-KR" altLang="en-US" sz="600" dirty="0">
                <a:latin typeface="Calibri" pitchFamily="34" charset="0"/>
                <a:ea typeface="Gulim" pitchFamily="34" charset="-127"/>
              </a:rPr>
              <a:t>단위</a:t>
            </a:r>
            <a:r>
              <a:rPr lang="ja-JP" altLang="en-US" sz="600" dirty="0">
                <a:latin typeface="Calibri" pitchFamily="34" charset="0"/>
              </a:rPr>
              <a:t>：</a:t>
            </a:r>
            <a:r>
              <a:rPr lang="ko-KR" altLang="en-US" sz="600" dirty="0">
                <a:latin typeface="Calibri" pitchFamily="34" charset="0"/>
                <a:ea typeface="Gulim" pitchFamily="34" charset="-127"/>
              </a:rPr>
              <a:t>엔</a:t>
            </a:r>
            <a:r>
              <a:rPr lang="ja-JP" altLang="en-US" sz="600" dirty="0">
                <a:latin typeface="Calibri" pitchFamily="34" charset="0"/>
              </a:rPr>
              <a:t>／ｋｇ）</a:t>
            </a:r>
          </a:p>
        </p:txBody>
      </p:sp>
      <p:sp>
        <p:nvSpPr>
          <p:cNvPr id="35051" name="テキスト ボックス 112"/>
          <p:cNvSpPr txBox="1">
            <a:spLocks noChangeArrowheads="1"/>
          </p:cNvSpPr>
          <p:nvPr/>
        </p:nvSpPr>
        <p:spPr bwMode="auto">
          <a:xfrm>
            <a:off x="7154863" y="5259388"/>
            <a:ext cx="611065" cy="184666"/>
          </a:xfrm>
          <a:prstGeom prst="rect">
            <a:avLst/>
          </a:prstGeom>
          <a:noFill/>
          <a:ln w="9525">
            <a:noFill/>
            <a:miter lim="800000"/>
            <a:headEnd/>
            <a:tailEnd/>
          </a:ln>
        </p:spPr>
        <p:txBody>
          <a:bodyPr wrap="none">
            <a:spAutoFit/>
          </a:bodyPr>
          <a:lstStyle/>
          <a:p>
            <a:r>
              <a:rPr lang="ja-JP" altLang="en-US" sz="600" dirty="0">
                <a:latin typeface="Calibri" pitchFamily="34" charset="0"/>
              </a:rPr>
              <a:t>（</a:t>
            </a:r>
            <a:r>
              <a:rPr lang="ja-JP" altLang="en-US" sz="600" dirty="0" smtClean="0">
                <a:latin typeface="Calibri" pitchFamily="34" charset="0"/>
              </a:rPr>
              <a:t>１米</a:t>
            </a:r>
            <a:r>
              <a:rPr lang="ja-JP" altLang="en-US" sz="600" dirty="0">
                <a:latin typeface="Calibri" pitchFamily="34" charset="0"/>
              </a:rPr>
              <a:t>、</a:t>
            </a:r>
            <a:r>
              <a:rPr lang="en-US" altLang="ja-JP" sz="600" dirty="0">
                <a:latin typeface="Calibri" pitchFamily="34" charset="0"/>
              </a:rPr>
              <a:t>60</a:t>
            </a:r>
            <a:r>
              <a:rPr lang="ja-JP" altLang="en-US" sz="600" dirty="0">
                <a:latin typeface="Calibri" pitchFamily="34" charset="0"/>
              </a:rPr>
              <a:t>ｋｇ）</a:t>
            </a:r>
          </a:p>
        </p:txBody>
      </p:sp>
      <p:sp>
        <p:nvSpPr>
          <p:cNvPr id="114" name="テキスト ボックス 113"/>
          <p:cNvSpPr txBox="1"/>
          <p:nvPr/>
        </p:nvSpPr>
        <p:spPr>
          <a:xfrm>
            <a:off x="7173913" y="5645150"/>
            <a:ext cx="1293812" cy="200025"/>
          </a:xfrm>
          <a:prstGeom prst="rect">
            <a:avLst/>
          </a:prstGeom>
          <a:noFill/>
        </p:spPr>
        <p:txBody>
          <a:bodyPr wrap="none">
            <a:spAutoFit/>
          </a:bodyPr>
          <a:lstStyle/>
          <a:p>
            <a:pPr fontAlgn="auto">
              <a:spcBef>
                <a:spcPts val="0"/>
              </a:spcBef>
              <a:spcAft>
                <a:spcPts val="0"/>
              </a:spcAft>
              <a:defRPr/>
            </a:pPr>
            <a:r>
              <a:rPr lang="ja-JP" altLang="en-US" sz="700" b="1" spc="-30" dirty="0">
                <a:effectLst>
                  <a:outerShdw blurRad="38100" dist="38100" dir="2700000" algn="tl">
                    <a:srgbClr val="000000">
                      <a:alpha val="43137"/>
                    </a:srgbClr>
                  </a:outerShdw>
                </a:effectLst>
                <a:latin typeface="+mn-ea"/>
                <a:ea typeface="+mn-ea"/>
              </a:rPr>
              <a:t>（</a:t>
            </a:r>
            <a:r>
              <a:rPr lang="en-US" altLang="ja-JP" sz="700" b="1" spc="-30" dirty="0">
                <a:effectLst>
                  <a:outerShdw blurRad="38100" dist="38100" dir="2700000" algn="tl">
                    <a:srgbClr val="000000">
                      <a:alpha val="43137"/>
                    </a:srgbClr>
                  </a:outerShdw>
                </a:effectLst>
                <a:latin typeface="+mn-ea"/>
                <a:ea typeface="+mn-ea"/>
              </a:rPr>
              <a:t>26</a:t>
            </a:r>
            <a:r>
              <a:rPr lang="ja-JP" altLang="en-US" sz="700" b="1" spc="-30" dirty="0">
                <a:effectLst>
                  <a:outerShdw blurRad="38100" dist="38100" dir="2700000" algn="tl">
                    <a:srgbClr val="000000">
                      <a:alpha val="43137"/>
                    </a:srgbClr>
                  </a:outerShdw>
                </a:effectLst>
                <a:latin typeface="+mn-ea"/>
                <a:ea typeface="+mn-ea"/>
              </a:rPr>
              <a:t>年産米主要銘柄の概算金）</a:t>
            </a:r>
          </a:p>
        </p:txBody>
      </p:sp>
      <p:sp>
        <p:nvSpPr>
          <p:cNvPr id="110" name="テキスト ボックス 109"/>
          <p:cNvSpPr txBox="1"/>
          <p:nvPr/>
        </p:nvSpPr>
        <p:spPr>
          <a:xfrm>
            <a:off x="5248276" y="4910138"/>
            <a:ext cx="1231900" cy="304800"/>
          </a:xfrm>
          <a:prstGeom prst="rect">
            <a:avLst/>
          </a:prstGeom>
          <a:noFill/>
        </p:spPr>
        <p:txBody>
          <a:bodyPr wrap="none">
            <a:spAutoFit/>
          </a:bodyPr>
          <a:lstStyle/>
          <a:p>
            <a:pPr>
              <a:defRPr/>
            </a:pPr>
            <a:r>
              <a:rPr lang="ko-KR" altLang="en-US" sz="1400" b="1" dirty="0">
                <a:effectLst>
                  <a:outerShdw blurRad="38100" dist="38100" dir="2700000" algn="tl">
                    <a:srgbClr val="C0C0C0"/>
                  </a:outerShdw>
                </a:effectLst>
                <a:latin typeface="ＭＳ Ｐゴシック" charset="-128"/>
                <a:ea typeface="Gulim" pitchFamily="34" charset="-127"/>
              </a:rPr>
              <a:t>아스파라거스</a:t>
            </a:r>
          </a:p>
        </p:txBody>
      </p:sp>
      <p:pic>
        <p:nvPicPr>
          <p:cNvPr id="35054" name="Picture 5"/>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4472324" y="7116252"/>
            <a:ext cx="2297570" cy="1274479"/>
          </a:xfrm>
          <a:prstGeom prst="rect">
            <a:avLst/>
          </a:prstGeom>
          <a:noFill/>
          <a:ln w="38100">
            <a:noFill/>
            <a:miter lim="800000"/>
            <a:headEnd/>
            <a:tailEnd/>
          </a:ln>
        </p:spPr>
      </p:pic>
      <p:pic>
        <p:nvPicPr>
          <p:cNvPr id="35055" name="図 29"/>
          <p:cNvPicPr>
            <a:picLocks noChangeAspect="1"/>
          </p:cNvPicPr>
          <p:nvPr/>
        </p:nvPicPr>
        <p:blipFill>
          <a:blip r:embed="rId24"/>
          <a:srcRect/>
          <a:stretch>
            <a:fillRect/>
          </a:stretch>
        </p:blipFill>
        <p:spPr bwMode="auto">
          <a:xfrm>
            <a:off x="4606131" y="7116252"/>
            <a:ext cx="762405" cy="507851"/>
          </a:xfrm>
          <a:prstGeom prst="rect">
            <a:avLst/>
          </a:prstGeom>
          <a:noFill/>
          <a:ln w="12700">
            <a:solidFill>
              <a:schemeClr val="bg1"/>
            </a:solidFill>
            <a:miter lim="800000"/>
            <a:headEnd/>
            <a:tailEnd/>
          </a:ln>
        </p:spPr>
      </p:pic>
      <p:sp>
        <p:nvSpPr>
          <p:cNvPr id="90" name="円/楕円 89"/>
          <p:cNvSpPr/>
          <p:nvPr/>
        </p:nvSpPr>
        <p:spPr>
          <a:xfrm rot="21179653">
            <a:off x="5809327" y="6849988"/>
            <a:ext cx="1089252" cy="535722"/>
          </a:xfrm>
          <a:prstGeom prst="ellipse">
            <a:avLst/>
          </a:prstGeom>
          <a:solidFill>
            <a:srgbClr val="FF6699"/>
          </a:solidFill>
          <a:effectLst>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lIns="0" tIns="28800" rIns="0" bIns="18000" anchor="ctr"/>
          <a:lstStyle/>
          <a:p>
            <a:pPr algn="ctr">
              <a:lnSpc>
                <a:spcPts val="1000"/>
              </a:lnSpc>
              <a:defRPr/>
            </a:pPr>
            <a:r>
              <a:rPr lang="ko-KR" altLang="en-US" sz="1000" b="1" dirty="0">
                <a:solidFill>
                  <a:srgbClr val="FFFFFF"/>
                </a:solidFill>
                <a:effectLst>
                  <a:outerShdw blurRad="38100" dist="38100" dir="2700000" algn="tl">
                    <a:srgbClr val="C0C0C0"/>
                  </a:outerShdw>
                </a:effectLst>
                <a:latin typeface="ＭＳ Ｐゴシック" charset="-128"/>
                <a:ea typeface="ＭＳ Ｐゴシック" charset="-128"/>
              </a:rPr>
              <a:t>개관 </a:t>
            </a:r>
            <a:r>
              <a:rPr lang="en-US" altLang="ko-KR" sz="1000" b="1" dirty="0">
                <a:solidFill>
                  <a:srgbClr val="FFFFFF"/>
                </a:solidFill>
                <a:effectLst>
                  <a:outerShdw blurRad="38100" dist="38100" dir="2700000" algn="tl">
                    <a:srgbClr val="C0C0C0"/>
                  </a:outerShdw>
                </a:effectLst>
                <a:latin typeface="ＭＳ Ｐゴシック" charset="-128"/>
                <a:ea typeface="ＭＳ Ｐゴシック" charset="-128"/>
              </a:rPr>
              <a:t>1</a:t>
            </a:r>
            <a:r>
              <a:rPr lang="ko-KR" altLang="en-US" sz="1000" b="1" dirty="0">
                <a:solidFill>
                  <a:srgbClr val="FFFFFF"/>
                </a:solidFill>
                <a:effectLst>
                  <a:outerShdw blurRad="38100" dist="38100" dir="2700000" algn="tl">
                    <a:srgbClr val="C0C0C0"/>
                  </a:outerShdw>
                </a:effectLst>
                <a:latin typeface="ＭＳ Ｐゴシック" charset="-128"/>
                <a:ea typeface="ＭＳ Ｐゴシック" charset="-128"/>
              </a:rPr>
              <a:t>주년을 </a:t>
            </a:r>
            <a:r>
              <a:rPr lang="ko-KR" altLang="en-US" sz="1000" b="1" dirty="0" smtClean="0">
                <a:solidFill>
                  <a:srgbClr val="FFFFFF"/>
                </a:solidFill>
                <a:effectLst>
                  <a:outerShdw blurRad="38100" dist="38100" dir="2700000" algn="tl">
                    <a:srgbClr val="C0C0C0"/>
                  </a:outerShdw>
                </a:effectLst>
                <a:latin typeface="ＭＳ Ｐゴシック" charset="-128"/>
                <a:ea typeface="ＭＳ Ｐゴシック" charset="-128"/>
              </a:rPr>
              <a:t>맞이했습니다</a:t>
            </a:r>
            <a:endParaRPr lang="ko-KR" altLang="en-US" sz="1000" b="1" dirty="0">
              <a:solidFill>
                <a:srgbClr val="FFFFFF"/>
              </a:solidFill>
              <a:effectLst>
                <a:outerShdw blurRad="38100" dist="38100" dir="2700000" algn="tl">
                  <a:srgbClr val="C0C0C0"/>
                </a:outerShdw>
              </a:effectLst>
              <a:latin typeface="ＭＳ Ｐゴシック" charset="-128"/>
              <a:ea typeface="Gulim" pitchFamily="34" charset="-127"/>
            </a:endParaRPr>
          </a:p>
        </p:txBody>
      </p:sp>
      <p:sp>
        <p:nvSpPr>
          <p:cNvPr id="88" name="正方形/長方形 87"/>
          <p:cNvSpPr/>
          <p:nvPr/>
        </p:nvSpPr>
        <p:spPr>
          <a:xfrm>
            <a:off x="4352925" y="8394700"/>
            <a:ext cx="2414588" cy="238125"/>
          </a:xfrm>
          <a:prstGeom prst="rect">
            <a:avLst/>
          </a:prstGeom>
          <a:solidFill>
            <a:schemeClr val="tx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ko-KR" altLang="en-US" sz="900" b="1" dirty="0">
                <a:solidFill>
                  <a:schemeClr val="bg1"/>
                </a:solidFill>
                <a:ea typeface="Gulim" pitchFamily="34" charset="-127"/>
              </a:rPr>
              <a:t>니혼바시 후쿠시마관 </a:t>
            </a:r>
            <a:r>
              <a:rPr lang="en-US" altLang="ko-KR" sz="900" b="1" dirty="0">
                <a:solidFill>
                  <a:schemeClr val="bg1"/>
                </a:solidFill>
                <a:ea typeface="ＭＳ Ｐゴシック" charset="-128"/>
              </a:rPr>
              <a:t>’</a:t>
            </a:r>
            <a:r>
              <a:rPr lang="en-US" altLang="ja-JP" sz="900" b="1" dirty="0">
                <a:solidFill>
                  <a:schemeClr val="bg1"/>
                </a:solidFill>
              </a:rPr>
              <a:t>MIDETTE</a:t>
            </a:r>
            <a:r>
              <a:rPr lang="en-US" altLang="ko-KR" sz="900" b="1" dirty="0" smtClean="0">
                <a:solidFill>
                  <a:schemeClr val="bg1"/>
                </a:solidFill>
                <a:ea typeface="ＭＳ Ｐゴシック" charset="-128"/>
              </a:rPr>
              <a:t>’(</a:t>
            </a:r>
            <a:r>
              <a:rPr lang="ko-KR" altLang="en-US" sz="900" b="1" dirty="0">
                <a:solidFill>
                  <a:schemeClr val="bg1"/>
                </a:solidFill>
                <a:ea typeface="Gulim" pitchFamily="34" charset="-127"/>
              </a:rPr>
              <a:t>봐주셤</a:t>
            </a:r>
            <a:r>
              <a:rPr lang="en-US" altLang="ko-KR" sz="900" b="1" dirty="0" smtClean="0">
                <a:solidFill>
                  <a:schemeClr val="bg1"/>
                </a:solidFill>
                <a:ea typeface="ＭＳ Ｐゴシック" charset="-128"/>
              </a:rPr>
              <a:t>)</a:t>
            </a:r>
            <a:endParaRPr lang="ko-KR" altLang="en-US" sz="900" b="1" dirty="0">
              <a:solidFill>
                <a:schemeClr val="bg1"/>
              </a:solidFill>
              <a:ea typeface="ＭＳ Ｐゴシック" charset="-128"/>
            </a:endParaRPr>
          </a:p>
        </p:txBody>
      </p:sp>
      <p:sp>
        <p:nvSpPr>
          <p:cNvPr id="26" name="角丸四角形 25"/>
          <p:cNvSpPr/>
          <p:nvPr/>
        </p:nvSpPr>
        <p:spPr>
          <a:xfrm>
            <a:off x="4371975" y="8632825"/>
            <a:ext cx="2362200" cy="41751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5061" name="テキスト ボックス 88"/>
          <p:cNvSpPr txBox="1">
            <a:spLocks noChangeArrowheads="1"/>
          </p:cNvSpPr>
          <p:nvPr/>
        </p:nvSpPr>
        <p:spPr bwMode="auto">
          <a:xfrm>
            <a:off x="4386263" y="8612186"/>
            <a:ext cx="2391569" cy="348813"/>
          </a:xfrm>
          <a:prstGeom prst="rect">
            <a:avLst/>
          </a:prstGeom>
          <a:noFill/>
          <a:ln w="9525">
            <a:noFill/>
            <a:miter lim="800000"/>
            <a:headEnd/>
            <a:tailEnd/>
          </a:ln>
        </p:spPr>
        <p:txBody>
          <a:bodyPr wrap="square" lIns="0" rIns="0">
            <a:spAutoFit/>
          </a:bodyPr>
          <a:lstStyle/>
          <a:p>
            <a:pPr>
              <a:lnSpc>
                <a:spcPts val="1000"/>
              </a:lnSpc>
            </a:pPr>
            <a:r>
              <a:rPr lang="ko-KR" altLang="en-US" sz="1000" dirty="0">
                <a:latin typeface="ＭＳ Ｐゴシック" charset="-128"/>
              </a:rPr>
              <a:t>후쿠시마의 매력과 지금의 모습을 수도권에 발신하고 있습니다</a:t>
            </a:r>
            <a:r>
              <a:rPr lang="en-US" altLang="ko-KR" sz="1000" dirty="0">
                <a:latin typeface="ＭＳ Ｐゴシック" charset="-128"/>
              </a:rPr>
              <a:t>.</a:t>
            </a:r>
            <a:endParaRPr lang="ja-JP" altLang="en-US" sz="1000" dirty="0">
              <a:latin typeface="ＭＳ Ｐゴシック" charset="-128"/>
            </a:endParaRPr>
          </a:p>
        </p:txBody>
      </p:sp>
      <p:graphicFrame>
        <p:nvGraphicFramePr>
          <p:cNvPr id="34938" name="グラフ 117"/>
          <p:cNvGraphicFramePr>
            <a:graphicFrameLocks/>
          </p:cNvGraphicFramePr>
          <p:nvPr>
            <p:extLst>
              <p:ext uri="{D42A27DB-BD31-4B8C-83A1-F6EECF244321}">
                <p14:modId xmlns:p14="http://schemas.microsoft.com/office/powerpoint/2010/main" val="2169923200"/>
              </p:ext>
            </p:extLst>
          </p:nvPr>
        </p:nvGraphicFramePr>
        <p:xfrm>
          <a:off x="30163" y="5230813"/>
          <a:ext cx="2308225" cy="1276350"/>
        </p:xfrm>
        <a:graphic>
          <a:graphicData uri="http://schemas.openxmlformats.org/presentationml/2006/ole">
            <mc:AlternateContent xmlns:mc="http://schemas.openxmlformats.org/markup-compatibility/2006">
              <mc:Choice xmlns:v="urn:schemas-microsoft-com:vml" Requires="v">
                <p:oleObj spid="_x0000_s37302" name="ワークシート" r:id="rId25" imgW="2362253" imgH="1276246" progId="Excel.Sheet.8">
                  <p:embed/>
                </p:oleObj>
              </mc:Choice>
              <mc:Fallback>
                <p:oleObj name="ワークシート" r:id="rId25" imgW="2362253" imgH="1276246" progId="Excel.Sheet.8">
                  <p:embed/>
                  <p:pic>
                    <p:nvPicPr>
                      <p:cNvPr id="0" name=""/>
                      <p:cNvPicPr>
                        <a:picLocks noChangeArrowheads="1"/>
                      </p:cNvPicPr>
                      <p:nvPr/>
                    </p:nvPicPr>
                    <p:blipFill>
                      <a:blip r:embed="rId26"/>
                      <a:srcRect/>
                      <a:stretch>
                        <a:fillRect/>
                      </a:stretch>
                    </p:blipFill>
                    <p:spPr bwMode="auto">
                      <a:xfrm>
                        <a:off x="30163" y="5230813"/>
                        <a:ext cx="2308225" cy="1276350"/>
                      </a:xfrm>
                      <a:prstGeom prst="rect">
                        <a:avLst/>
                      </a:prstGeom>
                      <a:noFill/>
                      <a:extLst/>
                    </p:spPr>
                  </p:pic>
                </p:oleObj>
              </mc:Fallback>
            </mc:AlternateContent>
          </a:graphicData>
        </a:graphic>
      </p:graphicFrame>
      <p:graphicFrame>
        <p:nvGraphicFramePr>
          <p:cNvPr id="34939" name="グラフ 118"/>
          <p:cNvGraphicFramePr>
            <a:graphicFrameLocks/>
          </p:cNvGraphicFramePr>
          <p:nvPr>
            <p:extLst>
              <p:ext uri="{D42A27DB-BD31-4B8C-83A1-F6EECF244321}">
                <p14:modId xmlns:p14="http://schemas.microsoft.com/office/powerpoint/2010/main" val="2191543016"/>
              </p:ext>
            </p:extLst>
          </p:nvPr>
        </p:nvGraphicFramePr>
        <p:xfrm>
          <a:off x="2187311" y="5222315"/>
          <a:ext cx="2327275" cy="1319545"/>
        </p:xfrm>
        <a:graphic>
          <a:graphicData uri="http://schemas.openxmlformats.org/presentationml/2006/ole">
            <mc:AlternateContent xmlns:mc="http://schemas.openxmlformats.org/markup-compatibility/2006">
              <mc:Choice xmlns:v="urn:schemas-microsoft-com:vml" Requires="v">
                <p:oleObj spid="_x0000_s37303" name="ワークシート" r:id="rId27" imgW="2876490" imgH="1228738" progId="Excel.Sheet.8">
                  <p:embed/>
                </p:oleObj>
              </mc:Choice>
              <mc:Fallback>
                <p:oleObj name="ワークシート" r:id="rId27" imgW="2876490" imgH="1228738" progId="Excel.Sheet.8">
                  <p:embed/>
                  <p:pic>
                    <p:nvPicPr>
                      <p:cNvPr id="0" name=""/>
                      <p:cNvPicPr>
                        <a:picLocks noChangeArrowheads="1"/>
                      </p:cNvPicPr>
                      <p:nvPr/>
                    </p:nvPicPr>
                    <p:blipFill>
                      <a:blip r:embed="rId28"/>
                      <a:srcRect/>
                      <a:stretch>
                        <a:fillRect/>
                      </a:stretch>
                    </p:blipFill>
                    <p:spPr bwMode="auto">
                      <a:xfrm>
                        <a:off x="2187311" y="5222315"/>
                        <a:ext cx="2327275" cy="1319545"/>
                      </a:xfrm>
                      <a:prstGeom prst="rect">
                        <a:avLst/>
                      </a:prstGeom>
                      <a:noFill/>
                      <a:extLst/>
                    </p:spPr>
                  </p:pic>
                </p:oleObj>
              </mc:Fallback>
            </mc:AlternateContent>
          </a:graphicData>
        </a:graphic>
      </p:graphicFrame>
      <p:graphicFrame>
        <p:nvGraphicFramePr>
          <p:cNvPr id="34940" name="グラフ 119"/>
          <p:cNvGraphicFramePr>
            <a:graphicFrameLocks/>
          </p:cNvGraphicFramePr>
          <p:nvPr>
            <p:extLst>
              <p:ext uri="{D42A27DB-BD31-4B8C-83A1-F6EECF244321}">
                <p14:modId xmlns:p14="http://schemas.microsoft.com/office/powerpoint/2010/main" val="3760132700"/>
              </p:ext>
            </p:extLst>
          </p:nvPr>
        </p:nvGraphicFramePr>
        <p:xfrm>
          <a:off x="4591208" y="5259388"/>
          <a:ext cx="1954213" cy="1231900"/>
        </p:xfrm>
        <a:graphic>
          <a:graphicData uri="http://schemas.openxmlformats.org/presentationml/2006/ole">
            <mc:AlternateContent xmlns:mc="http://schemas.openxmlformats.org/markup-compatibility/2006">
              <mc:Choice xmlns:v="urn:schemas-microsoft-com:vml" Requires="v">
                <p:oleObj spid="_x0000_s37304" name="ワークシート" r:id="rId29" imgW="1952752" imgH="1228738" progId="Excel.Sheet.8">
                  <p:embed/>
                </p:oleObj>
              </mc:Choice>
              <mc:Fallback>
                <p:oleObj name="ワークシート" r:id="rId29" imgW="1952752" imgH="1228738" progId="Excel.Sheet.8">
                  <p:embed/>
                  <p:pic>
                    <p:nvPicPr>
                      <p:cNvPr id="0" name=""/>
                      <p:cNvPicPr>
                        <a:picLocks noChangeArrowheads="1"/>
                      </p:cNvPicPr>
                      <p:nvPr/>
                    </p:nvPicPr>
                    <p:blipFill>
                      <a:blip r:embed="rId30"/>
                      <a:srcRect/>
                      <a:stretch>
                        <a:fillRect/>
                      </a:stretch>
                    </p:blipFill>
                    <p:spPr bwMode="auto">
                      <a:xfrm>
                        <a:off x="4591208" y="5259388"/>
                        <a:ext cx="1954213"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正方形/長方形 27"/>
          <p:cNvSpPr/>
          <p:nvPr/>
        </p:nvSpPr>
        <p:spPr>
          <a:xfrm>
            <a:off x="1196975" y="5176838"/>
            <a:ext cx="1181100" cy="227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900" dirty="0">
                <a:solidFill>
                  <a:srgbClr val="F2DCDB"/>
                </a:solidFill>
              </a:rPr>
              <a:t>■</a:t>
            </a:r>
            <a:r>
              <a:rPr lang="ko-KR" altLang="en-US" sz="900" dirty="0">
                <a:solidFill>
                  <a:schemeClr val="tx1"/>
                </a:solidFill>
                <a:ea typeface="Gulim" pitchFamily="34" charset="-127"/>
              </a:rPr>
              <a:t>전국</a:t>
            </a:r>
            <a:r>
              <a:rPr lang="ja-JP" altLang="en-US" sz="900" dirty="0">
                <a:solidFill>
                  <a:schemeClr val="tx1"/>
                </a:solidFill>
              </a:rPr>
              <a:t>　</a:t>
            </a:r>
            <a:r>
              <a:rPr lang="ja-JP" altLang="en-US" sz="900" dirty="0">
                <a:solidFill>
                  <a:srgbClr val="FF3399"/>
                </a:solidFill>
              </a:rPr>
              <a:t>■</a:t>
            </a:r>
            <a:r>
              <a:rPr lang="ko-KR" altLang="en-US" sz="900" dirty="0">
                <a:solidFill>
                  <a:schemeClr val="tx1"/>
                </a:solidFill>
                <a:ea typeface="Gulim" pitchFamily="34" charset="-127"/>
              </a:rPr>
              <a:t>후쿠시마</a:t>
            </a:r>
            <a:endParaRPr lang="ja-JP" altLang="en-US" sz="900" dirty="0">
              <a:solidFill>
                <a:schemeClr val="tx1"/>
              </a:solidFill>
              <a:ea typeface="Gulim" pitchFamily="34" charset="-127"/>
            </a:endParaRPr>
          </a:p>
        </p:txBody>
      </p:sp>
      <p:sp>
        <p:nvSpPr>
          <p:cNvPr id="121" name="正方形/長方形 120"/>
          <p:cNvSpPr/>
          <p:nvPr/>
        </p:nvSpPr>
        <p:spPr>
          <a:xfrm>
            <a:off x="3477418" y="5176838"/>
            <a:ext cx="1220788" cy="227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900" dirty="0">
                <a:solidFill>
                  <a:srgbClr val="FDEADA"/>
                </a:solidFill>
              </a:rPr>
              <a:t>■</a:t>
            </a:r>
            <a:r>
              <a:rPr lang="ko-KR" altLang="en-US" sz="900" dirty="0">
                <a:solidFill>
                  <a:schemeClr val="tx1"/>
                </a:solidFill>
                <a:ea typeface="Gulim" pitchFamily="34" charset="-127"/>
              </a:rPr>
              <a:t>전국</a:t>
            </a:r>
            <a:r>
              <a:rPr lang="ja-JP" altLang="en-US" sz="900" dirty="0">
                <a:solidFill>
                  <a:schemeClr val="tx1"/>
                </a:solidFill>
              </a:rPr>
              <a:t>　</a:t>
            </a:r>
            <a:r>
              <a:rPr lang="ja-JP" altLang="en-US" sz="900" dirty="0">
                <a:solidFill>
                  <a:srgbClr val="FFC000"/>
                </a:solidFill>
              </a:rPr>
              <a:t>■</a:t>
            </a:r>
            <a:r>
              <a:rPr lang="ko-KR" altLang="en-US" sz="900" dirty="0">
                <a:solidFill>
                  <a:schemeClr val="tx1"/>
                </a:solidFill>
                <a:ea typeface="Gulim" pitchFamily="34" charset="-127"/>
              </a:rPr>
              <a:t>후쿠시마</a:t>
            </a:r>
            <a:endParaRPr lang="ja-JP" altLang="en-US" sz="900" dirty="0">
              <a:solidFill>
                <a:schemeClr val="tx1"/>
              </a:solidFill>
              <a:ea typeface="Gulim" pitchFamily="34" charset="-127"/>
            </a:endParaRPr>
          </a:p>
        </p:txBody>
      </p:sp>
      <p:sp>
        <p:nvSpPr>
          <p:cNvPr id="122" name="正方形/長方形 121"/>
          <p:cNvSpPr/>
          <p:nvPr/>
        </p:nvSpPr>
        <p:spPr>
          <a:xfrm>
            <a:off x="5607050" y="5148263"/>
            <a:ext cx="1250950" cy="225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900">
                <a:solidFill>
                  <a:srgbClr val="EBF1DE"/>
                </a:solidFill>
              </a:rPr>
              <a:t>■</a:t>
            </a:r>
            <a:r>
              <a:rPr lang="ko-KR" altLang="en-US" sz="900">
                <a:solidFill>
                  <a:schemeClr val="tx1"/>
                </a:solidFill>
                <a:ea typeface="Gulim" pitchFamily="34" charset="-127"/>
              </a:rPr>
              <a:t>전국</a:t>
            </a:r>
            <a:r>
              <a:rPr lang="ja-JP" altLang="en-US" sz="900">
                <a:solidFill>
                  <a:schemeClr val="tx1"/>
                </a:solidFill>
              </a:rPr>
              <a:t>　</a:t>
            </a:r>
            <a:r>
              <a:rPr lang="ja-JP" altLang="en-US" sz="900">
                <a:solidFill>
                  <a:srgbClr val="80FF80"/>
                </a:solidFill>
              </a:rPr>
              <a:t>■</a:t>
            </a:r>
            <a:r>
              <a:rPr lang="ko-KR" altLang="en-US" sz="900">
                <a:solidFill>
                  <a:schemeClr val="tx1"/>
                </a:solidFill>
                <a:ea typeface="Gulim" pitchFamily="34" charset="-127"/>
              </a:rPr>
              <a:t>후쿠시마</a:t>
            </a:r>
            <a:endParaRPr lang="ja-JP" altLang="en-US" sz="900">
              <a:solidFill>
                <a:schemeClr val="tx1"/>
              </a:solidFill>
              <a:ea typeface="Gulim" pitchFamily="34" charset="-127"/>
            </a:endParaRPr>
          </a:p>
        </p:txBody>
      </p:sp>
      <p:sp>
        <p:nvSpPr>
          <p:cNvPr id="35065" name="テキスト ボックス 122"/>
          <p:cNvSpPr txBox="1">
            <a:spLocks noChangeArrowheads="1"/>
          </p:cNvSpPr>
          <p:nvPr/>
        </p:nvSpPr>
        <p:spPr bwMode="auto">
          <a:xfrm>
            <a:off x="4624388" y="5099050"/>
            <a:ext cx="693737" cy="184150"/>
          </a:xfrm>
          <a:prstGeom prst="rect">
            <a:avLst/>
          </a:prstGeom>
          <a:noFill/>
          <a:ln w="9525">
            <a:noFill/>
            <a:miter lim="800000"/>
            <a:headEnd/>
            <a:tailEnd/>
          </a:ln>
        </p:spPr>
        <p:txBody>
          <a:bodyPr wrap="none">
            <a:spAutoFit/>
          </a:bodyPr>
          <a:lstStyle/>
          <a:p>
            <a:r>
              <a:rPr lang="ja-JP" altLang="en-US" sz="600" dirty="0">
                <a:latin typeface="Calibri" pitchFamily="34" charset="0"/>
              </a:rPr>
              <a:t>（</a:t>
            </a:r>
            <a:r>
              <a:rPr lang="ko-KR" altLang="en-US" sz="600" dirty="0">
                <a:latin typeface="Calibri" pitchFamily="34" charset="0"/>
                <a:ea typeface="Gulim" pitchFamily="34" charset="-127"/>
              </a:rPr>
              <a:t>단위</a:t>
            </a:r>
            <a:r>
              <a:rPr lang="ja-JP" altLang="en-US" sz="600" dirty="0">
                <a:latin typeface="Calibri" pitchFamily="34" charset="0"/>
              </a:rPr>
              <a:t>：</a:t>
            </a:r>
            <a:r>
              <a:rPr lang="ko-KR" altLang="en-US" sz="600" dirty="0">
                <a:latin typeface="Calibri" pitchFamily="34" charset="0"/>
                <a:ea typeface="Gulim" pitchFamily="34" charset="-127"/>
              </a:rPr>
              <a:t>엔</a:t>
            </a:r>
            <a:r>
              <a:rPr lang="ja-JP" altLang="en-US" sz="600" dirty="0">
                <a:latin typeface="Calibri" pitchFamily="34" charset="0"/>
              </a:rPr>
              <a:t>／ｋｇ）</a:t>
            </a:r>
          </a:p>
        </p:txBody>
      </p:sp>
      <p:sp>
        <p:nvSpPr>
          <p:cNvPr id="35066" name="テキスト ボックス 123"/>
          <p:cNvSpPr txBox="1">
            <a:spLocks noChangeArrowheads="1"/>
          </p:cNvSpPr>
          <p:nvPr/>
        </p:nvSpPr>
        <p:spPr bwMode="auto">
          <a:xfrm>
            <a:off x="4149079" y="6434138"/>
            <a:ext cx="2735909" cy="215444"/>
          </a:xfrm>
          <a:prstGeom prst="rect">
            <a:avLst/>
          </a:prstGeom>
          <a:noFill/>
          <a:ln w="9525">
            <a:noFill/>
            <a:miter lim="800000"/>
            <a:headEnd/>
            <a:tailEnd/>
          </a:ln>
        </p:spPr>
        <p:txBody>
          <a:bodyPr wrap="square">
            <a:spAutoFit/>
          </a:bodyPr>
          <a:lstStyle/>
          <a:p>
            <a:r>
              <a:rPr lang="en-US" altLang="ko-KR" sz="800" dirty="0">
                <a:latin typeface="Calibri" pitchFamily="34" charset="0"/>
              </a:rPr>
              <a:t>【</a:t>
            </a:r>
            <a:r>
              <a:rPr lang="ko-KR" altLang="en-US" sz="800" dirty="0">
                <a:latin typeface="Calibri" pitchFamily="34" charset="0"/>
                <a:ea typeface="Gulim" pitchFamily="34" charset="-127"/>
              </a:rPr>
              <a:t>출전</a:t>
            </a:r>
            <a:r>
              <a:rPr lang="en-US" altLang="ko-KR" sz="800" dirty="0">
                <a:latin typeface="Calibri" pitchFamily="34" charset="0"/>
              </a:rPr>
              <a:t>】</a:t>
            </a:r>
            <a:r>
              <a:rPr lang="ko-KR" altLang="en-US" sz="800" dirty="0">
                <a:latin typeface="Calibri" pitchFamily="34" charset="0"/>
                <a:ea typeface="Gulim" pitchFamily="34" charset="-127"/>
              </a:rPr>
              <a:t>도쿄토 중앙 도매 시장 홈페이지 시장 통계 정보</a:t>
            </a:r>
            <a:endParaRPr lang="ja-JP" altLang="en-US" sz="800" dirty="0">
              <a:latin typeface="Calibri" pitchFamily="34" charset="0"/>
              <a:ea typeface="Gulim" pitchFamily="34" charset="-127"/>
            </a:endParaRPr>
          </a:p>
        </p:txBody>
      </p:sp>
      <p:sp>
        <p:nvSpPr>
          <p:cNvPr id="6" name="正方形/長方形 5"/>
          <p:cNvSpPr/>
          <p:nvPr/>
        </p:nvSpPr>
        <p:spPr>
          <a:xfrm>
            <a:off x="0" y="1008063"/>
            <a:ext cx="6850063" cy="8135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6" name="正方形/長方形 45"/>
          <p:cNvSpPr/>
          <p:nvPr/>
        </p:nvSpPr>
        <p:spPr>
          <a:xfrm>
            <a:off x="4612321" y="2886641"/>
            <a:ext cx="2214562" cy="220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ko-KR" altLang="en-US" sz="1100" b="1" dirty="0">
                <a:solidFill>
                  <a:schemeClr val="tx1"/>
                </a:solidFill>
                <a:effectLst>
                  <a:outerShdw blurRad="38100" dist="38100" dir="2700000" algn="tl">
                    <a:srgbClr val="C0C0C0"/>
                  </a:outerShdw>
                </a:effectLst>
                <a:latin typeface="ＭＳ Ｐゴシック" charset="-128"/>
                <a:ea typeface="Gulim" pitchFamily="34" charset="-127"/>
              </a:rPr>
              <a:t>해면 어업 생산액</a:t>
            </a:r>
            <a:endParaRPr lang="en-US" altLang="ko-KR" sz="1100" b="1" dirty="0">
              <a:solidFill>
                <a:schemeClr val="tx1"/>
              </a:solidFill>
              <a:effectLst>
                <a:outerShdw blurRad="38100" dist="38100" dir="2700000" algn="tl">
                  <a:srgbClr val="C0C0C0"/>
                </a:outerShdw>
              </a:effectLst>
              <a:latin typeface="ＭＳ Ｐゴシック" charset="-128"/>
              <a:ea typeface="Gulim" pitchFamily="34" charset="-127"/>
            </a:endParaRPr>
          </a:p>
        </p:txBody>
      </p:sp>
      <p:sp>
        <p:nvSpPr>
          <p:cNvPr id="2" name="正方形/長方形 1"/>
          <p:cNvSpPr/>
          <p:nvPr/>
        </p:nvSpPr>
        <p:spPr>
          <a:xfrm>
            <a:off x="4053285" y="1291997"/>
            <a:ext cx="665956" cy="2667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045744" y="1661716"/>
            <a:ext cx="665162" cy="15636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p:cNvCxnSpPr>
            <a:stCxn id="7" idx="2"/>
          </p:cNvCxnSpPr>
          <p:nvPr/>
        </p:nvCxnSpPr>
        <p:spPr>
          <a:xfrm>
            <a:off x="4378325" y="1818084"/>
            <a:ext cx="137317" cy="1055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4400550" y="1766471"/>
            <a:ext cx="233363" cy="177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127598" y="2046624"/>
            <a:ext cx="525463" cy="12880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149079" y="2468563"/>
            <a:ext cx="572145" cy="13176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259263" y="3854438"/>
            <a:ext cx="583926" cy="13255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77863" y="3908425"/>
            <a:ext cx="2819400" cy="150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01611" y="1473200"/>
            <a:ext cx="476252" cy="1571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201612" y="2010569"/>
            <a:ext cx="419076" cy="12541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255588" y="2267744"/>
            <a:ext cx="365099" cy="20081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255586" y="2660650"/>
            <a:ext cx="365101" cy="15160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55588" y="3138488"/>
            <a:ext cx="365099" cy="10556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476250" y="3683000"/>
            <a:ext cx="144437" cy="14525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945" name="テキスト ボックス 34944"/>
          <p:cNvSpPr txBox="1"/>
          <p:nvPr/>
        </p:nvSpPr>
        <p:spPr>
          <a:xfrm>
            <a:off x="228784" y="1473200"/>
            <a:ext cx="418704" cy="215444"/>
          </a:xfrm>
          <a:prstGeom prst="rect">
            <a:avLst/>
          </a:prstGeom>
          <a:noFill/>
        </p:spPr>
        <p:txBody>
          <a:bodyPr wrap="none" rtlCol="0">
            <a:spAutoFit/>
          </a:bodyPr>
          <a:lstStyle/>
          <a:p>
            <a:r>
              <a:rPr lang="ko-KR" altLang="en-US" sz="800" dirty="0"/>
              <a:t>그 외</a:t>
            </a:r>
            <a:endParaRPr kumimoji="1" lang="ja-JP" altLang="en-US" sz="800" dirty="0"/>
          </a:p>
        </p:txBody>
      </p:sp>
      <p:sp>
        <p:nvSpPr>
          <p:cNvPr id="34946" name="テキスト ボックス 34945"/>
          <p:cNvSpPr txBox="1"/>
          <p:nvPr/>
        </p:nvSpPr>
        <p:spPr>
          <a:xfrm>
            <a:off x="216225" y="1959987"/>
            <a:ext cx="389850" cy="215444"/>
          </a:xfrm>
          <a:prstGeom prst="rect">
            <a:avLst/>
          </a:prstGeom>
          <a:noFill/>
        </p:spPr>
        <p:txBody>
          <a:bodyPr wrap="none" rtlCol="0">
            <a:spAutoFit/>
          </a:bodyPr>
          <a:lstStyle/>
          <a:p>
            <a:r>
              <a:rPr lang="ko-KR" altLang="en-US" sz="800" dirty="0"/>
              <a:t>축산</a:t>
            </a:r>
          </a:p>
        </p:txBody>
      </p:sp>
      <p:sp>
        <p:nvSpPr>
          <p:cNvPr id="34947" name="テキスト ボックス 34946"/>
          <p:cNvSpPr txBox="1"/>
          <p:nvPr/>
        </p:nvSpPr>
        <p:spPr>
          <a:xfrm>
            <a:off x="255588" y="2269332"/>
            <a:ext cx="502974" cy="215444"/>
          </a:xfrm>
          <a:prstGeom prst="rect">
            <a:avLst/>
          </a:prstGeom>
          <a:noFill/>
        </p:spPr>
        <p:txBody>
          <a:bodyPr wrap="square" rtlCol="0">
            <a:spAutoFit/>
          </a:bodyPr>
          <a:lstStyle/>
          <a:p>
            <a:r>
              <a:rPr lang="ko-KR" altLang="en-US" sz="800" dirty="0"/>
              <a:t>꽃</a:t>
            </a:r>
          </a:p>
        </p:txBody>
      </p:sp>
      <p:sp>
        <p:nvSpPr>
          <p:cNvPr id="34948" name="テキスト ボックス 34947"/>
          <p:cNvSpPr txBox="1"/>
          <p:nvPr/>
        </p:nvSpPr>
        <p:spPr>
          <a:xfrm>
            <a:off x="241441" y="2642056"/>
            <a:ext cx="389850" cy="215444"/>
          </a:xfrm>
          <a:prstGeom prst="rect">
            <a:avLst/>
          </a:prstGeom>
          <a:noFill/>
        </p:spPr>
        <p:txBody>
          <a:bodyPr wrap="none" rtlCol="0">
            <a:spAutoFit/>
          </a:bodyPr>
          <a:lstStyle/>
          <a:p>
            <a:r>
              <a:rPr lang="ko-KR" altLang="en-US" sz="800" dirty="0"/>
              <a:t>과일</a:t>
            </a:r>
            <a:endParaRPr kumimoji="1" lang="ja-JP" altLang="en-US" sz="800" dirty="0"/>
          </a:p>
        </p:txBody>
      </p:sp>
      <p:sp>
        <p:nvSpPr>
          <p:cNvPr id="34949" name="テキスト ボックス 34948"/>
          <p:cNvSpPr txBox="1"/>
          <p:nvPr/>
        </p:nvSpPr>
        <p:spPr>
          <a:xfrm>
            <a:off x="216225" y="3087688"/>
            <a:ext cx="546516" cy="215444"/>
          </a:xfrm>
          <a:prstGeom prst="rect">
            <a:avLst/>
          </a:prstGeom>
          <a:noFill/>
        </p:spPr>
        <p:txBody>
          <a:bodyPr wrap="square" rtlCol="0">
            <a:spAutoFit/>
          </a:bodyPr>
          <a:lstStyle/>
          <a:p>
            <a:r>
              <a:rPr lang="ko-KR" altLang="en-US" sz="800" dirty="0"/>
              <a:t>야채</a:t>
            </a:r>
          </a:p>
        </p:txBody>
      </p:sp>
      <p:sp>
        <p:nvSpPr>
          <p:cNvPr id="34950" name="テキスト ボックス 34949"/>
          <p:cNvSpPr txBox="1"/>
          <p:nvPr/>
        </p:nvSpPr>
        <p:spPr>
          <a:xfrm>
            <a:off x="398427" y="3673852"/>
            <a:ext cx="300082" cy="230832"/>
          </a:xfrm>
          <a:prstGeom prst="rect">
            <a:avLst/>
          </a:prstGeom>
          <a:noFill/>
        </p:spPr>
        <p:txBody>
          <a:bodyPr wrap="none" rtlCol="0">
            <a:spAutoFit/>
          </a:bodyPr>
          <a:lstStyle/>
          <a:p>
            <a:r>
              <a:rPr lang="ko-KR" altLang="en-US" sz="900" dirty="0"/>
              <a:t>쌀</a:t>
            </a:r>
            <a:endParaRPr kumimoji="1" lang="ja-JP" altLang="en-US" sz="900" dirty="0"/>
          </a:p>
        </p:txBody>
      </p:sp>
      <p:sp>
        <p:nvSpPr>
          <p:cNvPr id="34953" name="テキスト ボックス 34952"/>
          <p:cNvSpPr txBox="1"/>
          <p:nvPr/>
        </p:nvSpPr>
        <p:spPr>
          <a:xfrm>
            <a:off x="4059933" y="1298576"/>
            <a:ext cx="933448" cy="338554"/>
          </a:xfrm>
          <a:prstGeom prst="rect">
            <a:avLst/>
          </a:prstGeom>
          <a:noFill/>
        </p:spPr>
        <p:txBody>
          <a:bodyPr wrap="square" rtlCol="0">
            <a:spAutoFit/>
          </a:bodyPr>
          <a:lstStyle/>
          <a:p>
            <a:r>
              <a:rPr lang="ko-KR" altLang="en-US" sz="800" dirty="0"/>
              <a:t>임야부산물 </a:t>
            </a:r>
            <a:endParaRPr lang="en-US" altLang="ko-KR" sz="800" dirty="0" smtClean="0"/>
          </a:p>
          <a:p>
            <a:r>
              <a:rPr lang="ko-KR" altLang="en-US" sz="800" dirty="0" smtClean="0"/>
              <a:t>수확</a:t>
            </a:r>
            <a:endParaRPr lang="ko-KR" altLang="en-US" sz="800" dirty="0"/>
          </a:p>
        </p:txBody>
      </p:sp>
      <p:sp>
        <p:nvSpPr>
          <p:cNvPr id="34957" name="テキスト ボックス 34956"/>
          <p:cNvSpPr txBox="1"/>
          <p:nvPr/>
        </p:nvSpPr>
        <p:spPr>
          <a:xfrm>
            <a:off x="3872036" y="1642646"/>
            <a:ext cx="862261" cy="338554"/>
          </a:xfrm>
          <a:prstGeom prst="rect">
            <a:avLst/>
          </a:prstGeom>
          <a:noFill/>
        </p:spPr>
        <p:txBody>
          <a:bodyPr wrap="square" rtlCol="0">
            <a:spAutoFit/>
          </a:bodyPr>
          <a:lstStyle/>
          <a:p>
            <a:pPr algn="r"/>
            <a:r>
              <a:rPr lang="ko-KR" altLang="en-US" sz="800" dirty="0"/>
              <a:t>재배 버섯 류 </a:t>
            </a:r>
            <a:r>
              <a:rPr lang="ko-KR" altLang="en-US" sz="800" dirty="0" smtClean="0"/>
              <a:t>       생산</a:t>
            </a:r>
            <a:endParaRPr kumimoji="1" lang="ja-JP" altLang="en-US" sz="800" dirty="0"/>
          </a:p>
        </p:txBody>
      </p:sp>
      <p:sp>
        <p:nvSpPr>
          <p:cNvPr id="34958" name="テキスト ボックス 34957"/>
          <p:cNvSpPr txBox="1"/>
          <p:nvPr/>
        </p:nvSpPr>
        <p:spPr>
          <a:xfrm>
            <a:off x="4097335" y="2019300"/>
            <a:ext cx="623889" cy="215444"/>
          </a:xfrm>
          <a:prstGeom prst="rect">
            <a:avLst/>
          </a:prstGeom>
          <a:noFill/>
        </p:spPr>
        <p:txBody>
          <a:bodyPr wrap="none" rtlCol="0">
            <a:spAutoFit/>
          </a:bodyPr>
          <a:lstStyle/>
          <a:p>
            <a:r>
              <a:rPr lang="ko-KR" altLang="en-US" sz="800" dirty="0"/>
              <a:t>목탄 </a:t>
            </a:r>
            <a:r>
              <a:rPr lang="ko-KR" altLang="en-US" sz="800" dirty="0" smtClean="0"/>
              <a:t>생산</a:t>
            </a:r>
            <a:endParaRPr lang="ko-KR" altLang="en-US" sz="800" dirty="0"/>
          </a:p>
        </p:txBody>
      </p:sp>
      <p:sp>
        <p:nvSpPr>
          <p:cNvPr id="34965" name="テキスト ボックス 34964"/>
          <p:cNvSpPr txBox="1"/>
          <p:nvPr/>
        </p:nvSpPr>
        <p:spPr>
          <a:xfrm>
            <a:off x="4110408" y="2432994"/>
            <a:ext cx="623889" cy="215444"/>
          </a:xfrm>
          <a:prstGeom prst="rect">
            <a:avLst/>
          </a:prstGeom>
          <a:noFill/>
        </p:spPr>
        <p:txBody>
          <a:bodyPr wrap="none" rtlCol="0">
            <a:spAutoFit/>
          </a:bodyPr>
          <a:lstStyle/>
          <a:p>
            <a:r>
              <a:rPr lang="ko-KR" altLang="en-US" sz="800" dirty="0"/>
              <a:t>목재 생산</a:t>
            </a:r>
            <a:endParaRPr kumimoji="1" lang="ja-JP" altLang="en-US" sz="800" dirty="0"/>
          </a:p>
        </p:txBody>
      </p:sp>
      <p:sp>
        <p:nvSpPr>
          <p:cNvPr id="33" name="テキスト ボックス 32"/>
          <p:cNvSpPr txBox="1"/>
          <p:nvPr/>
        </p:nvSpPr>
        <p:spPr>
          <a:xfrm>
            <a:off x="4238625" y="3810099"/>
            <a:ext cx="576064" cy="307777"/>
          </a:xfrm>
          <a:prstGeom prst="rect">
            <a:avLst/>
          </a:prstGeom>
          <a:noFill/>
        </p:spPr>
        <p:txBody>
          <a:bodyPr wrap="square" rtlCol="0">
            <a:spAutoFit/>
          </a:bodyPr>
          <a:lstStyle/>
          <a:p>
            <a:r>
              <a:rPr lang="ko-KR" altLang="ja-JP" sz="700" dirty="0"/>
              <a:t>바다에서 어업</a:t>
            </a:r>
            <a:endParaRPr kumimoji="1" lang="ja-JP" altLang="en-US" sz="700" dirty="0"/>
          </a:p>
        </p:txBody>
      </p:sp>
      <p:sp>
        <p:nvSpPr>
          <p:cNvPr id="34" name="テキスト ボックス 33"/>
          <p:cNvSpPr txBox="1"/>
          <p:nvPr/>
        </p:nvSpPr>
        <p:spPr>
          <a:xfrm>
            <a:off x="620687" y="3792538"/>
            <a:ext cx="2952330" cy="707886"/>
          </a:xfrm>
          <a:prstGeom prst="rect">
            <a:avLst/>
          </a:prstGeom>
          <a:noFill/>
        </p:spPr>
        <p:txBody>
          <a:bodyPr wrap="square" rtlCol="0">
            <a:spAutoFit/>
          </a:bodyPr>
          <a:lstStyle/>
          <a:p>
            <a:r>
              <a:rPr kumimoji="1" lang="en-US" altLang="ja-JP" sz="900" dirty="0" smtClean="0"/>
              <a:t>   </a:t>
            </a:r>
            <a:r>
              <a:rPr kumimoji="1" lang="en-US" altLang="ja-JP" sz="1100" dirty="0" smtClean="0"/>
              <a:t>2010          2011            2012           2013</a:t>
            </a:r>
          </a:p>
          <a:p>
            <a:endParaRPr lang="en-US" altLang="ja-JP" sz="1100" dirty="0" smtClean="0"/>
          </a:p>
          <a:p>
            <a:endParaRPr kumimoji="1" lang="ja-JP" altLang="en-US" dirty="0"/>
          </a:p>
        </p:txBody>
      </p:sp>
      <p:sp>
        <p:nvSpPr>
          <p:cNvPr id="35" name="正方形/長方形 34"/>
          <p:cNvSpPr/>
          <p:nvPr/>
        </p:nvSpPr>
        <p:spPr>
          <a:xfrm>
            <a:off x="4881711" y="4500425"/>
            <a:ext cx="1571625" cy="122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370681" y="6309404"/>
            <a:ext cx="4195663" cy="133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4918076" y="6367165"/>
            <a:ext cx="1892300" cy="66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4909193" y="4389437"/>
            <a:ext cx="2033587" cy="200055"/>
          </a:xfrm>
          <a:prstGeom prst="rect">
            <a:avLst/>
          </a:prstGeom>
          <a:noFill/>
        </p:spPr>
        <p:txBody>
          <a:bodyPr wrap="square" rtlCol="0">
            <a:spAutoFit/>
          </a:bodyPr>
          <a:lstStyle/>
          <a:p>
            <a:r>
              <a:rPr kumimoji="1" lang="en-US" altLang="ja-JP" sz="700" dirty="0" smtClean="0"/>
              <a:t>2008   2009   2010  2011 2012  2013</a:t>
            </a:r>
            <a:endParaRPr kumimoji="1" lang="ja-JP" altLang="en-US" sz="700" dirty="0"/>
          </a:p>
        </p:txBody>
      </p:sp>
      <p:sp>
        <p:nvSpPr>
          <p:cNvPr id="39" name="テキスト ボックス 38"/>
          <p:cNvSpPr txBox="1"/>
          <p:nvPr/>
        </p:nvSpPr>
        <p:spPr>
          <a:xfrm>
            <a:off x="298128" y="6212518"/>
            <a:ext cx="2041053" cy="215444"/>
          </a:xfrm>
          <a:prstGeom prst="rect">
            <a:avLst/>
          </a:prstGeom>
          <a:noFill/>
        </p:spPr>
        <p:txBody>
          <a:bodyPr wrap="square" rtlCol="0">
            <a:spAutoFit/>
          </a:bodyPr>
          <a:lstStyle/>
          <a:p>
            <a:r>
              <a:rPr kumimoji="1" lang="en-US" altLang="ja-JP" sz="700" dirty="0" smtClean="0">
                <a:latin typeface="+mj-lt"/>
                <a:ea typeface="PMingLiU-ExtB" panose="02020500000000000000" pitchFamily="18" charset="-120"/>
              </a:rPr>
              <a:t>  </a:t>
            </a:r>
            <a:r>
              <a:rPr kumimoji="1" lang="en-US" altLang="ja-JP" sz="800" dirty="0" smtClean="0">
                <a:latin typeface="+mj-lt"/>
                <a:ea typeface="PMingLiU-ExtB" panose="02020500000000000000" pitchFamily="18" charset="-120"/>
              </a:rPr>
              <a:t>2010      2011        2012         2013         2014</a:t>
            </a:r>
            <a:endParaRPr kumimoji="1" lang="ja-JP" altLang="en-US" sz="800" dirty="0">
              <a:latin typeface="+mj-lt"/>
            </a:endParaRPr>
          </a:p>
        </p:txBody>
      </p:sp>
      <p:sp>
        <p:nvSpPr>
          <p:cNvPr id="40" name="テキスト ボックス 39"/>
          <p:cNvSpPr txBox="1"/>
          <p:nvPr/>
        </p:nvSpPr>
        <p:spPr>
          <a:xfrm>
            <a:off x="2664196" y="6243295"/>
            <a:ext cx="2070101" cy="230832"/>
          </a:xfrm>
          <a:prstGeom prst="rect">
            <a:avLst/>
          </a:prstGeom>
          <a:noFill/>
        </p:spPr>
        <p:txBody>
          <a:bodyPr wrap="square" rtlCol="0">
            <a:spAutoFit/>
          </a:bodyPr>
          <a:lstStyle/>
          <a:p>
            <a:r>
              <a:rPr kumimoji="1" lang="en-US" altLang="ja-JP" sz="900" dirty="0" smtClean="0">
                <a:latin typeface="+mj-lt"/>
              </a:rPr>
              <a:t>2010     2011     2012    2013     2014</a:t>
            </a:r>
            <a:endParaRPr kumimoji="1" lang="ja-JP" altLang="en-US" sz="900" dirty="0">
              <a:latin typeface="+mj-lt"/>
            </a:endParaRPr>
          </a:p>
        </p:txBody>
      </p:sp>
      <p:sp>
        <p:nvSpPr>
          <p:cNvPr id="41" name="テキスト ボックス 40"/>
          <p:cNvSpPr txBox="1"/>
          <p:nvPr/>
        </p:nvSpPr>
        <p:spPr>
          <a:xfrm>
            <a:off x="4973637" y="6243295"/>
            <a:ext cx="2170112" cy="200055"/>
          </a:xfrm>
          <a:prstGeom prst="rect">
            <a:avLst/>
          </a:prstGeom>
          <a:noFill/>
        </p:spPr>
        <p:txBody>
          <a:bodyPr wrap="square" rtlCol="0">
            <a:spAutoFit/>
          </a:bodyPr>
          <a:lstStyle/>
          <a:p>
            <a:r>
              <a:rPr kumimoji="1" lang="en-US" altLang="ja-JP" sz="700" dirty="0" smtClean="0"/>
              <a:t>2010    2011    2012    2013    2014</a:t>
            </a:r>
          </a:p>
        </p:txBody>
      </p:sp>
      <p:sp>
        <p:nvSpPr>
          <p:cNvPr id="11" name="正方形/長方形 10"/>
          <p:cNvSpPr/>
          <p:nvPr/>
        </p:nvSpPr>
        <p:spPr>
          <a:xfrm>
            <a:off x="4854575" y="2690734"/>
            <a:ext cx="168751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1" name="グラフ 150"/>
          <p:cNvGraphicFramePr>
            <a:graphicFrameLocks/>
          </p:cNvGraphicFramePr>
          <p:nvPr>
            <p:extLst>
              <p:ext uri="{D42A27DB-BD31-4B8C-83A1-F6EECF244321}">
                <p14:modId xmlns:p14="http://schemas.microsoft.com/office/powerpoint/2010/main" val="3920912680"/>
              </p:ext>
            </p:extLst>
          </p:nvPr>
        </p:nvGraphicFramePr>
        <p:xfrm>
          <a:off x="4815971" y="1321633"/>
          <a:ext cx="2023090" cy="1503284"/>
        </p:xfrm>
        <a:graphic>
          <a:graphicData uri="http://schemas.openxmlformats.org/drawingml/2006/chart">
            <c:chart xmlns:c="http://schemas.openxmlformats.org/drawingml/2006/chart" xmlns:r="http://schemas.openxmlformats.org/officeDocument/2006/relationships" r:id="rId31"/>
          </a:graphicData>
        </a:graphic>
      </p:graphicFrame>
      <p:sp>
        <p:nvSpPr>
          <p:cNvPr id="8" name="テキスト ボックス 7"/>
          <p:cNvSpPr txBox="1"/>
          <p:nvPr/>
        </p:nvSpPr>
        <p:spPr>
          <a:xfrm>
            <a:off x="4792579" y="2655322"/>
            <a:ext cx="1897229" cy="215444"/>
          </a:xfrm>
          <a:prstGeom prst="rect">
            <a:avLst/>
          </a:prstGeom>
          <a:noFill/>
        </p:spPr>
        <p:txBody>
          <a:bodyPr wrap="square" rtlCol="0">
            <a:spAutoFit/>
          </a:bodyPr>
          <a:lstStyle/>
          <a:p>
            <a:r>
              <a:rPr kumimoji="1" lang="en-US" altLang="ja-JP" sz="800" dirty="0" smtClean="0"/>
              <a:t>2008  2009  2010  2011  2012  2013</a:t>
            </a:r>
            <a:endParaRPr kumimoji="1" lang="ja-JP" altLang="en-US" sz="800" dirty="0"/>
          </a:p>
        </p:txBody>
      </p:sp>
      <p:grpSp>
        <p:nvGrpSpPr>
          <p:cNvPr id="34971" name="グループ化 10"/>
          <p:cNvGrpSpPr>
            <a:grpSpLocks/>
          </p:cNvGrpSpPr>
          <p:nvPr/>
        </p:nvGrpSpPr>
        <p:grpSpPr bwMode="auto">
          <a:xfrm>
            <a:off x="4779963" y="1335087"/>
            <a:ext cx="504825" cy="138113"/>
            <a:chOff x="7469832" y="831244"/>
            <a:chExt cx="504056" cy="138231"/>
          </a:xfrm>
        </p:grpSpPr>
        <p:sp>
          <p:nvSpPr>
            <p:cNvPr id="10" name="正方形/長方形 9"/>
            <p:cNvSpPr/>
            <p:nvPr/>
          </p:nvSpPr>
          <p:spPr>
            <a:xfrm>
              <a:off x="7522140" y="831244"/>
              <a:ext cx="350303" cy="13823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900" dirty="0">
                <a:solidFill>
                  <a:schemeClr val="tx1"/>
                </a:solidFill>
                <a:latin typeface="+mj-ea"/>
                <a:ea typeface="+mj-ea"/>
              </a:endParaRPr>
            </a:p>
          </p:txBody>
        </p:sp>
        <p:sp>
          <p:nvSpPr>
            <p:cNvPr id="57" name="正方形/長方形 56"/>
            <p:cNvSpPr/>
            <p:nvPr/>
          </p:nvSpPr>
          <p:spPr>
            <a:xfrm>
              <a:off x="7469832" y="831244"/>
              <a:ext cx="504056" cy="1382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900" b="1" dirty="0">
                  <a:solidFill>
                    <a:schemeClr val="tx1"/>
                  </a:solidFill>
                  <a:latin typeface="+mj-ea"/>
                  <a:ea typeface="+mj-ea"/>
                </a:rPr>
                <a:t>136.4</a:t>
              </a:r>
              <a:endParaRPr lang="ja-JP" altLang="en-US" sz="900" b="1" dirty="0">
                <a:solidFill>
                  <a:schemeClr val="tx1"/>
                </a:solidFill>
                <a:latin typeface="+mj-ea"/>
                <a:ea typeface="+mj-ea"/>
              </a:endParaRPr>
            </a:p>
          </p:txBody>
        </p:sp>
      </p:grpSp>
      <p:grpSp>
        <p:nvGrpSpPr>
          <p:cNvPr id="153" name="グループ化 11"/>
          <p:cNvGrpSpPr>
            <a:grpSpLocks/>
          </p:cNvGrpSpPr>
          <p:nvPr/>
        </p:nvGrpSpPr>
        <p:grpSpPr bwMode="auto">
          <a:xfrm>
            <a:off x="5043012" y="1403747"/>
            <a:ext cx="504825" cy="138906"/>
            <a:chOff x="7412238" y="831244"/>
            <a:chExt cx="504056" cy="139025"/>
          </a:xfrm>
        </p:grpSpPr>
        <p:sp>
          <p:nvSpPr>
            <p:cNvPr id="154" name="正方形/長方形 153"/>
            <p:cNvSpPr/>
            <p:nvPr/>
          </p:nvSpPr>
          <p:spPr>
            <a:xfrm>
              <a:off x="7528697" y="831244"/>
              <a:ext cx="286151" cy="13902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900" dirty="0">
                <a:solidFill>
                  <a:schemeClr val="tx1"/>
                </a:solidFill>
                <a:latin typeface="+mj-ea"/>
                <a:ea typeface="+mj-ea"/>
              </a:endParaRPr>
            </a:p>
          </p:txBody>
        </p:sp>
        <p:sp>
          <p:nvSpPr>
            <p:cNvPr id="155" name="正方形/長方形 154"/>
            <p:cNvSpPr/>
            <p:nvPr/>
          </p:nvSpPr>
          <p:spPr>
            <a:xfrm>
              <a:off x="7412238" y="831244"/>
              <a:ext cx="504056" cy="1382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900" b="1" dirty="0">
                  <a:solidFill>
                    <a:schemeClr val="tx1"/>
                  </a:solidFill>
                  <a:latin typeface="+mj-ea"/>
                  <a:ea typeface="+mj-ea"/>
                </a:rPr>
                <a:t>130.1</a:t>
              </a:r>
              <a:endParaRPr lang="ja-JP" altLang="en-US" sz="900" b="1" dirty="0">
                <a:solidFill>
                  <a:schemeClr val="tx1"/>
                </a:solidFill>
                <a:latin typeface="+mj-ea"/>
                <a:ea typeface="+mj-ea"/>
              </a:endParaRPr>
            </a:p>
          </p:txBody>
        </p:sp>
      </p:grpSp>
      <p:grpSp>
        <p:nvGrpSpPr>
          <p:cNvPr id="34972" name="グループ化 11"/>
          <p:cNvGrpSpPr>
            <a:grpSpLocks/>
          </p:cNvGrpSpPr>
          <p:nvPr/>
        </p:nvGrpSpPr>
        <p:grpSpPr bwMode="auto">
          <a:xfrm>
            <a:off x="6116675" y="1697830"/>
            <a:ext cx="504825" cy="138113"/>
            <a:chOff x="7412238" y="831244"/>
            <a:chExt cx="504056" cy="138231"/>
          </a:xfrm>
        </p:grpSpPr>
        <p:sp>
          <p:nvSpPr>
            <p:cNvPr id="59" name="正方形/長方形 58"/>
            <p:cNvSpPr/>
            <p:nvPr/>
          </p:nvSpPr>
          <p:spPr>
            <a:xfrm>
              <a:off x="7464546" y="831244"/>
              <a:ext cx="350303" cy="13823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900" dirty="0">
                <a:solidFill>
                  <a:schemeClr val="tx1"/>
                </a:solidFill>
                <a:latin typeface="+mj-ea"/>
                <a:ea typeface="+mj-ea"/>
              </a:endParaRPr>
            </a:p>
          </p:txBody>
        </p:sp>
        <p:sp>
          <p:nvSpPr>
            <p:cNvPr id="61" name="正方形/長方形 60"/>
            <p:cNvSpPr/>
            <p:nvPr/>
          </p:nvSpPr>
          <p:spPr>
            <a:xfrm>
              <a:off x="7412238" y="831244"/>
              <a:ext cx="504056" cy="1382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900" b="1" dirty="0" smtClean="0">
                  <a:solidFill>
                    <a:schemeClr val="tx1"/>
                  </a:solidFill>
                  <a:latin typeface="+mj-ea"/>
                  <a:ea typeface="+mj-ea"/>
                </a:rPr>
                <a:t>85.5</a:t>
              </a:r>
              <a:endParaRPr lang="ja-JP" altLang="en-US" sz="900" b="1" dirty="0">
                <a:solidFill>
                  <a:schemeClr val="tx1"/>
                </a:solidFill>
                <a:latin typeface="+mj-ea"/>
                <a:ea typeface="+mj-ea"/>
              </a:endParaRPr>
            </a:p>
          </p:txBody>
        </p:sp>
      </p:grpSp>
      <p:grpSp>
        <p:nvGrpSpPr>
          <p:cNvPr id="34974" name="グループ化 13"/>
          <p:cNvGrpSpPr>
            <a:grpSpLocks/>
          </p:cNvGrpSpPr>
          <p:nvPr/>
        </p:nvGrpSpPr>
        <p:grpSpPr bwMode="auto">
          <a:xfrm>
            <a:off x="5623538" y="1693446"/>
            <a:ext cx="504825" cy="138113"/>
            <a:chOff x="9232301" y="227087"/>
            <a:chExt cx="504055" cy="138231"/>
          </a:xfrm>
        </p:grpSpPr>
        <p:sp>
          <p:nvSpPr>
            <p:cNvPr id="66" name="正方形/長方形 65"/>
            <p:cNvSpPr/>
            <p:nvPr/>
          </p:nvSpPr>
          <p:spPr>
            <a:xfrm>
              <a:off x="9260816" y="227087"/>
              <a:ext cx="350304" cy="13823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900" dirty="0">
                <a:solidFill>
                  <a:schemeClr val="tx1"/>
                </a:solidFill>
                <a:latin typeface="+mj-ea"/>
                <a:ea typeface="+mj-ea"/>
              </a:endParaRPr>
            </a:p>
          </p:txBody>
        </p:sp>
        <p:sp>
          <p:nvSpPr>
            <p:cNvPr id="68" name="正方形/長方形 67"/>
            <p:cNvSpPr/>
            <p:nvPr/>
          </p:nvSpPr>
          <p:spPr>
            <a:xfrm>
              <a:off x="9232301" y="227087"/>
              <a:ext cx="504055" cy="1382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900" b="1" dirty="0" smtClean="0">
                  <a:solidFill>
                    <a:schemeClr val="tx1"/>
                  </a:solidFill>
                  <a:latin typeface="+mj-ea"/>
                  <a:ea typeface="+mj-ea"/>
                </a:rPr>
                <a:t>87.2</a:t>
              </a:r>
              <a:endParaRPr lang="ja-JP" altLang="en-US" sz="900" b="1" dirty="0">
                <a:solidFill>
                  <a:schemeClr val="tx1"/>
                </a:solidFill>
                <a:latin typeface="+mj-ea"/>
                <a:ea typeface="+mj-ea"/>
              </a:endParaRPr>
            </a:p>
          </p:txBody>
        </p:sp>
      </p:grpSp>
      <p:sp>
        <p:nvSpPr>
          <p:cNvPr id="98" name="下矢印 97"/>
          <p:cNvSpPr/>
          <p:nvPr/>
        </p:nvSpPr>
        <p:spPr>
          <a:xfrm rot="13688403">
            <a:off x="7984877" y="1533213"/>
            <a:ext cx="81459" cy="287710"/>
          </a:xfrm>
          <a:prstGeom prst="downArrow">
            <a:avLst/>
          </a:prstGeom>
          <a:solidFill>
            <a:srgbClr val="FF6699">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34975" name="グループ化 14"/>
          <p:cNvGrpSpPr>
            <a:grpSpLocks/>
          </p:cNvGrpSpPr>
          <p:nvPr/>
        </p:nvGrpSpPr>
        <p:grpSpPr bwMode="auto">
          <a:xfrm>
            <a:off x="5830728" y="1811923"/>
            <a:ext cx="504825" cy="156369"/>
            <a:chOff x="9033485" y="575705"/>
            <a:chExt cx="504056" cy="156504"/>
          </a:xfrm>
        </p:grpSpPr>
        <p:sp>
          <p:nvSpPr>
            <p:cNvPr id="70" name="正方形/長方形 69"/>
            <p:cNvSpPr/>
            <p:nvPr/>
          </p:nvSpPr>
          <p:spPr>
            <a:xfrm>
              <a:off x="9150945" y="575705"/>
              <a:ext cx="255453" cy="13823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900" dirty="0">
                <a:solidFill>
                  <a:schemeClr val="tx1"/>
                </a:solidFill>
                <a:latin typeface="+mj-ea"/>
                <a:ea typeface="+mj-ea"/>
              </a:endParaRPr>
            </a:p>
          </p:txBody>
        </p:sp>
        <p:sp>
          <p:nvSpPr>
            <p:cNvPr id="71" name="正方形/長方形 70"/>
            <p:cNvSpPr/>
            <p:nvPr/>
          </p:nvSpPr>
          <p:spPr>
            <a:xfrm>
              <a:off x="9033485" y="593978"/>
              <a:ext cx="504056" cy="1382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900" b="1" dirty="0">
                  <a:solidFill>
                    <a:srgbClr val="FF0000"/>
                  </a:solidFill>
                  <a:latin typeface="+mj-ea"/>
                  <a:ea typeface="+mj-ea"/>
                </a:rPr>
                <a:t>73.9</a:t>
              </a:r>
              <a:endParaRPr lang="ja-JP" altLang="en-US" sz="900" b="1" dirty="0">
                <a:solidFill>
                  <a:srgbClr val="FF0000"/>
                </a:solidFill>
                <a:latin typeface="+mj-ea"/>
                <a:ea typeface="+mj-ea"/>
              </a:endParaRPr>
            </a:p>
          </p:txBody>
        </p:sp>
      </p:grpSp>
      <p:sp>
        <p:nvSpPr>
          <p:cNvPr id="156" name="テキスト ボックス 52"/>
          <p:cNvSpPr txBox="1"/>
          <p:nvPr/>
        </p:nvSpPr>
        <p:spPr>
          <a:xfrm>
            <a:off x="7603186" y="195710"/>
            <a:ext cx="576202" cy="44167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lnSpc>
                <a:spcPts val="700"/>
              </a:lnSpc>
            </a:pPr>
            <a:r>
              <a:rPr lang="en-US" altLang="ja-JP" sz="1000" b="1" dirty="0" smtClean="0">
                <a:solidFill>
                  <a:srgbClr val="FF0000"/>
                </a:solidFill>
              </a:rPr>
              <a:t>73.9</a:t>
            </a:r>
            <a:endParaRPr kumimoji="1" lang="en-US" altLang="ja-JP" sz="900" b="1" dirty="0" smtClean="0">
              <a:solidFill>
                <a:srgbClr val="FF0000"/>
              </a:solidFill>
            </a:endParaRPr>
          </a:p>
        </p:txBody>
      </p:sp>
      <p:graphicFrame>
        <p:nvGraphicFramePr>
          <p:cNvPr id="157" name="グラフ 156"/>
          <p:cNvGraphicFramePr>
            <a:graphicFrameLocks/>
          </p:cNvGraphicFramePr>
          <p:nvPr>
            <p:extLst>
              <p:ext uri="{D42A27DB-BD31-4B8C-83A1-F6EECF244321}">
                <p14:modId xmlns:p14="http://schemas.microsoft.com/office/powerpoint/2010/main" val="2753200137"/>
              </p:ext>
            </p:extLst>
          </p:nvPr>
        </p:nvGraphicFramePr>
        <p:xfrm>
          <a:off x="4861243" y="3080109"/>
          <a:ext cx="1996757" cy="1470475"/>
        </p:xfrm>
        <a:graphic>
          <a:graphicData uri="http://schemas.openxmlformats.org/drawingml/2006/chart">
            <c:chart xmlns:c="http://schemas.openxmlformats.org/drawingml/2006/chart" xmlns:r="http://schemas.openxmlformats.org/officeDocument/2006/relationships" r:id="rId32"/>
          </a:graphicData>
        </a:graphic>
      </p:graphicFrame>
      <p:pic>
        <p:nvPicPr>
          <p:cNvPr id="35070" name="Picture 9"/>
          <p:cNvPicPr>
            <a:picLocks noChangeAspect="1" noChangeArrowheads="1"/>
          </p:cNvPicPr>
          <p:nvPr/>
        </p:nvPicPr>
        <p:blipFill>
          <a:blip r:embed="rId33"/>
          <a:srcRect/>
          <a:stretch>
            <a:fillRect/>
          </a:stretch>
        </p:blipFill>
        <p:spPr bwMode="auto">
          <a:xfrm>
            <a:off x="4124325" y="3446463"/>
            <a:ext cx="963613" cy="1109662"/>
          </a:xfrm>
          <a:prstGeom prst="rect">
            <a:avLst/>
          </a:prstGeom>
          <a:noFill/>
          <a:ln w="9525">
            <a:noFill/>
            <a:miter lim="800000"/>
            <a:headEnd/>
            <a:tailEnd/>
          </a:ln>
        </p:spPr>
      </p:pic>
      <p:sp>
        <p:nvSpPr>
          <p:cNvPr id="158" name="テキスト ボックス 52"/>
          <p:cNvSpPr txBox="1"/>
          <p:nvPr/>
        </p:nvSpPr>
        <p:spPr>
          <a:xfrm>
            <a:off x="7460395" y="2029861"/>
            <a:ext cx="561331" cy="2911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lnSpc>
                <a:spcPts val="700"/>
              </a:lnSpc>
            </a:pPr>
            <a:r>
              <a:rPr kumimoji="1" lang="en-US" altLang="ja-JP" sz="1050" b="1" dirty="0" smtClean="0">
                <a:solidFill>
                  <a:srgbClr val="FF0000"/>
                </a:solidFill>
              </a:rPr>
              <a:t>64.1</a:t>
            </a:r>
            <a:endParaRPr kumimoji="1" lang="ja-JP" altLang="en-US" sz="1050" b="1" dirty="0">
              <a:solidFill>
                <a:srgbClr val="FF0000"/>
              </a:solidFill>
            </a:endParaRPr>
          </a:p>
        </p:txBody>
      </p:sp>
      <p:sp>
        <p:nvSpPr>
          <p:cNvPr id="5" name="テキスト ボックス 4"/>
          <p:cNvSpPr txBox="1"/>
          <p:nvPr/>
        </p:nvSpPr>
        <p:spPr>
          <a:xfrm>
            <a:off x="542925" y="7076078"/>
            <a:ext cx="686406" cy="230832"/>
          </a:xfrm>
          <a:prstGeom prst="rect">
            <a:avLst/>
          </a:prstGeom>
          <a:noFill/>
        </p:spPr>
        <p:txBody>
          <a:bodyPr wrap="none">
            <a:spAutoFit/>
          </a:bodyPr>
          <a:lstStyle/>
          <a:p>
            <a:pPr fontAlgn="auto">
              <a:spcBef>
                <a:spcPts val="0"/>
              </a:spcBef>
              <a:spcAft>
                <a:spcPts val="0"/>
              </a:spcAft>
              <a:defRPr/>
            </a:pPr>
            <a:r>
              <a:rPr lang="ko-KR" altLang="en-US" sz="900" b="1" dirty="0">
                <a:solidFill>
                  <a:schemeClr val="bg1"/>
                </a:solidFill>
                <a:latin typeface="+mj-ea"/>
                <a:ea typeface="+mj-ea"/>
              </a:rPr>
              <a:t>톱 </a:t>
            </a:r>
            <a:r>
              <a:rPr lang="ko-KR" altLang="en-US" sz="900" b="1" dirty="0" smtClean="0">
                <a:solidFill>
                  <a:schemeClr val="bg1"/>
                </a:solidFill>
                <a:latin typeface="+mj-ea"/>
                <a:ea typeface="+mj-ea"/>
              </a:rPr>
              <a:t>세일즈</a:t>
            </a:r>
            <a:endParaRPr lang="ja-JP" altLang="en-US" sz="900" b="1" dirty="0">
              <a:solidFill>
                <a:schemeClr val="bg1"/>
              </a:solidFill>
              <a:latin typeface="+mj-ea"/>
              <a:ea typeface="+mj-ea"/>
            </a:endParaRPr>
          </a:p>
        </p:txBody>
      </p:sp>
      <p:sp>
        <p:nvSpPr>
          <p:cNvPr id="78" name="テキスト ボックス 77"/>
          <p:cNvSpPr txBox="1"/>
          <p:nvPr/>
        </p:nvSpPr>
        <p:spPr>
          <a:xfrm>
            <a:off x="3067051" y="7085135"/>
            <a:ext cx="569387" cy="246221"/>
          </a:xfrm>
          <a:prstGeom prst="rect">
            <a:avLst/>
          </a:prstGeom>
          <a:noFill/>
        </p:spPr>
        <p:txBody>
          <a:bodyPr wrap="none">
            <a:spAutoFit/>
          </a:bodyPr>
          <a:lstStyle/>
          <a:p>
            <a:pPr fontAlgn="auto">
              <a:spcBef>
                <a:spcPts val="0"/>
              </a:spcBef>
              <a:spcAft>
                <a:spcPts val="0"/>
              </a:spcAft>
              <a:defRPr/>
            </a:pPr>
            <a:r>
              <a:rPr lang="ko-KR" altLang="en-US" sz="1000" b="1" dirty="0" smtClean="0">
                <a:latin typeface="+mj-ea"/>
                <a:ea typeface="+mj-ea"/>
              </a:rPr>
              <a:t>웹으로</a:t>
            </a:r>
            <a:endParaRPr lang="ja-JP" altLang="en-US" sz="1000" b="1" dirty="0">
              <a:latin typeface="+mj-ea"/>
              <a:ea typeface="+mj-ea"/>
            </a:endParaRPr>
          </a:p>
        </p:txBody>
      </p:sp>
    </p:spTree>
    <p:extLst>
      <p:ext uri="{BB962C8B-B14F-4D97-AF65-F5344CB8AC3E}">
        <p14:creationId xmlns:p14="http://schemas.microsoft.com/office/powerpoint/2010/main" val="313159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14845</TotalTime>
  <Words>5984</Words>
  <Application>Microsoft Office PowerPoint</Application>
  <PresentationFormat>画面に合わせる (4:3)</PresentationFormat>
  <Paragraphs>1937</Paragraphs>
  <Slides>16</Slides>
  <Notes>16</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16</vt:i4>
      </vt:variant>
    </vt:vector>
  </HeadingPairs>
  <TitlesOfParts>
    <vt:vector size="19" baseType="lpstr">
      <vt:lpstr>Office ​​テーマ</vt:lpstr>
      <vt:lpstr>Microsoft Excel Worksheet</vt:lpstr>
      <vt:lpstr>ワークシート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橋川弘明（復興・総合計画課）</dc:creator>
  <cp:lastModifiedBy>FJ-USER</cp:lastModifiedBy>
  <cp:revision>908</cp:revision>
  <cp:lastPrinted>2015-05-26T07:52:18Z</cp:lastPrinted>
  <dcterms:created xsi:type="dcterms:W3CDTF">2013-12-27T06:41:39Z</dcterms:created>
  <dcterms:modified xsi:type="dcterms:W3CDTF">2015-08-31T04:45:59Z</dcterms:modified>
</cp:coreProperties>
</file>